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42FA1C-949E-41A6-9282-A97E34493DAF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A047E-B800-449D-8F05-313ADB914022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15181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1</a:t>
            </a:fld>
            <a:endParaRPr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53592" y="9433754"/>
            <a:ext cx="2944085" cy="492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1</a:t>
            </a:fld>
            <a:endParaRPr lang="en-GB" sz="130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8" y="4715154"/>
            <a:ext cx="4984962" cy="4466987"/>
          </a:xfrm>
          <a:noFill/>
          <a:ln/>
        </p:spPr>
        <p:txBody>
          <a:bodyPr lIns="94824" tIns="47416" rIns="94824" bIns="47416">
            <a:normAutofit/>
          </a:bodyPr>
          <a:lstStyle/>
          <a:p>
            <a:pPr eaLnBrk="1" hangingPunct="1"/>
            <a:endParaRPr lang="de-DE" sz="800" baseline="0" noProof="1">
              <a:cs typeface="Arial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55991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0374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05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68543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4F164-3A46-4CEE-A25C-CA523D5E42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16320" y="942478"/>
            <a:ext cx="11134586" cy="541474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</p:spTree>
    <p:extLst>
      <p:ext uri="{BB962C8B-B14F-4D97-AF65-F5344CB8AC3E}">
        <p14:creationId xmlns:p14="http://schemas.microsoft.com/office/powerpoint/2010/main" val="29491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171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684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5646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412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38040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176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340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351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45D3-BC58-416E-9A0A-EF56AFFF2BE5}" type="datetimeFigureOut">
              <a:rPr lang="nl-BE" smtClean="0"/>
              <a:t>21/11/2018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8E90A-2A10-4C04-8907-33FE37417D2F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165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2"/>
          <p:cNvSpPr txBox="1">
            <a:spLocks/>
          </p:cNvSpPr>
          <p:nvPr/>
        </p:nvSpPr>
        <p:spPr>
          <a:xfrm>
            <a:off x="1118282" y="278656"/>
            <a:ext cx="11133349" cy="4984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sz="4000"/>
              <a:t>Heures planifiées vs. Heures réalisées</a:t>
            </a:r>
          </a:p>
        </p:txBody>
      </p:sp>
      <p:sp>
        <p:nvSpPr>
          <p:cNvPr id="8" name="Textplatzhalter 22"/>
          <p:cNvSpPr txBox="1">
            <a:spLocks/>
          </p:cNvSpPr>
          <p:nvPr/>
        </p:nvSpPr>
        <p:spPr>
          <a:xfrm>
            <a:off x="1133485" y="911396"/>
            <a:ext cx="11133137" cy="541474"/>
          </a:xfrm>
          <a:prstGeom prst="rect">
            <a:avLst/>
          </a:prstGeom>
        </p:spPr>
        <p:txBody>
          <a:bodyPr vert="horz" lIns="1080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None/>
              <a:defRPr sz="2200" kern="120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2800" b="1" noProof="1"/>
              <a:t> Aperçu octobre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72" y="282049"/>
            <a:ext cx="823408" cy="823408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71607" y="1623302"/>
            <a:ext cx="12249489" cy="4247998"/>
          </a:xfrm>
          <a:prstGeom prst="rect">
            <a:avLst/>
          </a:prstGeom>
        </p:spPr>
        <p:txBody>
          <a:bodyPr/>
          <a:lstStyle>
            <a:lvl1pPr marL="273050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nl-BE" sz="2400" dirty="0">
              <a:sym typeface="Wingdings" panose="05000000000000000000" pitchFamily="2" charset="2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764283"/>
              </p:ext>
            </p:extLst>
          </p:nvPr>
        </p:nvGraphicFramePr>
        <p:xfrm>
          <a:off x="964880" y="2412714"/>
          <a:ext cx="8976150" cy="4336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3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3404">
                <a:tc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BE" sz="2400"/>
                        <a:t>PLANIFIEES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BE" sz="2400"/>
                        <a:t>REALISEES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902"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Région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Chiffre d'affaires prévu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/>
                        <a:t>Heures planifiées 42h excl.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Heures planifiées 42h incl.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Chiffre d’affaires réalisé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Heures réalisées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SNL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COU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GNK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fr-BE"/>
                        <a:t>WEV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766">
                <a:tc>
                  <a:txBody>
                    <a:bodyPr/>
                    <a:lstStyle/>
                    <a:p>
                      <a:pPr algn="ctr"/>
                      <a:r>
                        <a:rPr lang="fr-BE" dirty="0"/>
                        <a:t>MEF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4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9300">
                <a:tc>
                  <a:txBody>
                    <a:bodyPr/>
                    <a:lstStyle/>
                    <a:p>
                      <a:pPr algn="ctr"/>
                      <a:r>
                        <a:rPr lang="fr-BE" sz="2400" b="1"/>
                        <a:t>BE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BE" sz="1800" b="1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300">
                <a:tc>
                  <a:txBody>
                    <a:bodyPr/>
                    <a:lstStyle/>
                    <a:p>
                      <a:pPr algn="ctr"/>
                      <a:r>
                        <a:rPr lang="fr-BE" sz="2400" b="0"/>
                        <a:t>Résultat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nl-BE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PN xx planifiée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PN xx planifiée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PN xx réalisée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nl-BE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324007" y="1499265"/>
            <a:ext cx="11377376" cy="4247998"/>
          </a:xfrm>
          <a:prstGeom prst="rect">
            <a:avLst/>
          </a:prstGeom>
        </p:spPr>
        <p:txBody>
          <a:bodyPr/>
          <a:lstStyle>
            <a:lvl1pPr marL="273050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2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8038" indent="-27305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10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8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688" indent="-1778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875" indent="-179388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De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gerealiseerde</a:t>
            </a:r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omzet</a:t>
            </a:r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is</a:t>
            </a:r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 0.00%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lager</a:t>
            </a:r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 dan de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geplande</a:t>
            </a:r>
            <a:r>
              <a:rPr lang="fr-BE" sz="2400" dirty="0">
                <a:cs typeface="Calibri Light" panose="020F0302020204030204" pitchFamily="34" charset="0"/>
                <a:sym typeface="Wingdings" panose="05000000000000000000" pitchFamily="2" charset="2"/>
              </a:rPr>
              <a:t> </a:t>
            </a:r>
            <a:r>
              <a:rPr lang="fr-BE" sz="2400" dirty="0" err="1">
                <a:cs typeface="Calibri Light" panose="020F0302020204030204" pitchFamily="34" charset="0"/>
                <a:sym typeface="Wingdings" panose="05000000000000000000" pitchFamily="2" charset="2"/>
              </a:rPr>
              <a:t>omzet</a:t>
            </a:r>
            <a:endParaRPr lang="fr-BE" sz="2400" dirty="0">
              <a:cs typeface="Calibri Light" panose="020F0302020204030204" pitchFamily="34" charset="0"/>
              <a:sym typeface="Wingdings" panose="05000000000000000000" pitchFamily="2" charset="2"/>
            </a:endParaRPr>
          </a:p>
          <a:p>
            <a:pPr lvl="1"/>
            <a:r>
              <a:rPr lang="fr-BE" sz="2400" dirty="0">
                <a:latin typeface="+mn-lt"/>
                <a:sym typeface="Wingdings" panose="05000000000000000000" pitchFamily="2" charset="2"/>
              </a:rPr>
              <a:t>De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gerealiseerde</a:t>
            </a:r>
            <a:r>
              <a:rPr lang="fr-BE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uren</a:t>
            </a:r>
            <a:r>
              <a:rPr lang="fr-BE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zijn</a:t>
            </a:r>
            <a:r>
              <a:rPr lang="fr-BE" sz="2400" dirty="0">
                <a:latin typeface="+mn-lt"/>
                <a:sym typeface="Wingdings" panose="05000000000000000000" pitchFamily="2" charset="2"/>
              </a:rPr>
              <a:t> 0.00%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meer</a:t>
            </a:r>
            <a:r>
              <a:rPr lang="fr-BE" sz="2400" dirty="0">
                <a:latin typeface="+mn-lt"/>
                <a:sym typeface="Wingdings" panose="05000000000000000000" pitchFamily="2" charset="2"/>
              </a:rPr>
              <a:t> dan de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geplande</a:t>
            </a:r>
            <a:r>
              <a:rPr lang="fr-BE" sz="2400" dirty="0">
                <a:latin typeface="+mn-lt"/>
                <a:sym typeface="Wingdings" panose="05000000000000000000" pitchFamily="2" charset="2"/>
              </a:rPr>
              <a:t> </a:t>
            </a:r>
            <a:r>
              <a:rPr lang="fr-BE" sz="2400" dirty="0" err="1">
                <a:latin typeface="+mn-lt"/>
                <a:sym typeface="Wingdings" panose="05000000000000000000" pitchFamily="2" charset="2"/>
              </a:rPr>
              <a:t>uren</a:t>
            </a:r>
            <a:endParaRPr lang="fr-BE" sz="2400" dirty="0">
              <a:latin typeface="+mn-lt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642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</vt:vector>
  </TitlesOfParts>
  <Company>Lidl Stiftung &amp; Co. KG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Meylemans, Bart</dc:creator>
  <cp:lastModifiedBy>Tine Gheldof</cp:lastModifiedBy>
  <cp:revision>9</cp:revision>
  <dcterms:created xsi:type="dcterms:W3CDTF">2018-10-18T15:24:39Z</dcterms:created>
  <dcterms:modified xsi:type="dcterms:W3CDTF">2018-11-21T08:47:45Z</dcterms:modified>
</cp:coreProperties>
</file>