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2FA1C-949E-41A6-9282-A97E34493DAF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A047E-B800-449D-8F05-313ADB914022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518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1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53592" y="9433754"/>
            <a:ext cx="2944085" cy="492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1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8" y="4715154"/>
            <a:ext cx="4984962" cy="4466987"/>
          </a:xfrm>
          <a:noFill/>
          <a:ln/>
        </p:spPr>
        <p:txBody>
          <a:bodyPr lIns="94824" tIns="47416" rIns="94824" bIns="47416">
            <a:normAutofit/>
          </a:bodyPr>
          <a:lstStyle/>
          <a:p>
            <a:pPr eaLnBrk="1" hangingPunct="1"/>
            <a:endParaRPr lang="de-DE" sz="800" baseline="0" noProof="1">
              <a:cs typeface="Arial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5599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374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905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8543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16320" y="942478"/>
            <a:ext cx="11134586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9491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71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684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646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412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804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76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340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2351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45D3-BC58-416E-9A0A-EF56AFFF2BE5}" type="datetimeFigureOut">
              <a:rPr lang="nl-BE" smtClean="0"/>
              <a:t>26/11/2018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165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82"/>
          <p:cNvSpPr txBox="1">
            <a:spLocks/>
          </p:cNvSpPr>
          <p:nvPr/>
        </p:nvSpPr>
        <p:spPr>
          <a:xfrm>
            <a:off x="1118282" y="278656"/>
            <a:ext cx="11133349" cy="4984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000" dirty="0"/>
              <a:t>Geplande uren vs. gerealiseerde uren</a:t>
            </a:r>
            <a:endParaRPr lang="nl-BE" sz="4000" dirty="0">
              <a:solidFill>
                <a:schemeClr val="accent1"/>
              </a:solidFill>
            </a:endParaRPr>
          </a:p>
        </p:txBody>
      </p:sp>
      <p:sp>
        <p:nvSpPr>
          <p:cNvPr id="8" name="Textplatzhalter 22"/>
          <p:cNvSpPr txBox="1">
            <a:spLocks/>
          </p:cNvSpPr>
          <p:nvPr/>
        </p:nvSpPr>
        <p:spPr>
          <a:xfrm>
            <a:off x="1133485" y="911396"/>
            <a:ext cx="11133137" cy="541474"/>
          </a:xfrm>
          <a:prstGeom prst="rect">
            <a:avLst/>
          </a:prstGeom>
        </p:spPr>
        <p:txBody>
          <a:bodyPr vert="horz" lIns="1080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8038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10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noProof="1"/>
              <a:t> Overzicht oktober</a:t>
            </a:r>
            <a:endParaRPr lang="en-US" sz="2800" b="1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72" y="282049"/>
            <a:ext cx="823408" cy="823408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71607" y="1623302"/>
            <a:ext cx="12249489" cy="4247998"/>
          </a:xfrm>
          <a:prstGeom prst="rect">
            <a:avLst/>
          </a:prstGeom>
        </p:spPr>
        <p:txBody>
          <a:bodyPr/>
          <a:lstStyle>
            <a:lvl1pPr marL="273050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8038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10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nl-BE" sz="2400" dirty="0">
              <a:sym typeface="Wingdings" panose="05000000000000000000" pitchFamily="2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06897"/>
              </p:ext>
            </p:extLst>
          </p:nvPr>
        </p:nvGraphicFramePr>
        <p:xfrm>
          <a:off x="1197046" y="2505808"/>
          <a:ext cx="8976150" cy="407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40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GEPLAND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GEREALISEERD</a:t>
                      </a:r>
                      <a:endParaRPr lang="en-US" sz="2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902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Regio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Geplande omzet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/>
                        <a:t>Geplande uren excl. 42u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Geplande uren incl. 42u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Gerealiseerde</a:t>
                      </a:r>
                      <a:r>
                        <a:rPr lang="nl-BE" baseline="0" dirty="0"/>
                        <a:t> omzet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Gerealiseerde</a:t>
                      </a:r>
                      <a:r>
                        <a:rPr lang="nl-BE" baseline="0" dirty="0"/>
                        <a:t> uren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SNL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COU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GNK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WEV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nl-BE" dirty="0"/>
                        <a:t>MEF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nl-BE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3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BE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l-BE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300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/>
                        <a:t>Resultaat</a:t>
                      </a:r>
                      <a:endParaRPr lang="en-US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Gepland x NP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Gepland</a:t>
                      </a:r>
                      <a:r>
                        <a:rPr lang="nl-BE" sz="16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 NP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B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Gerealiseerd x NP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nl-BE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24007" y="1499265"/>
            <a:ext cx="11377376" cy="4247998"/>
          </a:xfrm>
          <a:prstGeom prst="rect">
            <a:avLst/>
          </a:prstGeom>
        </p:spPr>
        <p:txBody>
          <a:bodyPr/>
          <a:lstStyle>
            <a:lvl1pPr marL="273050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8038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10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nl-BE" sz="2400" dirty="0">
                <a:sym typeface="Wingdings" panose="05000000000000000000" pitchFamily="2" charset="2"/>
              </a:rPr>
              <a:t>De gerealiseerde omzet is 0.00% lager dan de geplande omzet</a:t>
            </a:r>
          </a:p>
          <a:p>
            <a:pPr lvl="1"/>
            <a:r>
              <a:rPr lang="nl-BE" sz="2400" dirty="0">
                <a:sym typeface="Wingdings" panose="05000000000000000000" pitchFamily="2" charset="2"/>
              </a:rPr>
              <a:t>De gerealiseerde uren zijn 0.00% meer dan de geplande uren</a:t>
            </a:r>
          </a:p>
        </p:txBody>
      </p:sp>
    </p:spTree>
    <p:extLst>
      <p:ext uri="{BB962C8B-B14F-4D97-AF65-F5344CB8AC3E}">
        <p14:creationId xmlns:p14="http://schemas.microsoft.com/office/powerpoint/2010/main" val="25642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</vt:vector>
  </TitlesOfParts>
  <Company>Lidl Stiftung &amp; Co. 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Meylemans, Bart</dc:creator>
  <cp:lastModifiedBy>Tine Gheldof</cp:lastModifiedBy>
  <cp:revision>7</cp:revision>
  <dcterms:created xsi:type="dcterms:W3CDTF">2018-10-18T15:24:39Z</dcterms:created>
  <dcterms:modified xsi:type="dcterms:W3CDTF">2018-11-26T07:07:16Z</dcterms:modified>
</cp:coreProperties>
</file>