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33035-737D-46D2-B12A-2D73F5411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4E2F2A-1FB4-4794-9D1D-E2912E6A6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B284C-2BA5-4083-B95E-EE7CF6956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ED5A7-6BB1-4152-A845-161C7E106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FBAF58-305C-47BA-B430-91A15E44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76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07EED-BE75-49F8-83E8-C2F4757FB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89FC56-F984-4035-81C1-1AF7682849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AF341-B81E-4A7C-950E-C64F9D2BE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4832C-D6C6-4760-B035-312703913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0889D-553A-4197-938E-12036CFC9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4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7C5776-30AD-4B4A-A013-1424C79FBC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9FCC5F-2007-43DB-9D91-2E1FD00C54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4133A-AFFA-4818-83A8-3F809A0C4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020C0-FE2F-4C50-B750-9C60679F8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06BE5-7B26-4033-A118-B73B9363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2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31C5A-1B62-4A10-9741-A0C63A826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8E056-A46A-4C9C-B991-B5D54B66EA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C67D7-E27B-424F-B39E-A2DD0C2FA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EA90A-AE9C-4F70-B2F3-DFA568252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DF62A-4266-4C7C-AB44-DFC00B59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5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DBAE5-5D90-4F59-8E2F-BC884D285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DD4E1F-B3B3-4C15-8A45-253A58865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431A5-345E-49FE-B674-467EDFA33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50704-5D18-48C8-A728-F18C300B9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067E9-4931-4A81-94A7-32E955F0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80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409F0-4A46-43E5-A8FA-498184D06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97F11-E1C8-40EF-927A-891A3BBE87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F69C19-95E0-44CB-BA5D-60B6958A4A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69677-91BE-4972-9C6F-766D0BDA0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236500-A4B2-45D0-9C68-D50CD43E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F78B6A-82B6-4DD9-873E-719A0D523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05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772EE-F002-42FE-9D19-7110F6E2E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10203-E508-4CAB-A094-113CD1C1C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23B86-6F94-455A-868E-33E50C58E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80EAE7-74CF-4EB8-9BC9-E21E1FE6B7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FA967E-BCD3-4C7B-9E08-9ADCF4353A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D15342-FD1C-405B-9A4D-5158A7087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0009E4-A9EE-47B9-A7C8-A7412F943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A165B7-AA53-4AF7-BC2E-73BF1C1D6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8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24A7B-0BA9-49A9-8FB5-156461B05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67C86F-A1A2-4A65-98BD-74A3390D8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CBB8B2-2CDB-4E42-A4A6-58C9A352A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A5F0DE-381C-4FDD-A686-9F498DC27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00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FF6531-C585-46AF-B4A6-4B7DA7FB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03B436-1EE6-437F-9AA5-0A3013236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6B92C-CA24-4733-9164-6C87CCF2E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4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64BEA-A1BF-4981-AAF0-2F8AEC50C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2850C-F074-4AB5-A77F-83B7A92D4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C6F5BB-E475-4328-B6C5-08A6AF638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E122AB-F3A6-4436-8EB3-879DF4D25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62CA75-ECFF-4BFF-B881-CCF209BF0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ADB9D3-FD7B-45C7-82F5-508D503D8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11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DB871-D471-466A-B32A-48B0AB3C9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F7D361-6284-4122-BFFA-A1560404AA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64D253-DF02-4F84-BB88-7D95600593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D880C8-B73F-445C-BF9B-691AA4B12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515B0-2B19-4FF2-811E-F6B32E049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79A814-4550-44D1-AF3D-B7E3EDDE6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88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CE49A5-6540-47D7-9C7F-2F7BBC9E1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5D730-A43E-4006-B38C-251EA929D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7C4D8-F9E9-4ED4-BDE9-7BD8D1E96D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0F43E-D945-46C0-B608-90E93DEA8500}" type="datetimeFigureOut">
              <a:rPr lang="en-US" smtClean="0"/>
              <a:t>12/15/2017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1ABBE-9802-4718-8AB8-01F5E3CA95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733AB-E24F-4A29-8FDA-FF6644E39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7EABD-02CD-43FA-A1EB-7BD99645D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7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591E3-7046-4B1B-A066-A41806A432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49523"/>
            <a:ext cx="9144000" cy="2387600"/>
          </a:xfrm>
        </p:spPr>
        <p:txBody>
          <a:bodyPr/>
          <a:lstStyle/>
          <a:p>
            <a:r>
              <a:rPr lang="en-US" dirty="0"/>
              <a:t>This is a problem file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4FCF0E-623B-4242-BE9C-F93E203F68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the subtitle</a:t>
            </a:r>
          </a:p>
        </p:txBody>
      </p:sp>
    </p:spTree>
    <p:extLst>
      <p:ext uri="{BB962C8B-B14F-4D97-AF65-F5344CB8AC3E}">
        <p14:creationId xmlns:p14="http://schemas.microsoft.com/office/powerpoint/2010/main" val="490733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CA6F6-E4C0-46B6-A4A9-63AADF8AC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is a header before the line of text that will not show up in SDL.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2CA10-0998-4672-92D6-28E484370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 algn="just">
              <a:spcBef>
                <a:spcPts val="600"/>
              </a:spcBef>
              <a:spcAft>
                <a:spcPts val="600"/>
              </a:spcAft>
              <a:buClrTx/>
              <a:buSzPct val="100000"/>
              <a:buNone/>
              <a:defRPr/>
            </a:pPr>
            <a:r>
              <a:rPr lang="en-US" altLang="en-US" sz="1200" kern="0" dirty="0">
                <a:sym typeface="Wingdings" panose="05000000000000000000" pitchFamily="2" charset="2"/>
              </a:rPr>
              <a:t>This is the line of text that will not import or show up in anyway in the SDL.:</a:t>
            </a:r>
          </a:p>
          <a:p>
            <a:pPr marL="0" lvl="1" indent="0" algn="just">
              <a:spcBef>
                <a:spcPts val="600"/>
              </a:spcBef>
              <a:spcAft>
                <a:spcPts val="600"/>
              </a:spcAft>
              <a:buClrTx/>
              <a:buSzPct val="100000"/>
              <a:buNone/>
              <a:defRPr/>
            </a:pPr>
            <a:endParaRPr lang="en-US" sz="1200" kern="0" dirty="0">
              <a:solidFill>
                <a:srgbClr val="7030A0"/>
              </a:solidFill>
            </a:endParaRPr>
          </a:p>
          <a:p>
            <a:pPr marL="171450" indent="-171450" algn="just">
              <a:buClrTx/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0070C0"/>
                </a:solidFill>
              </a:rPr>
              <a:t>This is the bullet after the line of text that will </a:t>
            </a:r>
            <a:r>
              <a:rPr lang="en-US" sz="1200" b="1">
                <a:solidFill>
                  <a:srgbClr val="0070C0"/>
                </a:solidFill>
              </a:rPr>
              <a:t>not show up in SDL</a:t>
            </a:r>
            <a:endParaRPr lang="en-US" sz="1200" b="1" dirty="0">
              <a:solidFill>
                <a:srgbClr val="0070C0"/>
              </a:solidFill>
            </a:endParaRPr>
          </a:p>
          <a:p>
            <a:pPr marL="530225" lvl="1" indent="-171450" algn="just">
              <a:buClrTx/>
            </a:pPr>
            <a:r>
              <a:rPr lang="en-US" sz="1200" kern="0" dirty="0"/>
              <a:t>This is a sub bullet that will be seen.</a:t>
            </a:r>
          </a:p>
          <a:p>
            <a:pPr marL="530225" lvl="1" indent="-171450" algn="just">
              <a:buClrTx/>
            </a:pPr>
            <a:endParaRPr lang="en-US" sz="1200" kern="0" dirty="0"/>
          </a:p>
          <a:p>
            <a:pPr marL="530225" lvl="1" indent="-171450" algn="just">
              <a:buClrTx/>
            </a:pPr>
            <a:r>
              <a:rPr lang="en-US" sz="1200" kern="0" dirty="0"/>
              <a:t>This is a sub bullet that will be translated.</a:t>
            </a:r>
          </a:p>
          <a:p>
            <a:pPr marL="530225" lvl="1" indent="-171450" algn="just">
              <a:buClrTx/>
            </a:pPr>
            <a:endParaRPr lang="en-US" sz="1200" kern="0" dirty="0"/>
          </a:p>
          <a:p>
            <a:pPr marL="530225" lvl="1" indent="-171450" algn="just"/>
            <a:r>
              <a:rPr lang="en-US" sz="1200" kern="0" dirty="0"/>
              <a:t>NOTE: This is a sub bullet that will show.</a:t>
            </a:r>
          </a:p>
          <a:p>
            <a:pPr lvl="1" indent="0" algn="just">
              <a:buClrTx/>
              <a:buNone/>
            </a:pPr>
            <a:endParaRPr lang="en-US" sz="1000" kern="0" dirty="0">
              <a:solidFill>
                <a:srgbClr val="7030A0"/>
              </a:solidFill>
            </a:endParaRPr>
          </a:p>
          <a:p>
            <a:pPr marL="530225" lvl="1" indent="-171450" algn="just">
              <a:buClrTx/>
            </a:pPr>
            <a:endParaRPr lang="en-US" sz="1000" kern="0" dirty="0">
              <a:solidFill>
                <a:srgbClr val="7030A0"/>
              </a:solidFill>
            </a:endParaRPr>
          </a:p>
          <a:p>
            <a:pPr marL="171450" indent="-171450" algn="just">
              <a:buClrTx/>
              <a:buFont typeface="Wingdings" panose="05000000000000000000" pitchFamily="2" charset="2"/>
              <a:buChar char="§"/>
            </a:pPr>
            <a:r>
              <a:rPr lang="en-US" sz="1200" b="1" dirty="0">
                <a:solidFill>
                  <a:srgbClr val="0070C0"/>
                </a:solidFill>
              </a:rPr>
              <a:t>This is the second bullet on this slide</a:t>
            </a:r>
          </a:p>
          <a:p>
            <a:pPr marL="530225" lvl="1" indent="-171450" algn="just">
              <a:buClrTx/>
            </a:pPr>
            <a:r>
              <a:rPr lang="en-US" sz="1200" kern="0" dirty="0"/>
              <a:t>This is the last sub-bullet.</a:t>
            </a:r>
          </a:p>
          <a:p>
            <a:pPr marL="530225" lvl="1" indent="-171450" algn="just">
              <a:buClrTx/>
            </a:pPr>
            <a:endParaRPr lang="en-US" sz="1000" kern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106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This is a problem file</vt:lpstr>
      <vt:lpstr>This is a header before the line of text that will not show up in SDL.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problem file</dc:title>
  <dc:creator>Stephanie Pietz</dc:creator>
  <cp:lastModifiedBy>Stephanie Pietz</cp:lastModifiedBy>
  <cp:revision>4</cp:revision>
  <dcterms:created xsi:type="dcterms:W3CDTF">2017-12-16T00:19:07Z</dcterms:created>
  <dcterms:modified xsi:type="dcterms:W3CDTF">2017-12-16T00:54:40Z</dcterms:modified>
</cp:coreProperties>
</file>