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AFB3-EC40-433C-9F5F-4A72D61A7A6A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E2BA4-2A05-41C2-BADD-80DE389E898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7152923" y="9410284"/>
            <a:ext cx="147476" cy="1846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0" tIns="0" rIns="0" bIns="0" anchor="b">
            <a:spAutoFit/>
          </a:bodyPr>
          <a:lstStyle/>
          <a:p>
            <a:pPr algn="r" defTabSz="942836" eaLnBrk="0" hangingPunct="0">
              <a:lnSpc>
                <a:spcPct val="100000"/>
              </a:lnSpc>
              <a:spcBef>
                <a:spcPct val="50000"/>
              </a:spcBef>
              <a:buClrTx/>
            </a:pPr>
            <a:fld id="{B0E30C2D-7EB0-4890-9831-D8F48B733635}" type="slidenum">
              <a:rPr lang="de-DE" sz="1200" smtClean="0">
                <a:solidFill>
                  <a:prstClr val="black"/>
                </a:solidFill>
                <a:latin typeface="Tele-GroteskNor" pitchFamily="2" charset="0"/>
                <a:cs typeface="Times New Roman" pitchFamily="18" charset="0"/>
              </a:rPr>
              <a:pPr algn="r" defTabSz="942836" eaLnBrk="0" hangingPunct="0">
                <a:lnSpc>
                  <a:spcPct val="100000"/>
                </a:lnSpc>
                <a:spcBef>
                  <a:spcPct val="50000"/>
                </a:spcBef>
                <a:buClrTx/>
              </a:pPr>
              <a:t>1</a:t>
            </a:fld>
            <a:endParaRPr lang="de-DE" sz="1200" dirty="0">
              <a:solidFill>
                <a:prstClr val="black"/>
              </a:solidFill>
              <a:latin typeface="Tele-GroteskNor" pitchFamily="2" charset="0"/>
              <a:cs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7550"/>
            <a:ext cx="4797425" cy="3598863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908" y="6628822"/>
            <a:ext cx="210095" cy="176829"/>
          </a:xfrm>
          <a:noFill/>
          <a:ln w="9525"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109087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6917733" y="9141109"/>
            <a:ext cx="72497" cy="166604"/>
          </a:xfrm>
        </p:spPr>
        <p:txBody>
          <a:bodyPr/>
          <a:lstStyle/>
          <a:p>
            <a:pPr defTabSz="882305">
              <a:buClr>
                <a:prstClr val="black"/>
              </a:buClr>
              <a:defRPr/>
            </a:pPr>
            <a:fld id="{8D4DF050-3C8F-478B-BA1F-C5A5E9A45EBF}" type="slidenum">
              <a:rPr lang="de-DE" sz="1700" kern="0">
                <a:solidFill>
                  <a:prstClr val="black"/>
                </a:solidFill>
              </a:rPr>
              <a:pPr defTabSz="882305">
                <a:buClr>
                  <a:prstClr val="black"/>
                </a:buClr>
                <a:defRPr/>
              </a:pPr>
              <a:t>2</a:t>
            </a:fld>
            <a:endParaRPr lang="de-DE" sz="1700" kern="0" dirty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52963" cy="3489325"/>
          </a:xfrm>
          <a:noFill/>
          <a:ln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74" y="6428263"/>
            <a:ext cx="2298932" cy="172502"/>
          </a:xfrm>
          <a:noFill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038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E93C4-7435-41E1-9498-C36B965ADD5B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F56FA-2502-437F-9A07-4DF6DC4D62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0" name="Object 2" hidden="1"/>
          <p:cNvGraphicFramePr>
            <a:graphicFrameLocks noChangeAspect="1"/>
          </p:cNvGraphicFramePr>
          <p:nvPr/>
        </p:nvGraphicFramePr>
        <p:xfrm>
          <a:off x="1467" y="1593"/>
          <a:ext cx="1465" cy="1587"/>
        </p:xfrm>
        <a:graphic>
          <a:graphicData uri="http://schemas.openxmlformats.org/presentationml/2006/ole">
            <p:oleObj spid="_x0000_s17410" name="think-cell Folie" r:id="rId4" imgW="360" imgH="360" progId="">
              <p:embed/>
            </p:oleObj>
          </a:graphicData>
        </a:graphic>
      </p:graphicFrame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04800" y="321507"/>
            <a:ext cx="8839199" cy="46166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sz="3000" dirty="0" smtClean="0">
                <a:latin typeface="Tele-GroteskUlt" pitchFamily="2" charset="0"/>
                <a:sym typeface="Arial" charset="0"/>
              </a:rPr>
              <a:t>Apples</a:t>
            </a:r>
            <a:endParaRPr lang="de-DE" sz="3000" dirty="0">
              <a:latin typeface="Tele-GroteskUlt" pitchFamily="2" charset="0"/>
              <a:sym typeface="Arial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15815" y="742950"/>
            <a:ext cx="7656635" cy="5137150"/>
            <a:chOff x="325" y="516"/>
            <a:chExt cx="4823" cy="3236"/>
          </a:xfrm>
        </p:grpSpPr>
        <p:sp>
          <p:nvSpPr>
            <p:cNvPr id="58373" name="Line 5"/>
            <p:cNvSpPr>
              <a:spLocks noChangeShapeType="1"/>
            </p:cNvSpPr>
            <p:nvPr/>
          </p:nvSpPr>
          <p:spPr bwMode="gray">
            <a:xfrm>
              <a:off x="325" y="516"/>
              <a:ext cx="737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  <p:sp>
          <p:nvSpPr>
            <p:cNvPr id="58374" name="Line 6"/>
            <p:cNvSpPr>
              <a:spLocks noChangeShapeType="1"/>
            </p:cNvSpPr>
            <p:nvPr/>
          </p:nvSpPr>
          <p:spPr bwMode="gray">
            <a:xfrm>
              <a:off x="325" y="3752"/>
              <a:ext cx="737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  <p:sp>
          <p:nvSpPr>
            <p:cNvPr id="58375" name="Line 7"/>
            <p:cNvSpPr>
              <a:spLocks noChangeShapeType="1"/>
            </p:cNvSpPr>
            <p:nvPr/>
          </p:nvSpPr>
          <p:spPr bwMode="gray">
            <a:xfrm>
              <a:off x="5148" y="516"/>
              <a:ext cx="0" cy="16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  <p:sp>
          <p:nvSpPr>
            <p:cNvPr id="58376" name="Line 8"/>
            <p:cNvSpPr>
              <a:spLocks noChangeShapeType="1"/>
            </p:cNvSpPr>
            <p:nvPr/>
          </p:nvSpPr>
          <p:spPr bwMode="gray">
            <a:xfrm>
              <a:off x="325" y="516"/>
              <a:ext cx="0" cy="16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  <p:sp>
          <p:nvSpPr>
            <p:cNvPr id="58377" name="Line 9"/>
            <p:cNvSpPr>
              <a:spLocks noChangeShapeType="1"/>
            </p:cNvSpPr>
            <p:nvPr/>
          </p:nvSpPr>
          <p:spPr bwMode="gray">
            <a:xfrm>
              <a:off x="1062" y="516"/>
              <a:ext cx="4086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  <p:sp>
          <p:nvSpPr>
            <p:cNvPr id="58378" name="Line 10"/>
            <p:cNvSpPr>
              <a:spLocks noChangeShapeType="1"/>
            </p:cNvSpPr>
            <p:nvPr/>
          </p:nvSpPr>
          <p:spPr bwMode="gray">
            <a:xfrm>
              <a:off x="325" y="780"/>
              <a:ext cx="0" cy="297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  <p:sp>
          <p:nvSpPr>
            <p:cNvPr id="58379" name="Line 11"/>
            <p:cNvSpPr>
              <a:spLocks noChangeShapeType="1"/>
            </p:cNvSpPr>
            <p:nvPr/>
          </p:nvSpPr>
          <p:spPr bwMode="gray">
            <a:xfrm>
              <a:off x="5148" y="780"/>
              <a:ext cx="0" cy="297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  <p:sp>
          <p:nvSpPr>
            <p:cNvPr id="58380" name="Line 12"/>
            <p:cNvSpPr>
              <a:spLocks noChangeShapeType="1"/>
            </p:cNvSpPr>
            <p:nvPr/>
          </p:nvSpPr>
          <p:spPr bwMode="gray">
            <a:xfrm>
              <a:off x="1062" y="3752"/>
              <a:ext cx="4086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algn="ctr" defTabSz="914400"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  <a:buFontTx/>
                <a:buChar char="•"/>
              </a:pPr>
              <a:endParaRPr lang="de-DE" sz="1600" dirty="0">
                <a:solidFill>
                  <a:srgbClr val="000000"/>
                </a:solidFill>
                <a:latin typeface="Tele-GroteskNor" pitchFamily="2" charset="0"/>
              </a:endParaRPr>
            </a:p>
          </p:txBody>
        </p:sp>
      </p:grpSp>
      <p:sp>
        <p:nvSpPr>
          <p:cNvPr id="58381" name="AutoShape 3"/>
          <p:cNvSpPr>
            <a:spLocks noChangeAspect="1" noChangeArrowheads="1"/>
          </p:cNvSpPr>
          <p:nvPr/>
        </p:nvSpPr>
        <p:spPr bwMode="gray">
          <a:xfrm>
            <a:off x="391258" y="1371600"/>
            <a:ext cx="2508738" cy="552450"/>
          </a:xfrm>
          <a:prstGeom prst="rect">
            <a:avLst/>
          </a:prstGeom>
          <a:solidFill>
            <a:srgbClr val="E20074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34276" rIns="0" bIns="34276" anchor="ctr"/>
          <a:lstStyle/>
          <a:p>
            <a:pPr algn="ctr" defTabSz="685800" eaLnBrk="0" hangingPunct="0">
              <a:lnSpc>
                <a:spcPct val="90000"/>
              </a:lnSpc>
              <a:spcBef>
                <a:spcPts val="200"/>
              </a:spcBef>
              <a:buClrTx/>
            </a:pPr>
            <a:r>
              <a:rPr lang="de-DE" sz="1200" dirty="0" smtClean="0">
                <a:solidFill>
                  <a:srgbClr val="FFFFFF"/>
                </a:solidFill>
                <a:cs typeface="Arial" charset="0"/>
                <a:sym typeface="Arial" charset="0"/>
              </a:rPr>
              <a:t>Apples</a:t>
            </a:r>
            <a:endParaRPr lang="de-DE" sz="1200" dirty="0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58382" name="AutoShape 3"/>
          <p:cNvSpPr>
            <a:spLocks noChangeAspect="1" noChangeArrowheads="1"/>
          </p:cNvSpPr>
          <p:nvPr/>
        </p:nvSpPr>
        <p:spPr bwMode="gray">
          <a:xfrm>
            <a:off x="391258" y="2066925"/>
            <a:ext cx="2508738" cy="552450"/>
          </a:xfrm>
          <a:prstGeom prst="rect">
            <a:avLst/>
          </a:prstGeom>
          <a:solidFill>
            <a:srgbClr val="E20074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34276" rIns="0" bIns="34276" anchor="ctr"/>
          <a:lstStyle/>
          <a:p>
            <a:pPr algn="ctr" defTabSz="685800" eaLnBrk="0" hangingPunct="0">
              <a:lnSpc>
                <a:spcPct val="90000"/>
              </a:lnSpc>
              <a:spcBef>
                <a:spcPts val="200"/>
              </a:spcBef>
              <a:buClrTx/>
            </a:pPr>
            <a:r>
              <a:rPr lang="de-DE" sz="1200" dirty="0" smtClean="0">
                <a:solidFill>
                  <a:srgbClr val="FFFFFF"/>
                </a:solidFill>
                <a:cs typeface="Arial" charset="0"/>
                <a:sym typeface="Arial" charset="0"/>
              </a:rPr>
              <a:t>Apples</a:t>
            </a:r>
            <a:endParaRPr lang="de-DE" sz="1200" dirty="0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58383" name="AutoShape 3"/>
          <p:cNvSpPr>
            <a:spLocks noChangeAspect="1" noChangeArrowheads="1"/>
          </p:cNvSpPr>
          <p:nvPr/>
        </p:nvSpPr>
        <p:spPr bwMode="gray">
          <a:xfrm>
            <a:off x="391258" y="2762250"/>
            <a:ext cx="2508738" cy="552450"/>
          </a:xfrm>
          <a:prstGeom prst="rect">
            <a:avLst/>
          </a:prstGeom>
          <a:noFill/>
          <a:ln w="9525" algn="ctr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lIns="0" tIns="34276" rIns="0" bIns="34276" anchor="ctr"/>
          <a:lstStyle/>
          <a:p>
            <a:pPr algn="ctr" defTabSz="685800" eaLnBrk="0" hangingPunct="0">
              <a:lnSpc>
                <a:spcPct val="90000"/>
              </a:lnSpc>
              <a:spcBef>
                <a:spcPts val="200"/>
              </a:spcBef>
              <a:buClrTx/>
            </a:pPr>
            <a:r>
              <a:rPr lang="de-DE" sz="1200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Apples</a:t>
            </a:r>
            <a:endParaRPr lang="de-DE" sz="1200" dirty="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  <p:sp>
        <p:nvSpPr>
          <p:cNvPr id="58384" name="AutoShape 3"/>
          <p:cNvSpPr>
            <a:spLocks noChangeAspect="1" noChangeArrowheads="1"/>
          </p:cNvSpPr>
          <p:nvPr/>
        </p:nvSpPr>
        <p:spPr bwMode="gray">
          <a:xfrm>
            <a:off x="391258" y="3459163"/>
            <a:ext cx="2508738" cy="552450"/>
          </a:xfrm>
          <a:prstGeom prst="rect">
            <a:avLst/>
          </a:prstGeom>
          <a:noFill/>
          <a:ln w="9525" algn="ctr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lIns="0" tIns="34276" rIns="0" bIns="34276" anchor="ctr"/>
          <a:lstStyle/>
          <a:p>
            <a:pPr algn="ctr" defTabSz="685800" eaLnBrk="0" hangingPunct="0">
              <a:lnSpc>
                <a:spcPct val="90000"/>
              </a:lnSpc>
              <a:spcBef>
                <a:spcPts val="200"/>
              </a:spcBef>
              <a:buClrTx/>
            </a:pPr>
            <a:r>
              <a:rPr lang="de-DE" sz="1200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Apples</a:t>
            </a:r>
            <a:endParaRPr lang="de-DE" sz="1200" dirty="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  <p:sp>
        <p:nvSpPr>
          <p:cNvPr id="58385" name="AutoShape 3"/>
          <p:cNvSpPr>
            <a:spLocks noChangeAspect="1" noChangeArrowheads="1"/>
          </p:cNvSpPr>
          <p:nvPr/>
        </p:nvSpPr>
        <p:spPr bwMode="gray">
          <a:xfrm>
            <a:off x="391258" y="4154488"/>
            <a:ext cx="2508738" cy="552450"/>
          </a:xfrm>
          <a:prstGeom prst="rect">
            <a:avLst/>
          </a:prstGeom>
          <a:noFill/>
          <a:ln w="9525" algn="ctr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lIns="0" tIns="34276" rIns="0" bIns="34276" anchor="ctr"/>
          <a:lstStyle/>
          <a:p>
            <a:pPr algn="ctr" defTabSz="685800" eaLnBrk="0" hangingPunct="0">
              <a:lnSpc>
                <a:spcPct val="90000"/>
              </a:lnSpc>
              <a:spcBef>
                <a:spcPts val="200"/>
              </a:spcBef>
              <a:buClrTx/>
            </a:pPr>
            <a:r>
              <a:rPr lang="de-DE" sz="1200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Apples</a:t>
            </a:r>
            <a:endParaRPr lang="de-DE" sz="1200" dirty="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  <p:sp>
        <p:nvSpPr>
          <p:cNvPr id="58386" name="AutoShape 3"/>
          <p:cNvSpPr>
            <a:spLocks noChangeAspect="1" noChangeArrowheads="1"/>
          </p:cNvSpPr>
          <p:nvPr/>
        </p:nvSpPr>
        <p:spPr bwMode="gray">
          <a:xfrm>
            <a:off x="391258" y="4849813"/>
            <a:ext cx="2508738" cy="552450"/>
          </a:xfrm>
          <a:prstGeom prst="rect">
            <a:avLst/>
          </a:prstGeom>
          <a:solidFill>
            <a:srgbClr val="E20074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34276" rIns="0" bIns="34276" anchor="ctr"/>
          <a:lstStyle/>
          <a:p>
            <a:pPr algn="ctr" defTabSz="685800" eaLnBrk="0" hangingPunct="0">
              <a:lnSpc>
                <a:spcPct val="90000"/>
              </a:lnSpc>
              <a:spcBef>
                <a:spcPts val="200"/>
              </a:spcBef>
              <a:buClrTx/>
            </a:pPr>
            <a:r>
              <a:rPr lang="de-DE" sz="1200" dirty="0" smtClean="0">
                <a:solidFill>
                  <a:srgbClr val="FFFFFF"/>
                </a:solidFill>
                <a:cs typeface="Arial" charset="0"/>
                <a:sym typeface="Arial" charset="0"/>
              </a:rPr>
              <a:t>Apples</a:t>
            </a:r>
            <a:endParaRPr lang="de-DE" sz="1200" dirty="0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58387" name="AutoShape 3"/>
          <p:cNvSpPr>
            <a:spLocks noChangeAspect="1" noChangeArrowheads="1"/>
          </p:cNvSpPr>
          <p:nvPr/>
        </p:nvSpPr>
        <p:spPr bwMode="gray">
          <a:xfrm>
            <a:off x="391258" y="5546725"/>
            <a:ext cx="2508738" cy="552450"/>
          </a:xfrm>
          <a:prstGeom prst="rect">
            <a:avLst/>
          </a:prstGeom>
          <a:noFill/>
          <a:ln w="9525" algn="ctr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lIns="0" tIns="34276" rIns="0" bIns="34276" anchor="ctr"/>
          <a:lstStyle/>
          <a:p>
            <a:pPr algn="ctr" defTabSz="685800" eaLnBrk="0" hangingPunct="0">
              <a:lnSpc>
                <a:spcPct val="90000"/>
              </a:lnSpc>
              <a:spcBef>
                <a:spcPts val="200"/>
              </a:spcBef>
              <a:buClrTx/>
            </a:pPr>
            <a:r>
              <a:rPr lang="de-DE" sz="1200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Apples</a:t>
            </a:r>
            <a:endParaRPr lang="de-DE" sz="1200" dirty="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391258" y="1257300"/>
            <a:ext cx="2508738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46800" rIns="0" bIns="4680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Char char="•"/>
            </a:pPr>
            <a:endParaRPr lang="de-DE" sz="1600" dirty="0">
              <a:solidFill>
                <a:srgbClr val="000000"/>
              </a:solidFill>
              <a:latin typeface="Tele-GroteskNor" pitchFamily="2" charset="0"/>
            </a:endParaRP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92723" y="879083"/>
            <a:ext cx="2530720" cy="30995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46800" rIns="0" bIns="46800" anchor="b" anchorCtr="1">
            <a:spAutoFit/>
          </a:bodyPr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</a:pPr>
            <a:r>
              <a:rPr lang="de-DE" sz="1400" dirty="0" smtClean="0">
                <a:solidFill>
                  <a:srgbClr val="000000"/>
                </a:solidFill>
              </a:rPr>
              <a:t>Apples</a:t>
            </a:r>
            <a:endParaRPr lang="de-DE" sz="1400" dirty="0">
              <a:solidFill>
                <a:srgbClr val="000000"/>
              </a:solidFill>
            </a:endParaRP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002573" y="879083"/>
            <a:ext cx="1389185" cy="30995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46800" rIns="0" bIns="46800" anchor="b" anchorCtr="1">
            <a:spAutoFit/>
          </a:bodyPr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</a:pPr>
            <a:r>
              <a:rPr lang="de-DE" sz="1400" dirty="0" smtClean="0">
                <a:solidFill>
                  <a:srgbClr val="000000"/>
                </a:solidFill>
              </a:rPr>
              <a:t>Apples</a:t>
            </a:r>
            <a:endParaRPr lang="de-DE" sz="1400" dirty="0">
              <a:solidFill>
                <a:srgbClr val="000000"/>
              </a:solidFill>
            </a:endParaRPr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3006969" y="1257300"/>
            <a:ext cx="131884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46800" rIns="0" bIns="4680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Char char="•"/>
            </a:pPr>
            <a:endParaRPr lang="de-DE" sz="1600" dirty="0">
              <a:solidFill>
                <a:srgbClr val="000000"/>
              </a:solidFill>
              <a:latin typeface="Tele-GroteskNor" pitchFamily="2" charset="0"/>
            </a:endParaRPr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>
            <a:off x="4429122" y="1257300"/>
            <a:ext cx="4207119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46800" rIns="0" bIns="4680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Char char="•"/>
            </a:pPr>
            <a:endParaRPr lang="de-DE" sz="1600" dirty="0">
              <a:solidFill>
                <a:srgbClr val="000000"/>
              </a:solidFill>
              <a:latin typeface="Tele-GroteskNor" pitchFamily="2" charset="0"/>
            </a:endParaRP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460631" y="879080"/>
            <a:ext cx="4161692" cy="30995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46800" rIns="0" bIns="46800" anchor="b" anchorCtr="1">
            <a:spAutoFit/>
          </a:bodyPr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</a:pPr>
            <a:r>
              <a:rPr lang="de-DE" sz="1400" dirty="0" smtClean="0">
                <a:solidFill>
                  <a:srgbClr val="000000"/>
                </a:solidFill>
              </a:rPr>
              <a:t>Apples</a:t>
            </a:r>
            <a:endParaRPr lang="de-DE" sz="1400" dirty="0">
              <a:solidFill>
                <a:srgbClr val="000000"/>
              </a:solidFill>
            </a:endParaRPr>
          </a:p>
        </p:txBody>
      </p:sp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429122" y="1646836"/>
            <a:ext cx="4201258" cy="1692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72000" tIns="72000" rIns="72000" bIns="72000"/>
          <a:lstStyle/>
          <a:p>
            <a:pPr marL="85725" indent="-85725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Tele-GroteskNor"/>
              </a:rPr>
              <a:t>Apples.</a:t>
            </a:r>
            <a:endParaRPr lang="de-DE" sz="1200" dirty="0">
              <a:solidFill>
                <a:schemeClr val="tx1"/>
              </a:solidFill>
              <a:latin typeface="Tele-GroteskNor"/>
            </a:endParaRPr>
          </a:p>
          <a:p>
            <a:pPr marL="542925" lvl="1" indent="-85725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Tele-GroteskNor"/>
              </a:rPr>
              <a:t>Apples</a:t>
            </a:r>
            <a:endParaRPr lang="de-DE" sz="1200" dirty="0">
              <a:solidFill>
                <a:schemeClr val="tx1"/>
              </a:solidFill>
              <a:latin typeface="Tele-GroteskNor"/>
            </a:endParaRPr>
          </a:p>
          <a:p>
            <a:pPr marL="542925" lvl="1" indent="-85725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Tele-GroteskNor"/>
              </a:rPr>
              <a:t>Apples</a:t>
            </a:r>
            <a:r>
              <a:rPr lang="de-DE" sz="1200" dirty="0">
                <a:solidFill>
                  <a:srgbClr val="0000FF"/>
                </a:solidFill>
                <a:latin typeface="Tele-GroteskNor"/>
              </a:rPr>
              <a:t/>
            </a:r>
            <a:br>
              <a:rPr lang="de-DE" sz="1200" dirty="0">
                <a:solidFill>
                  <a:srgbClr val="0000FF"/>
                </a:solidFill>
                <a:latin typeface="Tele-GroteskNor"/>
              </a:rPr>
            </a:br>
            <a:endParaRPr lang="de-DE" sz="1200" dirty="0">
              <a:solidFill>
                <a:srgbClr val="0000FF"/>
              </a:solidFill>
              <a:latin typeface="Tele-GroteskNor"/>
            </a:endParaRPr>
          </a:p>
          <a:p>
            <a:pPr marL="88900" indent="-88900" defTabSz="914400">
              <a:lnSpc>
                <a:spcPct val="100000"/>
              </a:lnSpc>
              <a:spcBef>
                <a:spcPts val="600"/>
              </a:spcBef>
              <a:buClr>
                <a:srgbClr val="C40067"/>
              </a:buClr>
              <a:buSzPct val="80000"/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Oranges</a:t>
            </a:r>
            <a:endParaRPr lang="de-DE" sz="1200" dirty="0">
              <a:solidFill>
                <a:schemeClr val="tx1"/>
              </a:solidFill>
              <a:latin typeface="Tele-GroteskNor"/>
              <a:sym typeface="Wingdings" pitchFamily="2" charset="2"/>
            </a:endParaRPr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4429122" y="1419680"/>
            <a:ext cx="422030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marL="266700" indent="-266700" defTabSz="914400">
              <a:lnSpc>
                <a:spcPts val="1200"/>
              </a:lnSpc>
              <a:spcBef>
                <a:spcPct val="50000"/>
              </a:spcBef>
              <a:buClr>
                <a:srgbClr val="C40067"/>
              </a:buClr>
              <a:buFont typeface="Wingdings" pitchFamily="2" charset="2"/>
              <a:buAutoNum type="arabicPeriod" startAt="2"/>
            </a:pPr>
            <a:r>
              <a:rPr lang="de-DE" sz="1200" dirty="0" smtClean="0">
                <a:solidFill>
                  <a:srgbClr val="E20074"/>
                </a:solidFill>
              </a:rPr>
              <a:t>Apples</a:t>
            </a:r>
            <a:endParaRPr lang="de-DE" sz="1200" dirty="0">
              <a:solidFill>
                <a:srgbClr val="E20074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4429122" y="3854660"/>
            <a:ext cx="4201257" cy="150671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72000" tIns="72000" rIns="72000" bIns="72000"/>
          <a:lstStyle/>
          <a:p>
            <a:pPr marL="88900" indent="-88900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SzPct val="80000"/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Oranges</a:t>
            </a:r>
            <a:endParaRPr lang="de-DE" sz="1200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546100" lvl="1" indent="-88900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SzPct val="80000"/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Oranges</a:t>
            </a:r>
            <a:endParaRPr lang="de-DE" sz="1200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546100" lvl="1" indent="-88900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SzPct val="80000"/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Oranges</a:t>
            </a:r>
            <a:endParaRPr lang="de-DE" sz="1200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88900" indent="-88900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SzPct val="80000"/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+mn-lt"/>
              </a:rPr>
              <a:t>Apples: Oranges</a:t>
            </a:r>
            <a:endParaRPr lang="de-DE" sz="1200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88900" indent="-88900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40067"/>
              </a:buClr>
              <a:buSzPct val="80000"/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1"/>
                </a:solidFill>
                <a:latin typeface="+mn-lt"/>
              </a:rPr>
              <a:t>Apples</a:t>
            </a:r>
            <a:endParaRPr lang="de-DE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412" name="Oval 44"/>
          <p:cNvSpPr>
            <a:spLocks noChangeArrowheads="1"/>
          </p:cNvSpPr>
          <p:nvPr/>
        </p:nvSpPr>
        <p:spPr bwMode="auto">
          <a:xfrm>
            <a:off x="4429122" y="1407117"/>
            <a:ext cx="215411" cy="216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</a:pPr>
            <a:r>
              <a:rPr lang="de-DE" sz="1600" b="1" dirty="0">
                <a:solidFill>
                  <a:srgbClr val="FFFFFF"/>
                </a:solidFill>
                <a:latin typeface="Tele-GroteskNor" pitchFamily="2" charset="0"/>
              </a:rPr>
              <a:t>1</a:t>
            </a:r>
          </a:p>
        </p:txBody>
      </p:sp>
      <p:sp>
        <p:nvSpPr>
          <p:cNvPr id="50" name="Oval 108"/>
          <p:cNvSpPr>
            <a:spLocks noChangeArrowheads="1"/>
          </p:cNvSpPr>
          <p:nvPr/>
        </p:nvSpPr>
        <p:spPr bwMode="auto">
          <a:xfrm>
            <a:off x="3516923" y="4907845"/>
            <a:ext cx="324000" cy="32385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46800" rIns="0" bIns="4680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</a:pPr>
            <a:r>
              <a:rPr lang="de-DE" sz="1600" b="1" dirty="0">
                <a:solidFill>
                  <a:srgbClr val="FFFFFF"/>
                </a:solidFill>
                <a:latin typeface="Tele-GroteskNor" pitchFamily="2" charset="0"/>
              </a:rPr>
              <a:t>2</a:t>
            </a:r>
          </a:p>
        </p:txBody>
      </p:sp>
      <p:sp>
        <p:nvSpPr>
          <p:cNvPr id="53" name="Foliennummernplatzhalter 5"/>
          <p:cNvSpPr txBox="1">
            <a:spLocks/>
          </p:cNvSpPr>
          <p:nvPr/>
        </p:nvSpPr>
        <p:spPr bwMode="gray">
          <a:xfrm>
            <a:off x="8540754" y="6431572"/>
            <a:ext cx="28892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7AAB887A-8A95-46DD-B073-699965B94F69}" type="slidenum">
              <a:rPr lang="de-DE" sz="900" smtClean="0">
                <a:solidFill>
                  <a:srgbClr val="000000"/>
                </a:solidFill>
                <a:latin typeface="Tele-GroteskNor" pitchFamily="2" charset="0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1</a:t>
            </a:fld>
            <a:endParaRPr lang="de-DE" sz="900" dirty="0">
              <a:solidFill>
                <a:srgbClr val="000000"/>
              </a:solidFill>
              <a:latin typeface="Tele-GroteskNor" pitchFamily="2" charset="0"/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4429122" y="3596499"/>
            <a:ext cx="422030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marL="266700" indent="-266700" defTabSz="914400">
              <a:lnSpc>
                <a:spcPts val="1200"/>
              </a:lnSpc>
              <a:spcBef>
                <a:spcPct val="50000"/>
              </a:spcBef>
              <a:buClr>
                <a:srgbClr val="C40067"/>
              </a:buClr>
              <a:buFont typeface="Wingdings" pitchFamily="2" charset="2"/>
              <a:buAutoNum type="arabicPeriod" startAt="2"/>
            </a:pPr>
            <a:r>
              <a:rPr lang="de-DE" sz="1200" dirty="0" smtClean="0">
                <a:solidFill>
                  <a:srgbClr val="E20074"/>
                </a:solidFill>
              </a:rPr>
              <a:t>Apples</a:t>
            </a:r>
            <a:endParaRPr lang="de-DE" sz="1200" dirty="0">
              <a:solidFill>
                <a:srgbClr val="E20074"/>
              </a:solidFill>
            </a:endParaRPr>
          </a:p>
        </p:txBody>
      </p:sp>
      <p:sp>
        <p:nvSpPr>
          <p:cNvPr id="58413" name="Oval 45"/>
          <p:cNvSpPr>
            <a:spLocks noChangeArrowheads="1"/>
          </p:cNvSpPr>
          <p:nvPr/>
        </p:nvSpPr>
        <p:spPr bwMode="auto">
          <a:xfrm>
            <a:off x="4429122" y="3586973"/>
            <a:ext cx="215411" cy="216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</a:pPr>
            <a:r>
              <a:rPr lang="de-DE" sz="1600" b="1" dirty="0">
                <a:solidFill>
                  <a:srgbClr val="FFFFFF"/>
                </a:solidFill>
                <a:latin typeface="Tele-GroteskNor" pitchFamily="2" charset="0"/>
              </a:rPr>
              <a:t>2</a:t>
            </a:r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>
            <a:off x="3666392" y="1371606"/>
            <a:ext cx="0" cy="1247770"/>
          </a:xfrm>
          <a:prstGeom prst="line">
            <a:avLst/>
          </a:prstGeom>
          <a:noFill/>
          <a:ln w="3175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</p:spPr>
        <p:txBody>
          <a:bodyPr wrap="none" lIns="0" tIns="46800" rIns="0" bIns="4680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Char char="•"/>
            </a:pPr>
            <a:endParaRPr lang="de-DE" sz="1600" dirty="0">
              <a:solidFill>
                <a:srgbClr val="000000"/>
              </a:solidFill>
              <a:latin typeface="Tele-GroteskNor" pitchFamily="2" charset="0"/>
            </a:endParaRPr>
          </a:p>
        </p:txBody>
      </p:sp>
      <p:sp>
        <p:nvSpPr>
          <p:cNvPr id="49" name="Oval 107"/>
          <p:cNvSpPr>
            <a:spLocks noChangeArrowheads="1"/>
          </p:cNvSpPr>
          <p:nvPr/>
        </p:nvSpPr>
        <p:spPr bwMode="auto">
          <a:xfrm>
            <a:off x="3516923" y="1818740"/>
            <a:ext cx="324000" cy="32385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46800" rIns="0" bIns="46800" anchor="ctr"/>
          <a:lstStyle/>
          <a:p>
            <a:pPr algn="ctr" defTabSz="914400" ea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</a:pPr>
            <a:r>
              <a:rPr lang="de-DE" sz="1600" b="1" dirty="0">
                <a:solidFill>
                  <a:srgbClr val="FFFFFF"/>
                </a:solidFill>
                <a:latin typeface="Tele-GroteskNor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245582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 hidden="1"/>
          <p:cNvGraphicFramePr>
            <a:graphicFrameLocks noChangeAspect="1"/>
          </p:cNvGraphicFramePr>
          <p:nvPr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9458" name="think-cell Folie" r:id="rId4" imgW="360" imgH="360" progId="">
              <p:embed/>
            </p:oleObj>
          </a:graphicData>
        </a:graphic>
      </p:graphicFrame>
      <p:sp>
        <p:nvSpPr>
          <p:cNvPr id="42" name="Rechteck 41"/>
          <p:cNvSpPr/>
          <p:nvPr/>
        </p:nvSpPr>
        <p:spPr>
          <a:xfrm>
            <a:off x="376901" y="3336393"/>
            <a:ext cx="8568000" cy="216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74"/>
              </a:buClr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376901" y="945356"/>
            <a:ext cx="8568000" cy="216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74"/>
              </a:buClr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05750" y="200205"/>
            <a:ext cx="8838250" cy="46166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de-DE" sz="3000" dirty="0" smtClean="0">
                <a:latin typeface="TeleGrotesk Headline Ultra" pitchFamily="2" charset="0"/>
                <a:sym typeface="Arial" charset="0"/>
              </a:rPr>
              <a:t>Apples</a:t>
            </a:r>
            <a:endParaRPr lang="de-DE" sz="3000" dirty="0">
              <a:latin typeface="TeleGrotesk Headline Ultra" pitchFamily="2" charset="0"/>
              <a:sym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5938" y="800100"/>
            <a:ext cx="7656512" cy="5137150"/>
            <a:chOff x="325" y="516"/>
            <a:chExt cx="4823" cy="3236"/>
          </a:xfrm>
        </p:grpSpPr>
        <p:sp>
          <p:nvSpPr>
            <p:cNvPr id="2082" name="Line 5"/>
            <p:cNvSpPr>
              <a:spLocks noChangeShapeType="1"/>
            </p:cNvSpPr>
            <p:nvPr/>
          </p:nvSpPr>
          <p:spPr bwMode="gray">
            <a:xfrm>
              <a:off x="325" y="516"/>
              <a:ext cx="737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083" name="Line 6"/>
            <p:cNvSpPr>
              <a:spLocks noChangeShapeType="1"/>
            </p:cNvSpPr>
            <p:nvPr/>
          </p:nvSpPr>
          <p:spPr bwMode="gray">
            <a:xfrm>
              <a:off x="325" y="3752"/>
              <a:ext cx="737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084" name="Line 7"/>
            <p:cNvSpPr>
              <a:spLocks noChangeShapeType="1"/>
            </p:cNvSpPr>
            <p:nvPr/>
          </p:nvSpPr>
          <p:spPr bwMode="gray">
            <a:xfrm>
              <a:off x="5148" y="516"/>
              <a:ext cx="0" cy="16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085" name="Line 8"/>
            <p:cNvSpPr>
              <a:spLocks noChangeShapeType="1"/>
            </p:cNvSpPr>
            <p:nvPr/>
          </p:nvSpPr>
          <p:spPr bwMode="gray">
            <a:xfrm>
              <a:off x="325" y="516"/>
              <a:ext cx="0" cy="16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086" name="Line 9"/>
            <p:cNvSpPr>
              <a:spLocks noChangeShapeType="1"/>
            </p:cNvSpPr>
            <p:nvPr/>
          </p:nvSpPr>
          <p:spPr bwMode="gray">
            <a:xfrm>
              <a:off x="1062" y="516"/>
              <a:ext cx="4086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087" name="Line 10"/>
            <p:cNvSpPr>
              <a:spLocks noChangeShapeType="1"/>
            </p:cNvSpPr>
            <p:nvPr/>
          </p:nvSpPr>
          <p:spPr bwMode="gray">
            <a:xfrm>
              <a:off x="325" y="780"/>
              <a:ext cx="0" cy="297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088" name="Line 11"/>
            <p:cNvSpPr>
              <a:spLocks noChangeShapeType="1"/>
            </p:cNvSpPr>
            <p:nvPr/>
          </p:nvSpPr>
          <p:spPr bwMode="gray">
            <a:xfrm>
              <a:off x="5148" y="780"/>
              <a:ext cx="0" cy="2972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089" name="Line 12"/>
            <p:cNvSpPr>
              <a:spLocks noChangeShapeType="1"/>
            </p:cNvSpPr>
            <p:nvPr/>
          </p:nvSpPr>
          <p:spPr bwMode="gray">
            <a:xfrm>
              <a:off x="1062" y="3752"/>
              <a:ext cx="4086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lIns="18000" tIns="18000" rIns="0" bIns="18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</p:grpSp>
      <p:sp>
        <p:nvSpPr>
          <p:cNvPr id="2068" name="Rectangle 187"/>
          <p:cNvSpPr>
            <a:spLocks noChangeArrowheads="1"/>
          </p:cNvSpPr>
          <p:nvPr/>
        </p:nvSpPr>
        <p:spPr bwMode="auto">
          <a:xfrm>
            <a:off x="370550" y="1206182"/>
            <a:ext cx="3240000" cy="208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72000" tIns="36000" rIns="72000" bIns="36000" anchor="t" anchorCtr="0"/>
          <a:lstStyle/>
          <a:p>
            <a:pPr marL="180975" marR="0" lvl="0" indent="-180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61950" marR="0" lvl="1" indent="-180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 typeface="+mj-lt"/>
              <a:buAutoNum type="alphaLcParenR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61950" marR="0" lvl="1" indent="-180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 typeface="+mj-lt"/>
              <a:buAutoNum type="alphaLcParenR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</a:endParaRPr>
          </a:p>
          <a:p>
            <a:pPr marL="180975" marR="0" lvl="0" indent="-180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Oranges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</p:txBody>
      </p:sp>
      <p:sp>
        <p:nvSpPr>
          <p:cNvPr id="2069" name="Rectangle 188"/>
          <p:cNvSpPr>
            <a:spLocks noChangeArrowheads="1"/>
          </p:cNvSpPr>
          <p:nvPr/>
        </p:nvSpPr>
        <p:spPr bwMode="auto">
          <a:xfrm>
            <a:off x="391816" y="964406"/>
            <a:ext cx="3826799" cy="1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marL="266700" marR="0" lvl="0" indent="-266700" defTabSz="914400" eaLnBrk="1" fontAlgn="auto" latinLnBrk="0" hangingPunct="1">
              <a:lnSpc>
                <a:spcPts val="1200"/>
              </a:lnSpc>
              <a:spcBef>
                <a:spcPct val="50000"/>
              </a:spcBef>
              <a:spcAft>
                <a:spcPts val="0"/>
              </a:spcAft>
              <a:buClr>
                <a:srgbClr val="C40067"/>
              </a:buClr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E20074"/>
                </a:solidFill>
                <a:effectLst/>
                <a:uLnTx/>
                <a:uFillTx/>
              </a:rPr>
              <a:t>    </a:t>
            </a:r>
            <a:r>
              <a:rPr kumimoji="0" lang="de-DE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20074"/>
                </a:solidFill>
                <a:effectLst/>
                <a:uLnTx/>
                <a:uFillTx/>
              </a:rPr>
              <a:t>Apples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srgbClr val="E20074"/>
              </a:solidFill>
              <a:effectLst/>
              <a:uLnTx/>
              <a:uFillTx/>
            </a:endParaRPr>
          </a:p>
        </p:txBody>
      </p:sp>
      <p:sp>
        <p:nvSpPr>
          <p:cNvPr id="2070" name="Rectangle 190"/>
          <p:cNvSpPr>
            <a:spLocks noChangeArrowheads="1"/>
          </p:cNvSpPr>
          <p:nvPr/>
        </p:nvSpPr>
        <p:spPr bwMode="auto">
          <a:xfrm>
            <a:off x="370550" y="3572931"/>
            <a:ext cx="3240000" cy="2664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72000" tIns="36000" rIns="72000" bIns="36000"/>
          <a:lstStyle/>
          <a:p>
            <a:pPr marL="180975" marR="0" lvl="0" indent="-180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>Oranges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le-GroteskNor" pitchFamily="2" charset="0"/>
              <a:sym typeface="Wingdings" pitchFamily="2" charset="2"/>
            </a:endParaRPr>
          </a:p>
          <a:p>
            <a:pPr marL="365125" marR="0" lvl="1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>Oranges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le-GroteskNor" pitchFamily="2" charset="0"/>
              <a:sym typeface="Wingdings" pitchFamily="2" charset="2"/>
            </a:endParaRPr>
          </a:p>
          <a:p>
            <a:pPr marL="365125" marR="0" lvl="1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>Oranges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</a:b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le-GroteskNor" pitchFamily="2" charset="0"/>
              <a:sym typeface="Wingdings" pitchFamily="2" charset="2"/>
            </a:endParaRPr>
          </a:p>
          <a:p>
            <a:pPr marL="180975" marR="0" lvl="0" indent="-180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</a:rPr>
              <a:t>Apples: Oranges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</a:b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le-GroteskNor" pitchFamily="2" charset="0"/>
              <a:sym typeface="Wingdings" pitchFamily="2" charset="2"/>
            </a:endParaRPr>
          </a:p>
          <a:p>
            <a:pPr marL="180975" marR="0" lvl="0" indent="-180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</a:rPr>
              <a:t>Apples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le-GroteskNor" pitchFamily="2" charset="0"/>
            </a:endParaRPr>
          </a:p>
        </p:txBody>
      </p:sp>
      <p:sp>
        <p:nvSpPr>
          <p:cNvPr id="2071" name="Rectangle 191"/>
          <p:cNvSpPr>
            <a:spLocks noChangeArrowheads="1"/>
          </p:cNvSpPr>
          <p:nvPr/>
        </p:nvSpPr>
        <p:spPr bwMode="auto">
          <a:xfrm>
            <a:off x="508779" y="3336393"/>
            <a:ext cx="3925198" cy="20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marL="266700" marR="0" lvl="0" indent="-266700" defTabSz="914400" eaLnBrk="1" fontAlgn="auto" latinLnBrk="0" hangingPunct="1">
              <a:lnSpc>
                <a:spcPts val="1200"/>
              </a:lnSpc>
              <a:spcBef>
                <a:spcPct val="50000"/>
              </a:spcBef>
              <a:spcAft>
                <a:spcPts val="0"/>
              </a:spcAft>
              <a:buClr>
                <a:srgbClr val="C40067"/>
              </a:buClr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20074"/>
                </a:solidFill>
                <a:effectLst/>
                <a:uLnTx/>
                <a:uFillTx/>
              </a:rPr>
              <a:t>Apples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srgbClr val="E20074"/>
              </a:solidFill>
              <a:effectLst/>
              <a:uLnTx/>
              <a:uFillTx/>
            </a:endParaRPr>
          </a:p>
        </p:txBody>
      </p:sp>
      <p:sp>
        <p:nvSpPr>
          <p:cNvPr id="2074" name="Oval 200"/>
          <p:cNvSpPr>
            <a:spLocks noChangeArrowheads="1"/>
          </p:cNvSpPr>
          <p:nvPr/>
        </p:nvSpPr>
        <p:spPr bwMode="auto">
          <a:xfrm>
            <a:off x="284826" y="940594"/>
            <a:ext cx="216000" cy="216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le-GroteskNor" pitchFamily="2" charset="0"/>
              </a:rPr>
              <a:t>1</a:t>
            </a:r>
          </a:p>
        </p:txBody>
      </p:sp>
      <p:sp>
        <p:nvSpPr>
          <p:cNvPr id="2075" name="Oval 201"/>
          <p:cNvSpPr>
            <a:spLocks noChangeArrowheads="1"/>
          </p:cNvSpPr>
          <p:nvPr/>
        </p:nvSpPr>
        <p:spPr bwMode="auto">
          <a:xfrm>
            <a:off x="268173" y="3311751"/>
            <a:ext cx="215900" cy="2159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le-GroteskNor" pitchFamily="2" charset="0"/>
              </a:rPr>
              <a:t>2</a:t>
            </a:r>
          </a:p>
        </p:txBody>
      </p:sp>
      <p:sp>
        <p:nvSpPr>
          <p:cNvPr id="2079" name="Foliennummernplatzhalter 5"/>
          <p:cNvSpPr txBox="1">
            <a:spLocks/>
          </p:cNvSpPr>
          <p:nvPr/>
        </p:nvSpPr>
        <p:spPr bwMode="gray">
          <a:xfrm>
            <a:off x="8540750" y="6385582"/>
            <a:ext cx="288925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D4D21C-8E9D-4439-B876-F545C16E6A87}" type="slidenum">
              <a:rPr kumimoji="0" lang="de-DE" sz="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le-GroteskNor" pitchFamily="2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le-GroteskNor" pitchFamily="2" charset="0"/>
            </a:endParaRPr>
          </a:p>
        </p:txBody>
      </p:sp>
      <p:sp>
        <p:nvSpPr>
          <p:cNvPr id="44" name="Rectangle 187"/>
          <p:cNvSpPr>
            <a:spLocks noChangeArrowheads="1"/>
          </p:cNvSpPr>
          <p:nvPr/>
        </p:nvSpPr>
        <p:spPr bwMode="auto">
          <a:xfrm>
            <a:off x="3854276" y="1206182"/>
            <a:ext cx="5076000" cy="208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72000" tIns="36000" rIns="72000" bIns="36000" anchor="t" anchorCtr="0"/>
          <a:lstStyle/>
          <a:p>
            <a:pPr marL="180975" marR="0" lvl="0" indent="-180975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Apples: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61950" marR="0" lvl="1" indent="-180975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 typeface="+mj-lt"/>
              <a:buAutoNum type="alphaLcParenR"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66713" marR="0" lvl="2" indent="0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Tx/>
              <a:buNone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 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</a:t>
            </a:r>
            <a:r>
              <a:rPr kumimoji="0" lang="de-DE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endParaRPr kumimoji="0" lang="de-DE" sz="11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66713" lvl="2" defTabSz="914400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endParaRPr lang="de-DE" sz="1100" kern="0" dirty="0">
              <a:solidFill>
                <a:srgbClr val="000000"/>
              </a:solidFill>
              <a:latin typeface="Tele-GroteskNor"/>
            </a:endParaRPr>
          </a:p>
          <a:p>
            <a:pPr marL="366713" marR="0" lvl="2" indent="0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Tx/>
              <a:buNone/>
              <a:tabLst/>
              <a:defRPr/>
            </a:pP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61950" marR="0" lvl="1" indent="-180975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Tx/>
              <a:buFont typeface="+mj-lt"/>
              <a:buAutoNum type="alphaLcParenR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r>
              <a:rPr kumimoji="0" lang="de-DE" sz="1100" b="0" i="1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/>
            </a:r>
            <a:br>
              <a:rPr kumimoji="0" lang="de-DE" sz="1100" b="0" i="1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</a:br>
            <a:endParaRPr kumimoji="0" lang="de-DE" sz="1100" b="0" i="1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  <a:p>
            <a:pPr marL="180975" marR="0" lvl="0" indent="-180975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</p:txBody>
      </p:sp>
      <p:sp>
        <p:nvSpPr>
          <p:cNvPr id="45" name="Rectangle 190"/>
          <p:cNvSpPr>
            <a:spLocks noChangeArrowheads="1"/>
          </p:cNvSpPr>
          <p:nvPr/>
        </p:nvSpPr>
        <p:spPr bwMode="auto">
          <a:xfrm>
            <a:off x="3854284" y="3572929"/>
            <a:ext cx="5076000" cy="2664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72000" tIns="36000" rIns="72000" bIns="36000"/>
          <a:lstStyle/>
          <a:p>
            <a:pPr marL="180975" marR="0" lvl="0" indent="-180975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> 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  <a:p>
            <a:pPr marL="365125" marR="0" lvl="1" indent="-228600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lphaLcParenR"/>
              <a:tabLst/>
              <a:defRPr/>
            </a:pPr>
            <a:r>
              <a:rPr lang="de-DE" sz="1100" kern="0" dirty="0" smtClean="0">
                <a:solidFill>
                  <a:schemeClr val="tx1"/>
                </a:solidFill>
                <a:latin typeface="+mn-lt"/>
              </a:rPr>
              <a:t>Apples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sym typeface="Wingdings" pitchFamily="2" charset="2"/>
            </a:endParaRPr>
          </a:p>
          <a:p>
            <a:pPr marL="365125" marR="0" lvl="1" indent="-228600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lphaLcParenR"/>
              <a:tabLst/>
              <a:defRPr/>
            </a:pP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le-GroteskNor" pitchFamily="2" charset="0"/>
              <a:sym typeface="Wingdings" pitchFamily="2" charset="2"/>
            </a:endParaRPr>
          </a:p>
          <a:p>
            <a:pPr marL="365125" marR="0" lvl="1" indent="-228600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>-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-GroteskNor" pitchFamily="2" charset="0"/>
                <a:sym typeface="Wingdings" pitchFamily="2" charset="2"/>
              </a:rPr>
              <a:t>Oranges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</a:b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-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Oranges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</a:b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-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Oranges</a:t>
            </a:r>
          </a:p>
          <a:p>
            <a:pPr marL="365125" marR="0" lvl="1" indent="-228600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lphaLcParenR"/>
              <a:tabLst/>
              <a:defRPr/>
            </a:pPr>
            <a:endParaRPr kumimoji="0" lang="de-DE" sz="1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  <a:p>
            <a:pPr marL="180975" marR="0" lvl="0" indent="-180975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r>
              <a:rPr lang="de-DE" sz="1100" kern="0" dirty="0" smtClean="0"/>
              <a:t> oranges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</a:b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</a:b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C40067"/>
              </a:buClr>
              <a:buSzPct val="100000"/>
              <a:buFont typeface="+mj-lt"/>
              <a:buAutoNum type="arabicPeriod" startAt="3"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</a:t>
            </a:r>
            <a:r>
              <a:rPr kumimoji="0" lang="de-DE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de-DE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</a:t>
            </a:r>
            <a:r>
              <a:rPr kumimoji="0" lang="de-DE" sz="11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Apples</a:t>
            </a: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3639125" y="672853"/>
            <a:ext cx="51937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70000" marR="0" lvl="0" indent="-2700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E20074"/>
              </a:buClr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le-GroteskNCFet" pitchFamily="2" charset="0"/>
              </a:rPr>
              <a:t>Apples: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70550" y="672853"/>
            <a:ext cx="4744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70000" marR="0" lvl="0" indent="-2700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E20074"/>
              </a:buClr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le-GroteskNCFet" pitchFamily="2" charset="0"/>
              </a:rPr>
              <a:t>Apples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le-GroteskNCFet" pitchFamily="2" charset="0"/>
            </a:endParaRPr>
          </a:p>
        </p:txBody>
      </p:sp>
      <p:sp>
        <p:nvSpPr>
          <p:cNvPr id="54" name="Line 184"/>
          <p:cNvSpPr>
            <a:spLocks noChangeShapeType="1"/>
          </p:cNvSpPr>
          <p:nvPr/>
        </p:nvSpPr>
        <p:spPr bwMode="auto">
          <a:xfrm>
            <a:off x="3639124" y="885540"/>
            <a:ext cx="52920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46800" rIns="0" bIns="468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55" name="Line 184"/>
          <p:cNvSpPr>
            <a:spLocks noChangeShapeType="1"/>
          </p:cNvSpPr>
          <p:nvPr/>
        </p:nvSpPr>
        <p:spPr bwMode="auto">
          <a:xfrm>
            <a:off x="335325" y="883952"/>
            <a:ext cx="3240000" cy="3176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46800" rIns="0" bIns="468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61" name="Oval 27">
            <a:extLst>
              <a:ext uri="{FF2B5EF4-FFF2-40B4-BE49-F238E27FC236}">
                <a16:creationId xmlns:a16="http://schemas.microsoft.com/office/drawing/2014/main" xmlns="" id="{B8644453-318E-4017-A7C3-4E7A0CD4E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2581" y="956128"/>
            <a:ext cx="180000" cy="18000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46800" rIns="0" bIns="468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74"/>
              </a:buClr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2" name="Oval 27">
            <a:extLst>
              <a:ext uri="{FF2B5EF4-FFF2-40B4-BE49-F238E27FC236}">
                <a16:creationId xmlns:a16="http://schemas.microsoft.com/office/drawing/2014/main" xmlns="" id="{90350B10-91EB-4656-9333-AA8777F23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424" y="3352971"/>
            <a:ext cx="180000" cy="180000"/>
          </a:xfrm>
          <a:prstGeom prst="ellipse">
            <a:avLst/>
          </a:prstGeom>
          <a:solidFill>
            <a:srgbClr val="00B05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46800" rIns="0" bIns="468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74"/>
              </a:buClr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1905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Bildschirmpräsentation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Larissa-Design</vt:lpstr>
      <vt:lpstr>think-cell Folie</vt:lpstr>
      <vt:lpstr>Apples</vt:lpstr>
      <vt:lpstr>Apples</vt:lpstr>
    </vt:vector>
  </TitlesOfParts>
  <Company>Deutsche Telekom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UMSETZUNG FINANZSTRATEGIE 2017 – T. DANNENFELDT</dc:title>
  <dc:creator>Thomson</dc:creator>
  <cp:lastModifiedBy>Thomson</cp:lastModifiedBy>
  <cp:revision>6</cp:revision>
  <dcterms:created xsi:type="dcterms:W3CDTF">2018-01-22T11:03:05Z</dcterms:created>
  <dcterms:modified xsi:type="dcterms:W3CDTF">2018-01-22T12:41:52Z</dcterms:modified>
</cp:coreProperties>
</file>