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84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634B7-424B-4C79-9D77-A01EF63177AF}" type="datetimeFigureOut">
              <a:rPr kumimoji="1" lang="ja-JP" altLang="en-US" smtClean="0"/>
              <a:t>2019/2/12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C5324-6192-4D79-8F6E-A82CD54446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8718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634B7-424B-4C79-9D77-A01EF63177AF}" type="datetimeFigureOut">
              <a:rPr kumimoji="1" lang="ja-JP" altLang="en-US" smtClean="0"/>
              <a:t>2019/2/12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C5324-6192-4D79-8F6E-A82CD54446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1430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634B7-424B-4C79-9D77-A01EF63177AF}" type="datetimeFigureOut">
              <a:rPr kumimoji="1" lang="ja-JP" altLang="en-US" smtClean="0"/>
              <a:t>2019/2/12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C5324-6192-4D79-8F6E-A82CD54446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5893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634B7-424B-4C79-9D77-A01EF63177AF}" type="datetimeFigureOut">
              <a:rPr kumimoji="1" lang="ja-JP" altLang="en-US" smtClean="0"/>
              <a:t>2019/2/12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C5324-6192-4D79-8F6E-A82CD54446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8850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634B7-424B-4C79-9D77-A01EF63177AF}" type="datetimeFigureOut">
              <a:rPr kumimoji="1" lang="ja-JP" altLang="en-US" smtClean="0"/>
              <a:t>2019/2/12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C5324-6192-4D79-8F6E-A82CD54446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3732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634B7-424B-4C79-9D77-A01EF63177AF}" type="datetimeFigureOut">
              <a:rPr kumimoji="1" lang="ja-JP" altLang="en-US" smtClean="0"/>
              <a:t>2019/2/12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C5324-6192-4D79-8F6E-A82CD54446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322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634B7-424B-4C79-9D77-A01EF63177AF}" type="datetimeFigureOut">
              <a:rPr kumimoji="1" lang="ja-JP" altLang="en-US" smtClean="0"/>
              <a:t>2019/2/12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C5324-6192-4D79-8F6E-A82CD54446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6832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634B7-424B-4C79-9D77-A01EF63177AF}" type="datetimeFigureOut">
              <a:rPr kumimoji="1" lang="ja-JP" altLang="en-US" smtClean="0"/>
              <a:t>2019/2/12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C5324-6192-4D79-8F6E-A82CD54446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0893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634B7-424B-4C79-9D77-A01EF63177AF}" type="datetimeFigureOut">
              <a:rPr kumimoji="1" lang="ja-JP" altLang="en-US" smtClean="0"/>
              <a:t>2019/2/12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C5324-6192-4D79-8F6E-A82CD54446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2441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634B7-424B-4C79-9D77-A01EF63177AF}" type="datetimeFigureOut">
              <a:rPr kumimoji="1" lang="ja-JP" altLang="en-US" smtClean="0"/>
              <a:t>2019/2/12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C5324-6192-4D79-8F6E-A82CD54446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9432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634B7-424B-4C79-9D77-A01EF63177AF}" type="datetimeFigureOut">
              <a:rPr kumimoji="1" lang="ja-JP" altLang="en-US" smtClean="0"/>
              <a:t>2019/2/12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C5324-6192-4D79-8F6E-A82CD54446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6697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7634B7-424B-4C79-9D77-A01EF63177AF}" type="datetimeFigureOut">
              <a:rPr kumimoji="1" lang="ja-JP" altLang="en-US" smtClean="0"/>
              <a:t>2019/2/12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9C5324-6192-4D79-8F6E-A82CD54446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4145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25723" y="680867"/>
            <a:ext cx="11064240" cy="5133713"/>
          </a:xfrm>
        </p:spPr>
        <p:txBody>
          <a:bodyPr>
            <a:spAutoFit/>
          </a:bodyPr>
          <a:lstStyle/>
          <a:p>
            <a:pPr algn="l"/>
            <a:r>
              <a:rPr lang="en-US" altLang="ja-JP" sz="2800" dirty="0"/>
              <a:t>Results</a:t>
            </a:r>
            <a:r>
              <a:rPr lang="ja-JP" altLang="en-US" sz="2800" dirty="0"/>
              <a:t> </a:t>
            </a:r>
            <a:r>
              <a:rPr lang="en-US" altLang="ja-JP" sz="2800" dirty="0"/>
              <a:t>of</a:t>
            </a:r>
            <a:r>
              <a:rPr lang="ja-JP" altLang="en-US" sz="2800" dirty="0"/>
              <a:t> </a:t>
            </a:r>
            <a:r>
              <a:rPr lang="en-US" altLang="ja-JP" sz="2800" dirty="0"/>
              <a:t>“show</a:t>
            </a:r>
            <a:r>
              <a:rPr lang="ja-JP" altLang="en-US" sz="2800" dirty="0"/>
              <a:t> </a:t>
            </a:r>
            <a:r>
              <a:rPr lang="en-US" altLang="ja-JP" sz="2800" dirty="0"/>
              <a:t>most</a:t>
            </a:r>
            <a:r>
              <a:rPr lang="ja-JP" altLang="en-US" sz="2800" dirty="0"/>
              <a:t> </a:t>
            </a:r>
            <a:r>
              <a:rPr lang="en-US" altLang="ja-JP" sz="2800" dirty="0"/>
              <a:t>recent</a:t>
            </a:r>
            <a:r>
              <a:rPr lang="ja-JP" altLang="en-US" sz="2800" dirty="0"/>
              <a:t> </a:t>
            </a:r>
            <a:r>
              <a:rPr lang="en-US" altLang="ja-JP" sz="2800" dirty="0"/>
              <a:t>translation</a:t>
            </a:r>
            <a:r>
              <a:rPr lang="ja-JP" altLang="en-US" sz="2800" dirty="0"/>
              <a:t> </a:t>
            </a:r>
            <a:r>
              <a:rPr lang="en-US" altLang="ja-JP" sz="2800" dirty="0"/>
              <a:t>units</a:t>
            </a:r>
            <a:r>
              <a:rPr lang="ja-JP" altLang="en-US" sz="2800" dirty="0"/>
              <a:t> </a:t>
            </a:r>
            <a:r>
              <a:rPr lang="en-US" altLang="ja-JP" sz="2800" dirty="0"/>
              <a:t>first” using “created on” </a:t>
            </a:r>
            <a:r>
              <a:rPr lang="en-US" altLang="ja-JP" sz="2800" dirty="0" smtClean="0"/>
              <a:t>timestamps:</a:t>
            </a:r>
            <a:r>
              <a:rPr lang="en-US" altLang="ja-JP" sz="2800" dirty="0"/>
              <a:t/>
            </a:r>
            <a:br>
              <a:rPr lang="en-US" altLang="ja-JP" sz="2800" dirty="0"/>
            </a:br>
            <a:r>
              <a:rPr lang="en-US" altLang="ja-JP" sz="2800" b="1" dirty="0"/>
              <a:t>Hit 1: 1/18/2019  </a:t>
            </a:r>
            <a:r>
              <a:rPr lang="en-US" altLang="ja-JP" sz="2800" dirty="0"/>
              <a:t>(mm/</a:t>
            </a:r>
            <a:r>
              <a:rPr lang="en-US" altLang="ja-JP" sz="2800" dirty="0" err="1"/>
              <a:t>dd</a:t>
            </a:r>
            <a:r>
              <a:rPr lang="en-US" altLang="ja-JP" sz="2800" dirty="0"/>
              <a:t>/</a:t>
            </a:r>
            <a:r>
              <a:rPr lang="en-US" altLang="ja-JP" sz="2800" dirty="0" err="1"/>
              <a:t>yyyy</a:t>
            </a:r>
            <a:r>
              <a:rPr lang="en-US" altLang="ja-JP" sz="2800" dirty="0"/>
              <a:t>)  (btw, any way I can change this date setting to </a:t>
            </a:r>
            <a:r>
              <a:rPr lang="en-US" altLang="ja-JP" sz="2800" dirty="0" err="1"/>
              <a:t>dd</a:t>
            </a:r>
            <a:r>
              <a:rPr lang="en-US" altLang="ja-JP" sz="2800" dirty="0"/>
              <a:t>/mm/</a:t>
            </a:r>
            <a:r>
              <a:rPr lang="en-US" altLang="ja-JP" sz="2800" dirty="0" err="1"/>
              <a:t>yyyy</a:t>
            </a:r>
            <a:r>
              <a:rPr lang="en-US" altLang="ja-JP" sz="2800" dirty="0"/>
              <a:t>)?</a:t>
            </a:r>
            <a:br>
              <a:rPr lang="en-US" altLang="ja-JP" sz="2800" dirty="0"/>
            </a:br>
            <a:r>
              <a:rPr lang="en-US" altLang="ja-JP" sz="2800" b="1" dirty="0"/>
              <a:t>Hit 2: 7/7/2016</a:t>
            </a:r>
            <a:r>
              <a:rPr lang="en-US" altLang="ja-JP" sz="2800" dirty="0"/>
              <a:t/>
            </a:r>
            <a:br>
              <a:rPr lang="en-US" altLang="ja-JP" sz="2800" dirty="0"/>
            </a:br>
            <a:r>
              <a:rPr lang="en-US" altLang="ja-JP" sz="2800" b="1" dirty="0"/>
              <a:t>Hit 3: 3/14/2017</a:t>
            </a:r>
            <a:r>
              <a:rPr lang="en-US" altLang="ja-JP" sz="2800" dirty="0"/>
              <a:t/>
            </a:r>
            <a:br>
              <a:rPr lang="en-US" altLang="ja-JP" sz="2800" dirty="0"/>
            </a:br>
            <a:r>
              <a:rPr lang="en-US" altLang="ja-JP" sz="2800" b="1" dirty="0"/>
              <a:t>Hit 4: 11/1/2017</a:t>
            </a:r>
            <a:r>
              <a:rPr lang="en-US" altLang="ja-JP" sz="2800" dirty="0"/>
              <a:t/>
            </a:r>
            <a:br>
              <a:rPr lang="en-US" altLang="ja-JP" sz="2800" dirty="0"/>
            </a:br>
            <a:r>
              <a:rPr lang="en-US" altLang="ja-JP" sz="2800" b="1" dirty="0"/>
              <a:t>Hit 5: 11/1/2017</a:t>
            </a:r>
            <a:r>
              <a:rPr lang="en-US" altLang="ja-JP" sz="2800" dirty="0"/>
              <a:t/>
            </a:r>
            <a:br>
              <a:rPr lang="en-US" altLang="ja-JP" sz="2800" dirty="0"/>
            </a:br>
            <a:r>
              <a:rPr lang="en-US" altLang="ja-JP" sz="2800" dirty="0"/>
              <a:t/>
            </a:r>
            <a:br>
              <a:rPr lang="en-US" altLang="ja-JP" sz="2800" dirty="0"/>
            </a:br>
            <a:r>
              <a:rPr lang="en-US" altLang="ja-JP" sz="2800" dirty="0"/>
              <a:t>Results for “last modified on” and “last used on” also show a similar pattern of being displayed out of any </a:t>
            </a:r>
            <a:r>
              <a:rPr lang="en-US" altLang="ja-JP" sz="2800" dirty="0" smtClean="0"/>
              <a:t>logical order</a:t>
            </a:r>
            <a:r>
              <a:rPr lang="en-US" altLang="ja-JP" sz="2800" dirty="0"/>
              <a:t>. </a:t>
            </a:r>
            <a:r>
              <a:rPr lang="en-US" altLang="ja-JP" sz="2800" dirty="0" smtClean="0"/>
              <a:t>As </a:t>
            </a:r>
            <a:r>
              <a:rPr lang="en-US" altLang="ja-JP" sz="2800" dirty="0"/>
              <a:t>far as I can tell at least.</a:t>
            </a:r>
            <a:br>
              <a:rPr lang="en-US" altLang="ja-JP" sz="2800" dirty="0"/>
            </a:br>
            <a:r>
              <a:rPr lang="en-US" altLang="ja-JP" sz="2800" dirty="0"/>
              <a:t>See the next slides for details.</a:t>
            </a:r>
            <a:br>
              <a:rPr lang="en-US" altLang="ja-JP" sz="2800" dirty="0"/>
            </a:br>
            <a:r>
              <a:rPr lang="en-US" altLang="ja-JP" sz="2800" dirty="0"/>
              <a:t>Thank you.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575912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809" y="412491"/>
            <a:ext cx="11028214" cy="6200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610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74"/>
            <a:ext cx="11994625" cy="6743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4210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99032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7074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83236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17</Words>
  <Application>Microsoft Office PowerPoint</Application>
  <PresentationFormat>ワイド画面</PresentationFormat>
  <Paragraphs>1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1" baseType="lpstr">
      <vt:lpstr>ＭＳ Ｐゴシック</vt:lpstr>
      <vt:lpstr>Arial</vt:lpstr>
      <vt:lpstr>Calibri</vt:lpstr>
      <vt:lpstr>Calibri Light</vt:lpstr>
      <vt:lpstr>Office テーマ</vt:lpstr>
      <vt:lpstr>Results of “show most recent translation units first” using “created on” timestamps: Hit 1: 1/18/2019  (mm/dd/yyyy)  (btw, any way I can change this date setting to dd/mm/yyyy)? Hit 2: 7/7/2016 Hit 3: 3/14/2017 Hit 4: 11/1/2017 Hit 5: 11/1/2017  Results for “last modified on” and “last used on” also show a similar pattern of being displayed out of any logical order. As far as I can tell at least. See the next slides for details. Thank you.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Results of “show most recent translation units first” using “created on” results: Hit 1: 1/18/2019  (mm/dd/yyyy)  (anyway I can change this date se Hit 2: 7/7/2016 Hit 3: 3/14/2017 11/1/2017</dc:title>
  <dc:creator>ｸｰﾊﾟｰ ｷｰﾅﾝ</dc:creator>
  <cp:lastModifiedBy>ｸｰﾊﾟｰ ｷｰﾅﾝ</cp:lastModifiedBy>
  <cp:revision>2</cp:revision>
  <dcterms:created xsi:type="dcterms:W3CDTF">2019-02-12T00:28:55Z</dcterms:created>
  <dcterms:modified xsi:type="dcterms:W3CDTF">2019-02-12T00:36:38Z</dcterms:modified>
</cp:coreProperties>
</file>