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1"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p:scale>
          <a:sx n="400" d="100"/>
          <a:sy n="400" d="100"/>
        </p:scale>
        <p:origin x="-1114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50259F-BF0F-42F4-AC2A-BD34586ACCC4}" type="datetimeFigureOut">
              <a:rPr lang="fr-CA" smtClean="0"/>
              <a:t>2024-03-28</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9B8627-3578-424A-8710-8ADA52895CD7}" type="slidenum">
              <a:rPr lang="fr-CA" smtClean="0"/>
              <a:t>‹N°›</a:t>
            </a:fld>
            <a:endParaRPr lang="fr-CA"/>
          </a:p>
        </p:txBody>
      </p:sp>
    </p:spTree>
    <p:extLst>
      <p:ext uri="{BB962C8B-B14F-4D97-AF65-F5344CB8AC3E}">
        <p14:creationId xmlns:p14="http://schemas.microsoft.com/office/powerpoint/2010/main" val="3438758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764805-E6AD-41AC-A7F1-32427B5BAF4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7212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 White">
    <p:bg bwMode="gray">
      <p:bgPr>
        <a:solidFill>
          <a:schemeClr val="bg1"/>
        </a:solidFill>
        <a:effectLst/>
      </p:bgPr>
    </p:bg>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a:xfrm>
            <a:off x="2489825" y="727200"/>
            <a:ext cx="7200000" cy="5400000"/>
          </a:xfrm>
          <a:prstGeom prst="rect">
            <a:avLst/>
          </a:prstGeom>
        </p:spPr>
        <p:txBody>
          <a:bodyPr/>
          <a:lstStyle/>
          <a:p>
            <a:r>
              <a:rPr lang="en-US"/>
              <a:t>Click icon to add picture</a:t>
            </a:r>
            <a:endParaRPr lang="en-GB"/>
          </a:p>
        </p:txBody>
      </p:sp>
      <p:sp>
        <p:nvSpPr>
          <p:cNvPr id="2" name="Title 1"/>
          <p:cNvSpPr>
            <a:spLocks noGrp="1"/>
          </p:cNvSpPr>
          <p:nvPr>
            <p:ph type="ctrTitle"/>
          </p:nvPr>
        </p:nvSpPr>
        <p:spPr bwMode="gray">
          <a:xfrm>
            <a:off x="501659" y="5549440"/>
            <a:ext cx="5594351" cy="324000"/>
          </a:xfrm>
        </p:spPr>
        <p:txBody>
          <a:bodyPr anchor="t" anchorCtr="0">
            <a:noAutofit/>
          </a:bodyPr>
          <a:lstStyle>
            <a:lvl1pPr algn="l">
              <a:lnSpc>
                <a:spcPct val="100000"/>
              </a:lnSpc>
              <a:defRPr sz="162" b="1">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3" name="Subtitle 2"/>
          <p:cNvSpPr>
            <a:spLocks noGrp="1"/>
          </p:cNvSpPr>
          <p:nvPr>
            <p:ph type="subTitle" idx="1"/>
          </p:nvPr>
        </p:nvSpPr>
        <p:spPr bwMode="gray">
          <a:xfrm>
            <a:off x="501668" y="5864233"/>
            <a:ext cx="5594350" cy="505645"/>
          </a:xfrm>
          <a:prstGeom prst="rect">
            <a:avLst/>
          </a:prstGeom>
        </p:spPr>
        <p:txBody>
          <a:bodyPr lIns="0" tIns="0" rIns="0" bIns="0">
            <a:noAutofit/>
          </a:bodyPr>
          <a:lstStyle>
            <a:lvl1pPr marL="0" indent="0" algn="l">
              <a:lnSpc>
                <a:spcPct val="100000"/>
              </a:lnSpc>
              <a:spcAft>
                <a:spcPts val="0"/>
              </a:spcAft>
              <a:buNone/>
              <a:defRPr sz="144">
                <a:solidFill>
                  <a:schemeClr val="tx1"/>
                </a:solidFill>
              </a:defRPr>
            </a:lvl1pPr>
            <a:lvl2pPr marL="41209" indent="0" algn="ctr">
              <a:buNone/>
              <a:defRPr sz="180"/>
            </a:lvl2pPr>
            <a:lvl3pPr marL="82418" indent="0" algn="ctr">
              <a:buNone/>
              <a:defRPr sz="162"/>
            </a:lvl3pPr>
            <a:lvl4pPr marL="123628" indent="0" algn="ctr">
              <a:buNone/>
              <a:defRPr sz="144"/>
            </a:lvl4pPr>
            <a:lvl5pPr marL="164836" indent="0" algn="ctr">
              <a:buNone/>
              <a:defRPr sz="144"/>
            </a:lvl5pPr>
            <a:lvl6pPr marL="206045" indent="0" algn="ctr">
              <a:buNone/>
              <a:defRPr sz="144"/>
            </a:lvl6pPr>
            <a:lvl7pPr marL="247254" indent="0" algn="ctr">
              <a:buNone/>
              <a:defRPr sz="144"/>
            </a:lvl7pPr>
            <a:lvl8pPr marL="288463" indent="0" algn="ctr">
              <a:buNone/>
              <a:defRPr sz="144"/>
            </a:lvl8pPr>
            <a:lvl9pPr marL="329672" indent="0" algn="ctr">
              <a:buNone/>
              <a:defRPr sz="144"/>
            </a:lvl9pPr>
          </a:lstStyle>
          <a:p>
            <a:r>
              <a:rPr lang="en-US" noProof="0"/>
              <a:t>Click to edit Master subtitle style</a:t>
            </a:r>
          </a:p>
        </p:txBody>
      </p:sp>
      <p:sp>
        <p:nvSpPr>
          <p:cNvPr id="5" name="Text Placeholder 4"/>
          <p:cNvSpPr>
            <a:spLocks noGrp="1"/>
          </p:cNvSpPr>
          <p:nvPr>
            <p:ph type="body" sz="quarter" idx="10"/>
          </p:nvPr>
        </p:nvSpPr>
        <p:spPr>
          <a:xfrm>
            <a:off x="501659" y="6381753"/>
            <a:ext cx="5594351" cy="298450"/>
          </a:xfrm>
          <a:prstGeom prst="rect">
            <a:avLst/>
          </a:prstGeom>
        </p:spPr>
        <p:txBody>
          <a:bodyPr/>
          <a:lstStyle>
            <a:lvl1pPr>
              <a:spcAft>
                <a:spcPts val="0"/>
              </a:spcAft>
              <a:defRPr sz="113">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7" name="Group 6"/>
          <p:cNvGrpSpPr/>
          <p:nvPr/>
        </p:nvGrpSpPr>
        <p:grpSpPr>
          <a:xfrm>
            <a:off x="503991" y="378001"/>
            <a:ext cx="2160000" cy="307976"/>
            <a:chOff x="398463" y="404813"/>
            <a:chExt cx="1627187" cy="307976"/>
          </a:xfrm>
          <a:solidFill>
            <a:schemeClr val="tx1"/>
          </a:solidFill>
        </p:grpSpPr>
        <p:sp>
          <p:nvSpPr>
            <p:cNvPr id="8" name="Oval 5"/>
            <p:cNvSpPr>
              <a:spLocks noChangeArrowheads="1"/>
            </p:cNvSpPr>
            <p:nvPr/>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0" name="Freeform 6"/>
            <p:cNvSpPr>
              <a:spLocks noEditPoints="1"/>
            </p:cNvSpPr>
            <p:nvPr/>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1" name="Rectangle 7"/>
            <p:cNvSpPr>
              <a:spLocks noChangeArrowheads="1"/>
            </p:cNvSpPr>
            <p:nvPr/>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2" name="Freeform 8"/>
            <p:cNvSpPr>
              <a:spLocks noEditPoints="1"/>
            </p:cNvSpPr>
            <p:nvPr/>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3" name="Rectangle 9"/>
            <p:cNvSpPr>
              <a:spLocks noChangeArrowheads="1"/>
            </p:cNvSpPr>
            <p:nvPr/>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4" name="Rectangle 10"/>
            <p:cNvSpPr>
              <a:spLocks noChangeArrowheads="1"/>
            </p:cNvSpPr>
            <p:nvPr/>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5" name="Freeform 11"/>
            <p:cNvSpPr>
              <a:spLocks/>
            </p:cNvSpPr>
            <p:nvPr/>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6" name="Freeform 12"/>
            <p:cNvSpPr>
              <a:spLocks/>
            </p:cNvSpPr>
            <p:nvPr/>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7" name="Freeform 13"/>
            <p:cNvSpPr>
              <a:spLocks noEditPoints="1"/>
            </p:cNvSpPr>
            <p:nvPr/>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8" name="Freeform 14"/>
            <p:cNvSpPr>
              <a:spLocks noEditPoints="1"/>
            </p:cNvSpPr>
            <p:nvPr/>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grpSp>
    </p:spTree>
    <p:extLst>
      <p:ext uri="{BB962C8B-B14F-4D97-AF65-F5344CB8AC3E}">
        <p14:creationId xmlns:p14="http://schemas.microsoft.com/office/powerpoint/2010/main" val="2910872267"/>
      </p:ext>
    </p:extLst>
  </p:cSld>
  <p:clrMapOvr>
    <a:masterClrMapping/>
  </p:clrMapOvr>
  <p:transition>
    <p:fade/>
  </p:transition>
  <p:extLst>
    <p:ext uri="{DCECCB84-F9BA-43D5-87BE-67443E8EF086}">
      <p15:sldGuideLst xmlns:p15="http://schemas.microsoft.com/office/powerpoint/2012/main">
        <p15:guide id="1" orient="horz" pos="7823">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subtitle &amp; 1 column - large">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501662" y="651602"/>
            <a:ext cx="11162349" cy="757255"/>
          </a:xfrm>
          <a:prstGeom prst="rect">
            <a:avLst/>
          </a:prstGeom>
        </p:spPr>
        <p:txBody>
          <a:bodyPr lIns="0" tIns="0" rIns="0" bIns="0">
            <a:noAutofit/>
          </a:bodyPr>
          <a:lstStyle>
            <a:lvl1pPr marL="0" indent="0">
              <a:buNone/>
              <a:defRPr sz="180" b="0">
                <a:solidFill>
                  <a:srgbClr val="575757"/>
                </a:solidFill>
              </a:defRPr>
            </a:lvl1pPr>
          </a:lstStyle>
          <a:p>
            <a:pPr lvl="0"/>
            <a:r>
              <a:rPr lang="en-US" noProof="0"/>
              <a:t>Click to add subtitle</a:t>
            </a:r>
          </a:p>
        </p:txBody>
      </p:sp>
      <p:sp>
        <p:nvSpPr>
          <p:cNvPr id="14" name="Title Placeholder 1"/>
          <p:cNvSpPr>
            <a:spLocks noGrp="1"/>
          </p:cNvSpPr>
          <p:nvPr>
            <p:ph type="title"/>
          </p:nvPr>
        </p:nvSpPr>
        <p:spPr>
          <a:xfrm>
            <a:off x="501662" y="317501"/>
            <a:ext cx="11162349" cy="698501"/>
          </a:xfrm>
          <a:prstGeom prst="rect">
            <a:avLst/>
          </a:prstGeom>
        </p:spPr>
        <p:txBody>
          <a:bodyPr vert="horz" lIns="0" tIns="0" rIns="0" bIns="0" rtlCol="0" anchor="t" anchorCtr="0">
            <a:noAutofit/>
          </a:bodyPr>
          <a:lstStyle>
            <a:lvl1pPr>
              <a:defRPr/>
            </a:lvl1pPr>
          </a:lstStyle>
          <a:p>
            <a:r>
              <a:rPr lang="en-US" noProof="0"/>
              <a:t>Click to edit Master title style</a:t>
            </a:r>
          </a:p>
        </p:txBody>
      </p:sp>
      <p:sp>
        <p:nvSpPr>
          <p:cNvPr id="8" name="Text Placeholder 18"/>
          <p:cNvSpPr>
            <a:spLocks noGrp="1"/>
          </p:cNvSpPr>
          <p:nvPr>
            <p:ph idx="1"/>
          </p:nvPr>
        </p:nvSpPr>
        <p:spPr>
          <a:xfrm>
            <a:off x="501658" y="1700214"/>
            <a:ext cx="11165417" cy="4678986"/>
          </a:xfrm>
          <a:prstGeom prst="rect">
            <a:avLst/>
          </a:prstGeom>
        </p:spPr>
        <p:txBody>
          <a:bodyPr vert="horz" lIns="0" tIns="0" rIns="0" bIns="0" rtlCol="0">
            <a:normAutofit/>
          </a:bodyPr>
          <a:lstStyle>
            <a:lvl1pPr>
              <a:defRPr sz="144"/>
            </a:lvl1pPr>
            <a:lvl2pPr>
              <a:defRPr sz="144"/>
            </a:lvl2pPr>
            <a:lvl3pPr>
              <a:defRPr sz="144"/>
            </a:lvl3pPr>
            <a:lvl4pPr>
              <a:defRPr sz="144"/>
            </a:lvl4pPr>
            <a:lvl5pPr>
              <a:defRPr sz="144"/>
            </a:lvl5pPr>
            <a:lvl6pPr>
              <a:defRPr sz="144"/>
            </a:lvl6pPr>
            <a:lvl7pPr>
              <a:defRPr sz="144"/>
            </a:lvl7pPr>
            <a:lvl8pPr>
              <a:defRPr sz="144"/>
            </a:lvl8pPr>
            <a:lvl9pPr>
              <a:defRPr sz="144"/>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806559415"/>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subtitle &amp;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501671" y="651602"/>
            <a:ext cx="11188699" cy="757255"/>
          </a:xfrm>
          <a:prstGeom prst="rect">
            <a:avLst/>
          </a:prstGeom>
        </p:spPr>
        <p:txBody>
          <a:bodyPr lIns="0" tIns="0" rIns="0" bIns="0">
            <a:noAutofit/>
          </a:bodyPr>
          <a:lstStyle>
            <a:lvl1pPr marL="0" indent="0">
              <a:buNone/>
              <a:defRPr sz="180" b="0">
                <a:solidFill>
                  <a:srgbClr val="575757"/>
                </a:solidFill>
              </a:defRPr>
            </a:lvl1pPr>
          </a:lstStyle>
          <a:p>
            <a:pPr lvl="0"/>
            <a:r>
              <a:rPr lang="en-US"/>
              <a:t>Click to add subtitle</a:t>
            </a:r>
          </a:p>
        </p:txBody>
      </p:sp>
      <p:sp>
        <p:nvSpPr>
          <p:cNvPr id="16" name="Title Placeholder 1"/>
          <p:cNvSpPr>
            <a:spLocks noGrp="1"/>
          </p:cNvSpPr>
          <p:nvPr>
            <p:ph type="title" hasCustomPrompt="1"/>
          </p:nvPr>
        </p:nvSpPr>
        <p:spPr>
          <a:xfrm>
            <a:off x="501671" y="317501"/>
            <a:ext cx="11188699" cy="698501"/>
          </a:xfrm>
          <a:prstGeom prst="rect">
            <a:avLst/>
          </a:prstGeom>
        </p:spPr>
        <p:txBody>
          <a:bodyPr vert="horz" lIns="0" tIns="0" rIns="0" bIns="0" rtlCol="0" anchor="t" anchorCtr="0">
            <a:noAutofit/>
          </a:bodyPr>
          <a:lstStyle>
            <a:lvl1pPr>
              <a:defRPr/>
            </a:lvl1pPr>
          </a:lstStyle>
          <a:p>
            <a:r>
              <a:rPr lang="en-US"/>
              <a:t>Click to add title</a:t>
            </a:r>
          </a:p>
        </p:txBody>
      </p:sp>
      <p:sp>
        <p:nvSpPr>
          <p:cNvPr id="17" name="Chart Placeholder 3"/>
          <p:cNvSpPr>
            <a:spLocks noGrp="1"/>
          </p:cNvSpPr>
          <p:nvPr>
            <p:ph type="chart" sz="quarter" idx="15"/>
          </p:nvPr>
        </p:nvSpPr>
        <p:spPr>
          <a:xfrm>
            <a:off x="501659" y="2052002"/>
            <a:ext cx="11188698" cy="4069012"/>
          </a:xfrm>
          <a:prstGeom prst="rect">
            <a:avLst/>
          </a:prstGeom>
        </p:spPr>
        <p:txBody>
          <a:bodyPr/>
          <a:lstStyle/>
          <a:p>
            <a:r>
              <a:rPr lang="en-US"/>
              <a:t>Click icon to add chart</a:t>
            </a:r>
            <a:endParaRPr lang="en-GB"/>
          </a:p>
        </p:txBody>
      </p:sp>
      <p:sp>
        <p:nvSpPr>
          <p:cNvPr id="18" name="Text Placeholder 8"/>
          <p:cNvSpPr>
            <a:spLocks noGrp="1"/>
          </p:cNvSpPr>
          <p:nvPr>
            <p:ph type="body" sz="quarter" idx="18"/>
          </p:nvPr>
        </p:nvSpPr>
        <p:spPr>
          <a:xfrm>
            <a:off x="501659" y="1700214"/>
            <a:ext cx="11188698" cy="357188"/>
          </a:xfrm>
        </p:spPr>
        <p:txBody>
          <a:bodyPr/>
          <a:lstStyle/>
          <a:p>
            <a:pPr lvl="0"/>
            <a:r>
              <a:rPr lang="en-US" noProof="0"/>
              <a:t>Click to edit Master text styles</a:t>
            </a:r>
          </a:p>
        </p:txBody>
      </p:sp>
      <p:sp>
        <p:nvSpPr>
          <p:cNvPr id="19" name="Text Placeholder 7"/>
          <p:cNvSpPr>
            <a:spLocks noGrp="1"/>
          </p:cNvSpPr>
          <p:nvPr>
            <p:ph type="body" sz="quarter" idx="23"/>
          </p:nvPr>
        </p:nvSpPr>
        <p:spPr>
          <a:xfrm>
            <a:off x="501672" y="6121016"/>
            <a:ext cx="11188699" cy="260737"/>
          </a:xfrm>
        </p:spPr>
        <p:txBody>
          <a:bodyPr>
            <a:normAutofit/>
          </a:bodyPr>
          <a:lstStyle>
            <a:lvl1pPr>
              <a:spcAft>
                <a:spcPts val="0"/>
              </a:spcAft>
              <a:defRPr sz="113"/>
            </a:lvl1pPr>
          </a:lstStyle>
          <a:p>
            <a:pPr lvl="0"/>
            <a:r>
              <a:rPr lang="en-US"/>
              <a:t>Click to edit Master text styles</a:t>
            </a:r>
          </a:p>
        </p:txBody>
      </p:sp>
    </p:spTree>
    <p:extLst>
      <p:ext uri="{BB962C8B-B14F-4D97-AF65-F5344CB8AC3E}">
        <p14:creationId xmlns:p14="http://schemas.microsoft.com/office/powerpoint/2010/main" val="2825657312"/>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501672" y="651602"/>
            <a:ext cx="11188699" cy="757255"/>
          </a:xfrm>
          <a:prstGeom prst="rect">
            <a:avLst/>
          </a:prstGeom>
        </p:spPr>
        <p:txBody>
          <a:bodyPr lIns="0" tIns="0" rIns="0" bIns="0">
            <a:noAutofit/>
          </a:bodyPr>
          <a:lstStyle>
            <a:lvl1pPr marL="0" indent="0">
              <a:buNone/>
              <a:defRPr sz="180" b="0">
                <a:solidFill>
                  <a:srgbClr val="575757"/>
                </a:solidFill>
              </a:defRPr>
            </a:lvl1pPr>
          </a:lstStyle>
          <a:p>
            <a:pPr lvl="0"/>
            <a:r>
              <a:rPr lang="en-US"/>
              <a:t>Click to add subtitle</a:t>
            </a:r>
          </a:p>
        </p:txBody>
      </p:sp>
      <p:sp>
        <p:nvSpPr>
          <p:cNvPr id="16" name="Title Placeholder 1"/>
          <p:cNvSpPr>
            <a:spLocks noGrp="1"/>
          </p:cNvSpPr>
          <p:nvPr>
            <p:ph type="title" hasCustomPrompt="1"/>
          </p:nvPr>
        </p:nvSpPr>
        <p:spPr>
          <a:xfrm>
            <a:off x="501671" y="317501"/>
            <a:ext cx="11188699" cy="698501"/>
          </a:xfrm>
          <a:prstGeom prst="rect">
            <a:avLst/>
          </a:prstGeom>
        </p:spPr>
        <p:txBody>
          <a:bodyPr vert="horz" lIns="0" tIns="0" rIns="0" bIns="0" rtlCol="0" anchor="t" anchorCtr="0">
            <a:noAutofit/>
          </a:bodyPr>
          <a:lstStyle>
            <a:lvl1pPr>
              <a:defRPr/>
            </a:lvl1pPr>
          </a:lstStyle>
          <a:p>
            <a:r>
              <a:rPr lang="en-US"/>
              <a:t>Click to add title</a:t>
            </a:r>
          </a:p>
        </p:txBody>
      </p:sp>
      <p:sp>
        <p:nvSpPr>
          <p:cNvPr id="17" name="Chart Placeholder 3"/>
          <p:cNvSpPr>
            <a:spLocks noGrp="1"/>
          </p:cNvSpPr>
          <p:nvPr>
            <p:ph type="chart" sz="quarter" idx="15"/>
          </p:nvPr>
        </p:nvSpPr>
        <p:spPr>
          <a:xfrm>
            <a:off x="504008" y="2052000"/>
            <a:ext cx="3549549" cy="4069014"/>
          </a:xfrm>
          <a:prstGeom prst="rect">
            <a:avLst/>
          </a:prstGeom>
        </p:spPr>
        <p:txBody>
          <a:bodyPr/>
          <a:lstStyle/>
          <a:p>
            <a:r>
              <a:rPr lang="en-US" noProof="0"/>
              <a:t>Click icon to add chart</a:t>
            </a:r>
          </a:p>
        </p:txBody>
      </p:sp>
      <p:sp>
        <p:nvSpPr>
          <p:cNvPr id="18" name="Text Placeholder 8"/>
          <p:cNvSpPr>
            <a:spLocks noGrp="1"/>
          </p:cNvSpPr>
          <p:nvPr>
            <p:ph type="body" sz="quarter" idx="18"/>
          </p:nvPr>
        </p:nvSpPr>
        <p:spPr>
          <a:xfrm>
            <a:off x="501663" y="1665289"/>
            <a:ext cx="3562351" cy="392113"/>
          </a:xfrm>
        </p:spPr>
        <p:txBody>
          <a:bodyPr/>
          <a:lstStyle/>
          <a:p>
            <a:pPr lvl="0"/>
            <a:r>
              <a:rPr lang="en-US" noProof="0"/>
              <a:t>Click to edit Master text styles</a:t>
            </a:r>
          </a:p>
        </p:txBody>
      </p:sp>
      <p:sp>
        <p:nvSpPr>
          <p:cNvPr id="7" name="Chart Placeholder 3"/>
          <p:cNvSpPr>
            <a:spLocks noGrp="1"/>
          </p:cNvSpPr>
          <p:nvPr>
            <p:ph type="chart" sz="quarter" idx="19"/>
          </p:nvPr>
        </p:nvSpPr>
        <p:spPr>
          <a:xfrm>
            <a:off x="4303187" y="2052000"/>
            <a:ext cx="3561616" cy="4069014"/>
          </a:xfrm>
          <a:prstGeom prst="rect">
            <a:avLst/>
          </a:prstGeom>
        </p:spPr>
        <p:txBody>
          <a:bodyPr/>
          <a:lstStyle/>
          <a:p>
            <a:r>
              <a:rPr lang="en-US" noProof="0"/>
              <a:t>Click icon to add chart</a:t>
            </a:r>
          </a:p>
        </p:txBody>
      </p:sp>
      <p:sp>
        <p:nvSpPr>
          <p:cNvPr id="8" name="Text Placeholder 8"/>
          <p:cNvSpPr>
            <a:spLocks noGrp="1"/>
          </p:cNvSpPr>
          <p:nvPr>
            <p:ph type="body" sz="quarter" idx="20"/>
          </p:nvPr>
        </p:nvSpPr>
        <p:spPr>
          <a:xfrm>
            <a:off x="4303216" y="1665289"/>
            <a:ext cx="3561615" cy="392113"/>
          </a:xfrm>
        </p:spPr>
        <p:txBody>
          <a:bodyPr/>
          <a:lstStyle/>
          <a:p>
            <a:pPr lvl="0"/>
            <a:r>
              <a:rPr lang="en-US" noProof="0"/>
              <a:t>Click to edit Master text styles</a:t>
            </a:r>
          </a:p>
        </p:txBody>
      </p:sp>
      <p:sp>
        <p:nvSpPr>
          <p:cNvPr id="9" name="Chart Placeholder 3"/>
          <p:cNvSpPr>
            <a:spLocks noGrp="1"/>
          </p:cNvSpPr>
          <p:nvPr>
            <p:ph type="chart" sz="quarter" idx="21"/>
          </p:nvPr>
        </p:nvSpPr>
        <p:spPr>
          <a:xfrm>
            <a:off x="8126419" y="2052000"/>
            <a:ext cx="3563954" cy="4069014"/>
          </a:xfrm>
          <a:prstGeom prst="rect">
            <a:avLst/>
          </a:prstGeom>
        </p:spPr>
        <p:txBody>
          <a:bodyPr/>
          <a:lstStyle/>
          <a:p>
            <a:r>
              <a:rPr lang="en-US" noProof="0"/>
              <a:t>Click icon to add chart</a:t>
            </a:r>
          </a:p>
        </p:txBody>
      </p:sp>
      <p:sp>
        <p:nvSpPr>
          <p:cNvPr id="10" name="Text Placeholder 8"/>
          <p:cNvSpPr>
            <a:spLocks noGrp="1"/>
          </p:cNvSpPr>
          <p:nvPr>
            <p:ph type="body" sz="quarter" idx="22"/>
          </p:nvPr>
        </p:nvSpPr>
        <p:spPr>
          <a:xfrm>
            <a:off x="8126404" y="1659146"/>
            <a:ext cx="3563955" cy="398256"/>
          </a:xfrm>
        </p:spPr>
        <p:txBody>
          <a:bodyPr/>
          <a:lstStyle/>
          <a:p>
            <a:pPr lvl="0"/>
            <a:r>
              <a:rPr lang="en-US" noProof="0"/>
              <a:t>Click to edit Master text styles</a:t>
            </a:r>
          </a:p>
        </p:txBody>
      </p:sp>
      <p:sp>
        <p:nvSpPr>
          <p:cNvPr id="12" name="Text Placeholder 7"/>
          <p:cNvSpPr>
            <a:spLocks noGrp="1"/>
          </p:cNvSpPr>
          <p:nvPr>
            <p:ph type="body" sz="quarter" idx="23"/>
          </p:nvPr>
        </p:nvSpPr>
        <p:spPr>
          <a:xfrm>
            <a:off x="501665" y="6121016"/>
            <a:ext cx="11165419" cy="260737"/>
          </a:xfrm>
        </p:spPr>
        <p:txBody>
          <a:bodyPr>
            <a:normAutofit/>
          </a:bodyPr>
          <a:lstStyle>
            <a:lvl1pPr>
              <a:spcAft>
                <a:spcPts val="0"/>
              </a:spcAft>
              <a:defRPr sz="113"/>
            </a:lvl1pPr>
          </a:lstStyle>
          <a:p>
            <a:pPr lvl="0"/>
            <a:r>
              <a:rPr lang="en-US" noProof="0"/>
              <a:t>Click to edit Master text styles</a:t>
            </a:r>
          </a:p>
        </p:txBody>
      </p:sp>
    </p:spTree>
    <p:extLst>
      <p:ext uri="{BB962C8B-B14F-4D97-AF65-F5344CB8AC3E}">
        <p14:creationId xmlns:p14="http://schemas.microsoft.com/office/powerpoint/2010/main" val="3719668032"/>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2 columns of text">
    <p:spTree>
      <p:nvGrpSpPr>
        <p:cNvPr id="1" name=""/>
        <p:cNvGrpSpPr/>
        <p:nvPr/>
      </p:nvGrpSpPr>
      <p:grpSpPr>
        <a:xfrm>
          <a:off x="0" y="0"/>
          <a:ext cx="0" cy="0"/>
          <a:chOff x="0" y="0"/>
          <a:chExt cx="0" cy="0"/>
        </a:xfrm>
      </p:grpSpPr>
      <p:sp>
        <p:nvSpPr>
          <p:cNvPr id="14" name="Title Placeholder 1"/>
          <p:cNvSpPr>
            <a:spLocks noGrp="1"/>
          </p:cNvSpPr>
          <p:nvPr>
            <p:ph type="title" hasCustomPrompt="1"/>
          </p:nvPr>
        </p:nvSpPr>
        <p:spPr>
          <a:xfrm>
            <a:off x="501654" y="317501"/>
            <a:ext cx="11202670" cy="698501"/>
          </a:xfrm>
          <a:prstGeom prst="rect">
            <a:avLst/>
          </a:prstGeom>
        </p:spPr>
        <p:txBody>
          <a:bodyPr vert="horz" lIns="0" tIns="0" rIns="0" bIns="0" rtlCol="0" anchor="t" anchorCtr="0">
            <a:noAutofit/>
          </a:bodyPr>
          <a:lstStyle>
            <a:lvl1pPr>
              <a:defRPr/>
            </a:lvl1pPr>
          </a:lstStyle>
          <a:p>
            <a:r>
              <a:rPr lang="en-US"/>
              <a:t>Click to add title</a:t>
            </a:r>
          </a:p>
        </p:txBody>
      </p:sp>
      <p:sp>
        <p:nvSpPr>
          <p:cNvPr id="9" name="Text Placeholder 8"/>
          <p:cNvSpPr>
            <a:spLocks noGrp="1"/>
          </p:cNvSpPr>
          <p:nvPr>
            <p:ph type="body" sz="quarter" idx="13" hasCustomPrompt="1"/>
          </p:nvPr>
        </p:nvSpPr>
        <p:spPr>
          <a:xfrm>
            <a:off x="501654" y="651602"/>
            <a:ext cx="11202670" cy="757255"/>
          </a:xfrm>
          <a:prstGeom prst="rect">
            <a:avLst/>
          </a:prstGeom>
        </p:spPr>
        <p:txBody>
          <a:bodyPr lIns="0" tIns="0" rIns="0" bIns="0">
            <a:noAutofit/>
          </a:bodyPr>
          <a:lstStyle>
            <a:lvl1pPr marL="0" indent="0">
              <a:buNone/>
              <a:defRPr sz="180" b="0">
                <a:solidFill>
                  <a:srgbClr val="575757"/>
                </a:solidFill>
              </a:defRPr>
            </a:lvl1pPr>
          </a:lstStyle>
          <a:p>
            <a:pPr lvl="0"/>
            <a:r>
              <a:rPr lang="en-US"/>
              <a:t>Click to add subtitle</a:t>
            </a:r>
          </a:p>
        </p:txBody>
      </p:sp>
      <p:sp>
        <p:nvSpPr>
          <p:cNvPr id="13" name="Content Placeholder 3"/>
          <p:cNvSpPr>
            <a:spLocks noGrp="1"/>
          </p:cNvSpPr>
          <p:nvPr>
            <p:ph sz="quarter" idx="10"/>
          </p:nvPr>
        </p:nvSpPr>
        <p:spPr>
          <a:xfrm>
            <a:off x="501652" y="1665290"/>
            <a:ext cx="5305579" cy="4716461"/>
          </a:xfrm>
          <a:prstGeom prst="rect">
            <a:avLst/>
          </a:prstGeom>
        </p:spPr>
        <p:txBody>
          <a:bodyPr/>
          <a:lstStyle>
            <a:lvl1pPr>
              <a:tabLst>
                <a:tab pos="453299" algn="r"/>
              </a:tabLst>
              <a:defRPr/>
            </a:lvl1pPr>
            <a:lvl2pPr>
              <a:tabLst>
                <a:tab pos="453299" algn="r"/>
              </a:tabLst>
              <a:defRPr/>
            </a:lvl2pPr>
            <a:lvl3pPr>
              <a:tabLst>
                <a:tab pos="453299" algn="r"/>
              </a:tabLst>
              <a:defRPr/>
            </a:lvl3pPr>
            <a:lvl4pPr>
              <a:tabLst>
                <a:tab pos="453299" algn="r"/>
              </a:tabLst>
              <a:defRPr/>
            </a:lvl4pPr>
            <a:lvl5pPr>
              <a:tabLst>
                <a:tab pos="453299"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Content Placeholder 3"/>
          <p:cNvSpPr>
            <a:spLocks noGrp="1"/>
          </p:cNvSpPr>
          <p:nvPr>
            <p:ph sz="quarter" idx="20"/>
          </p:nvPr>
        </p:nvSpPr>
        <p:spPr>
          <a:xfrm>
            <a:off x="6381552" y="1665290"/>
            <a:ext cx="5322781" cy="4716461"/>
          </a:xfrm>
          <a:prstGeom prst="rect">
            <a:avLst/>
          </a:prstGeom>
        </p:spPr>
        <p:txBody>
          <a:bodyPr/>
          <a:lstStyle>
            <a:lvl1pPr>
              <a:tabLst>
                <a:tab pos="453299" algn="r"/>
              </a:tabLst>
              <a:defRPr/>
            </a:lvl1pPr>
            <a:lvl2pPr>
              <a:tabLst>
                <a:tab pos="453299" algn="r"/>
              </a:tabLst>
              <a:defRPr/>
            </a:lvl2pPr>
            <a:lvl3pPr>
              <a:tabLst>
                <a:tab pos="453299" algn="r"/>
              </a:tabLst>
              <a:defRPr/>
            </a:lvl3pPr>
            <a:lvl4pPr>
              <a:tabLst>
                <a:tab pos="453299" algn="r"/>
              </a:tabLst>
              <a:defRPr/>
            </a:lvl4pPr>
            <a:lvl5pPr>
              <a:tabLst>
                <a:tab pos="453299"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84960994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2 columns - large">
    <p:spTree>
      <p:nvGrpSpPr>
        <p:cNvPr id="1" name=""/>
        <p:cNvGrpSpPr/>
        <p:nvPr/>
      </p:nvGrpSpPr>
      <p:grpSpPr>
        <a:xfrm>
          <a:off x="0" y="0"/>
          <a:ext cx="0" cy="0"/>
          <a:chOff x="0" y="0"/>
          <a:chExt cx="0" cy="0"/>
        </a:xfrm>
      </p:grpSpPr>
      <p:sp>
        <p:nvSpPr>
          <p:cNvPr id="7" name="Text Placeholder 8"/>
          <p:cNvSpPr>
            <a:spLocks noGrp="1"/>
          </p:cNvSpPr>
          <p:nvPr>
            <p:ph type="body" sz="quarter" idx="13" hasCustomPrompt="1"/>
          </p:nvPr>
        </p:nvSpPr>
        <p:spPr>
          <a:xfrm>
            <a:off x="501671" y="651602"/>
            <a:ext cx="11188699" cy="757255"/>
          </a:xfrm>
          <a:prstGeom prst="rect">
            <a:avLst/>
          </a:prstGeom>
        </p:spPr>
        <p:txBody>
          <a:bodyPr lIns="0" tIns="0" rIns="0" bIns="0">
            <a:noAutofit/>
          </a:bodyPr>
          <a:lstStyle>
            <a:lvl1pPr marL="0" indent="0">
              <a:buNone/>
              <a:defRPr sz="180" b="0">
                <a:solidFill>
                  <a:srgbClr val="575757"/>
                </a:solidFill>
              </a:defRPr>
            </a:lvl1pPr>
          </a:lstStyle>
          <a:p>
            <a:pPr lvl="0"/>
            <a:r>
              <a:rPr lang="en-US"/>
              <a:t>Click to add subtitle</a:t>
            </a:r>
          </a:p>
        </p:txBody>
      </p:sp>
      <p:sp>
        <p:nvSpPr>
          <p:cNvPr id="8" name="Title Placeholder 1"/>
          <p:cNvSpPr>
            <a:spLocks noGrp="1"/>
          </p:cNvSpPr>
          <p:nvPr>
            <p:ph type="title" hasCustomPrompt="1"/>
          </p:nvPr>
        </p:nvSpPr>
        <p:spPr>
          <a:xfrm>
            <a:off x="501671" y="317502"/>
            <a:ext cx="11188699" cy="698500"/>
          </a:xfrm>
          <a:prstGeom prst="rect">
            <a:avLst/>
          </a:prstGeom>
        </p:spPr>
        <p:txBody>
          <a:bodyPr vert="horz" lIns="0" tIns="0" rIns="0" bIns="0" rtlCol="0" anchor="t" anchorCtr="0">
            <a:noAutofit/>
          </a:bodyPr>
          <a:lstStyle>
            <a:lvl1pPr>
              <a:defRPr/>
            </a:lvl1pPr>
          </a:lstStyle>
          <a:p>
            <a:r>
              <a:rPr lang="en-US"/>
              <a:t>Click to add title</a:t>
            </a:r>
          </a:p>
        </p:txBody>
      </p:sp>
      <p:sp>
        <p:nvSpPr>
          <p:cNvPr id="11" name="Content Placeholder 3"/>
          <p:cNvSpPr>
            <a:spLocks noGrp="1"/>
          </p:cNvSpPr>
          <p:nvPr>
            <p:ph sz="quarter" idx="10"/>
          </p:nvPr>
        </p:nvSpPr>
        <p:spPr>
          <a:xfrm>
            <a:off x="501674" y="1665290"/>
            <a:ext cx="5305580" cy="4716461"/>
          </a:xfrm>
          <a:prstGeom prst="rect">
            <a:avLst/>
          </a:prstGeom>
        </p:spPr>
        <p:txBody>
          <a:bodyPr>
            <a:normAutofit/>
          </a:bodyPr>
          <a:lstStyle>
            <a:lvl1pPr>
              <a:tabLst>
                <a:tab pos="453299" algn="r"/>
              </a:tabLst>
              <a:defRPr sz="144"/>
            </a:lvl1pPr>
            <a:lvl2pPr>
              <a:tabLst>
                <a:tab pos="453299" algn="r"/>
              </a:tabLst>
              <a:defRPr sz="144"/>
            </a:lvl2pPr>
            <a:lvl3pPr>
              <a:tabLst>
                <a:tab pos="453299" algn="r"/>
              </a:tabLst>
              <a:defRPr sz="144"/>
            </a:lvl3pPr>
            <a:lvl4pPr>
              <a:tabLst>
                <a:tab pos="453299" algn="r"/>
              </a:tabLst>
              <a:defRPr sz="144"/>
            </a:lvl4pPr>
            <a:lvl5pPr>
              <a:tabLst>
                <a:tab pos="453299" algn="r"/>
              </a:tabLst>
              <a:defRPr baseline="0"/>
            </a:lvl5pPr>
            <a:lvl6pPr>
              <a:defRPr sz="144"/>
            </a:lvl6pPr>
            <a:lvl7pPr>
              <a:defRPr sz="144"/>
            </a:lvl7pPr>
            <a:lvl8pPr>
              <a:defRPr sz="144"/>
            </a:lvl8pPr>
            <a:lvl9pPr>
              <a:defRPr sz="144"/>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Content Placeholder 3"/>
          <p:cNvSpPr>
            <a:spLocks noGrp="1"/>
          </p:cNvSpPr>
          <p:nvPr>
            <p:ph sz="quarter" idx="20"/>
          </p:nvPr>
        </p:nvSpPr>
        <p:spPr>
          <a:xfrm>
            <a:off x="6384028" y="1665290"/>
            <a:ext cx="5306352" cy="4716461"/>
          </a:xfrm>
          <a:prstGeom prst="rect">
            <a:avLst/>
          </a:prstGeom>
        </p:spPr>
        <p:txBody>
          <a:bodyPr>
            <a:normAutofit/>
          </a:bodyPr>
          <a:lstStyle>
            <a:lvl1pPr>
              <a:tabLst>
                <a:tab pos="453299" algn="r"/>
              </a:tabLst>
              <a:defRPr sz="144"/>
            </a:lvl1pPr>
            <a:lvl2pPr>
              <a:tabLst>
                <a:tab pos="453299" algn="r"/>
              </a:tabLst>
              <a:defRPr sz="144"/>
            </a:lvl2pPr>
            <a:lvl3pPr>
              <a:tabLst>
                <a:tab pos="453299" algn="r"/>
              </a:tabLst>
              <a:defRPr sz="144"/>
            </a:lvl3pPr>
            <a:lvl4pPr>
              <a:tabLst>
                <a:tab pos="453299" algn="r"/>
              </a:tabLst>
              <a:defRPr sz="144"/>
            </a:lvl4pPr>
            <a:lvl5pPr>
              <a:tabLst>
                <a:tab pos="453299" algn="r"/>
              </a:tabLst>
              <a:defRPr baseline="0"/>
            </a:lvl5pPr>
            <a:lvl6pPr>
              <a:defRPr sz="144"/>
            </a:lvl6pPr>
            <a:lvl7pPr>
              <a:defRPr sz="144"/>
            </a:lvl7pPr>
            <a:lvl8pPr>
              <a:defRPr sz="144"/>
            </a:lvl8pPr>
            <a:lvl9pPr>
              <a:defRPr sz="144"/>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4036932412"/>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ext and chart">
    <p:spTree>
      <p:nvGrpSpPr>
        <p:cNvPr id="1" name=""/>
        <p:cNvGrpSpPr/>
        <p:nvPr/>
      </p:nvGrpSpPr>
      <p:grpSpPr>
        <a:xfrm>
          <a:off x="0" y="0"/>
          <a:ext cx="0" cy="0"/>
          <a:chOff x="0" y="0"/>
          <a:chExt cx="0" cy="0"/>
        </a:xfrm>
      </p:grpSpPr>
      <p:sp>
        <p:nvSpPr>
          <p:cNvPr id="10" name="Content Placeholder 3"/>
          <p:cNvSpPr>
            <a:spLocks noGrp="1"/>
          </p:cNvSpPr>
          <p:nvPr>
            <p:ph sz="quarter" idx="10"/>
          </p:nvPr>
        </p:nvSpPr>
        <p:spPr>
          <a:xfrm>
            <a:off x="501665" y="1665291"/>
            <a:ext cx="5355164" cy="4455725"/>
          </a:xfrm>
          <a:prstGeom prst="rect">
            <a:avLst/>
          </a:prstGeom>
        </p:spPr>
        <p:txBody>
          <a:bodyPr/>
          <a:lstStyle>
            <a:lvl1pPr>
              <a:tabLst>
                <a:tab pos="453299" algn="r"/>
              </a:tabLst>
              <a:defRPr/>
            </a:lvl1pPr>
            <a:lvl2pPr>
              <a:tabLst>
                <a:tab pos="453299" algn="r"/>
              </a:tabLst>
              <a:defRPr/>
            </a:lvl2pPr>
            <a:lvl3pPr>
              <a:tabLst>
                <a:tab pos="453299" algn="r"/>
              </a:tabLst>
              <a:defRPr/>
            </a:lvl3pPr>
            <a:lvl4pPr>
              <a:tabLst>
                <a:tab pos="453299" algn="r"/>
              </a:tabLst>
              <a:defRPr/>
            </a:lvl4pPr>
            <a:lvl5pPr>
              <a:tabLst>
                <a:tab pos="453299"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 name="Chart Placeholder 2"/>
          <p:cNvSpPr>
            <a:spLocks noGrp="1"/>
          </p:cNvSpPr>
          <p:nvPr>
            <p:ph type="chart" sz="quarter" idx="21"/>
          </p:nvPr>
        </p:nvSpPr>
        <p:spPr>
          <a:xfrm>
            <a:off x="6341229" y="2125013"/>
            <a:ext cx="5349128" cy="3996000"/>
          </a:xfrm>
        </p:spPr>
        <p:txBody>
          <a:bodyPr/>
          <a:lstStyle/>
          <a:p>
            <a:r>
              <a:rPr lang="en-US" noProof="0"/>
              <a:t>Click icon to add chart</a:t>
            </a:r>
          </a:p>
        </p:txBody>
      </p:sp>
      <p:sp>
        <p:nvSpPr>
          <p:cNvPr id="6" name="Text Placeholder 5"/>
          <p:cNvSpPr>
            <a:spLocks noGrp="1"/>
          </p:cNvSpPr>
          <p:nvPr>
            <p:ph type="body" sz="quarter" idx="22"/>
          </p:nvPr>
        </p:nvSpPr>
        <p:spPr>
          <a:xfrm>
            <a:off x="6341229" y="1665289"/>
            <a:ext cx="5349128" cy="420688"/>
          </a:xfrm>
        </p:spPr>
        <p:txBody>
          <a:bodyPr/>
          <a:lstStyle/>
          <a:p>
            <a:pPr lvl="0"/>
            <a:r>
              <a:rPr lang="en-US" noProof="0"/>
              <a:t>Click to edit Master text styles</a:t>
            </a:r>
          </a:p>
        </p:txBody>
      </p:sp>
      <p:sp>
        <p:nvSpPr>
          <p:cNvPr id="11" name="Text Placeholder 8"/>
          <p:cNvSpPr>
            <a:spLocks noGrp="1"/>
          </p:cNvSpPr>
          <p:nvPr>
            <p:ph type="body" sz="quarter" idx="13" hasCustomPrompt="1"/>
          </p:nvPr>
        </p:nvSpPr>
        <p:spPr>
          <a:xfrm>
            <a:off x="501671" y="651602"/>
            <a:ext cx="11188699" cy="757255"/>
          </a:xfrm>
          <a:prstGeom prst="rect">
            <a:avLst/>
          </a:prstGeom>
        </p:spPr>
        <p:txBody>
          <a:bodyPr lIns="0" tIns="0" rIns="0" bIns="0">
            <a:noAutofit/>
          </a:bodyPr>
          <a:lstStyle>
            <a:lvl1pPr marL="0" indent="0">
              <a:buNone/>
              <a:defRPr sz="180" b="0">
                <a:solidFill>
                  <a:srgbClr val="575757"/>
                </a:solidFill>
              </a:defRPr>
            </a:lvl1pPr>
          </a:lstStyle>
          <a:p>
            <a:pPr lvl="0"/>
            <a:r>
              <a:rPr lang="en-US"/>
              <a:t>Click to add subtitle</a:t>
            </a:r>
          </a:p>
        </p:txBody>
      </p:sp>
      <p:sp>
        <p:nvSpPr>
          <p:cNvPr id="13" name="Title Placeholder 1"/>
          <p:cNvSpPr>
            <a:spLocks noGrp="1"/>
          </p:cNvSpPr>
          <p:nvPr>
            <p:ph type="title" hasCustomPrompt="1"/>
          </p:nvPr>
        </p:nvSpPr>
        <p:spPr>
          <a:xfrm>
            <a:off x="501671" y="317501"/>
            <a:ext cx="11188699" cy="698501"/>
          </a:xfrm>
          <a:prstGeom prst="rect">
            <a:avLst/>
          </a:prstGeom>
        </p:spPr>
        <p:txBody>
          <a:bodyPr vert="horz" lIns="0" tIns="0" rIns="0" bIns="0" rtlCol="0" anchor="t" anchorCtr="0">
            <a:noAutofit/>
          </a:bodyPr>
          <a:lstStyle>
            <a:lvl1pPr>
              <a:defRPr/>
            </a:lvl1pPr>
          </a:lstStyle>
          <a:p>
            <a:r>
              <a:rPr lang="en-US"/>
              <a:t>Click to add title</a:t>
            </a:r>
          </a:p>
        </p:txBody>
      </p:sp>
      <p:sp>
        <p:nvSpPr>
          <p:cNvPr id="15" name="Text Placeholder 7"/>
          <p:cNvSpPr>
            <a:spLocks noGrp="1"/>
          </p:cNvSpPr>
          <p:nvPr>
            <p:ph type="body" sz="quarter" idx="23"/>
          </p:nvPr>
        </p:nvSpPr>
        <p:spPr>
          <a:xfrm>
            <a:off x="501671" y="6121016"/>
            <a:ext cx="11188699" cy="260737"/>
          </a:xfrm>
        </p:spPr>
        <p:txBody>
          <a:bodyPr>
            <a:normAutofit/>
          </a:bodyPr>
          <a:lstStyle>
            <a:lvl1pPr>
              <a:spcAft>
                <a:spcPts val="0"/>
              </a:spcAft>
              <a:defRPr sz="113"/>
            </a:lvl1pPr>
          </a:lstStyle>
          <a:p>
            <a:pPr lvl="0"/>
            <a:r>
              <a:rPr lang="en-US"/>
              <a:t>Click to edit Master text styles</a:t>
            </a:r>
          </a:p>
        </p:txBody>
      </p:sp>
    </p:spTree>
    <p:extLst>
      <p:ext uri="{BB962C8B-B14F-4D97-AF65-F5344CB8AC3E}">
        <p14:creationId xmlns:p14="http://schemas.microsoft.com/office/powerpoint/2010/main" val="2284341499"/>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chart">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6341245" y="2125013"/>
            <a:ext cx="5349130" cy="3996000"/>
          </a:xfrm>
        </p:spPr>
        <p:txBody>
          <a:bodyPr/>
          <a:lstStyle/>
          <a:p>
            <a:r>
              <a:rPr lang="en-US"/>
              <a:t>Click icon to add chart</a:t>
            </a:r>
            <a:endParaRPr lang="en-GB"/>
          </a:p>
        </p:txBody>
      </p:sp>
      <p:sp>
        <p:nvSpPr>
          <p:cNvPr id="6" name="Text Placeholder 5"/>
          <p:cNvSpPr>
            <a:spLocks noGrp="1"/>
          </p:cNvSpPr>
          <p:nvPr>
            <p:ph type="body" sz="quarter" idx="22"/>
          </p:nvPr>
        </p:nvSpPr>
        <p:spPr>
          <a:xfrm>
            <a:off x="6341245" y="1665289"/>
            <a:ext cx="5349130" cy="420688"/>
          </a:xfrm>
        </p:spPr>
        <p:txBody>
          <a:bodyPr/>
          <a:lstStyle/>
          <a:p>
            <a:pPr lvl="0"/>
            <a:r>
              <a:rPr lang="en-US" noProof="0"/>
              <a:t>Click to edit Master text styles</a:t>
            </a:r>
          </a:p>
        </p:txBody>
      </p:sp>
      <p:sp>
        <p:nvSpPr>
          <p:cNvPr id="11" name="Text Placeholder 8"/>
          <p:cNvSpPr>
            <a:spLocks noGrp="1"/>
          </p:cNvSpPr>
          <p:nvPr>
            <p:ph type="body" sz="quarter" idx="13" hasCustomPrompt="1"/>
          </p:nvPr>
        </p:nvSpPr>
        <p:spPr>
          <a:xfrm>
            <a:off x="501671" y="651602"/>
            <a:ext cx="11188699" cy="757255"/>
          </a:xfrm>
          <a:prstGeom prst="rect">
            <a:avLst/>
          </a:prstGeom>
        </p:spPr>
        <p:txBody>
          <a:bodyPr lIns="0" tIns="0" rIns="0" bIns="0">
            <a:noAutofit/>
          </a:bodyPr>
          <a:lstStyle>
            <a:lvl1pPr marL="0" indent="0">
              <a:buNone/>
              <a:defRPr sz="180" b="0">
                <a:solidFill>
                  <a:srgbClr val="575757"/>
                </a:solidFill>
              </a:defRPr>
            </a:lvl1pPr>
          </a:lstStyle>
          <a:p>
            <a:pPr lvl="0"/>
            <a:r>
              <a:rPr lang="en-US"/>
              <a:t>Click to add subtitle</a:t>
            </a:r>
          </a:p>
        </p:txBody>
      </p:sp>
      <p:sp>
        <p:nvSpPr>
          <p:cNvPr id="13" name="Title Placeholder 1"/>
          <p:cNvSpPr>
            <a:spLocks noGrp="1"/>
          </p:cNvSpPr>
          <p:nvPr>
            <p:ph type="title" hasCustomPrompt="1"/>
          </p:nvPr>
        </p:nvSpPr>
        <p:spPr>
          <a:xfrm>
            <a:off x="501671" y="317501"/>
            <a:ext cx="11188699" cy="698501"/>
          </a:xfrm>
          <a:prstGeom prst="rect">
            <a:avLst/>
          </a:prstGeom>
        </p:spPr>
        <p:txBody>
          <a:bodyPr vert="horz" lIns="0" tIns="0" rIns="0" bIns="0" rtlCol="0" anchor="t" anchorCtr="0">
            <a:noAutofit/>
          </a:bodyPr>
          <a:lstStyle>
            <a:lvl1pPr>
              <a:defRPr/>
            </a:lvl1pPr>
          </a:lstStyle>
          <a:p>
            <a:r>
              <a:rPr lang="en-US"/>
              <a:t>Click to add title</a:t>
            </a:r>
          </a:p>
        </p:txBody>
      </p:sp>
      <p:sp>
        <p:nvSpPr>
          <p:cNvPr id="15" name="Text Placeholder 7"/>
          <p:cNvSpPr>
            <a:spLocks noGrp="1"/>
          </p:cNvSpPr>
          <p:nvPr>
            <p:ph type="body" sz="quarter" idx="23"/>
          </p:nvPr>
        </p:nvSpPr>
        <p:spPr>
          <a:xfrm>
            <a:off x="501665" y="6121016"/>
            <a:ext cx="11165419" cy="260737"/>
          </a:xfrm>
        </p:spPr>
        <p:txBody>
          <a:bodyPr>
            <a:normAutofit/>
          </a:bodyPr>
          <a:lstStyle>
            <a:lvl1pPr>
              <a:spcAft>
                <a:spcPts val="0"/>
              </a:spcAft>
              <a:defRPr sz="113"/>
            </a:lvl1pPr>
          </a:lstStyle>
          <a:p>
            <a:pPr lvl="0"/>
            <a:r>
              <a:rPr lang="en-US"/>
              <a:t>Click to edit Master text styles</a:t>
            </a:r>
          </a:p>
        </p:txBody>
      </p:sp>
      <p:sp>
        <p:nvSpPr>
          <p:cNvPr id="9" name="Chart Placeholder 2"/>
          <p:cNvSpPr>
            <a:spLocks noGrp="1"/>
          </p:cNvSpPr>
          <p:nvPr>
            <p:ph type="chart" sz="quarter" idx="24"/>
          </p:nvPr>
        </p:nvSpPr>
        <p:spPr>
          <a:xfrm>
            <a:off x="501673" y="2125013"/>
            <a:ext cx="5339063" cy="3996000"/>
          </a:xfrm>
        </p:spPr>
        <p:txBody>
          <a:bodyPr/>
          <a:lstStyle/>
          <a:p>
            <a:r>
              <a:rPr lang="en-US"/>
              <a:t>Click icon to add chart</a:t>
            </a:r>
            <a:endParaRPr lang="en-GB"/>
          </a:p>
        </p:txBody>
      </p:sp>
      <p:sp>
        <p:nvSpPr>
          <p:cNvPr id="12" name="Text Placeholder 5"/>
          <p:cNvSpPr>
            <a:spLocks noGrp="1"/>
          </p:cNvSpPr>
          <p:nvPr>
            <p:ph type="body" sz="quarter" idx="25"/>
          </p:nvPr>
        </p:nvSpPr>
        <p:spPr>
          <a:xfrm>
            <a:off x="501652" y="1665289"/>
            <a:ext cx="5339063" cy="420688"/>
          </a:xfrm>
        </p:spPr>
        <p:txBody>
          <a:bodyPr/>
          <a:lstStyle/>
          <a:p>
            <a:pPr lvl="0"/>
            <a:r>
              <a:rPr lang="en-US" noProof="0"/>
              <a:t>Click to edit Master text styles</a:t>
            </a:r>
          </a:p>
        </p:txBody>
      </p:sp>
    </p:spTree>
    <p:extLst>
      <p:ext uri="{BB962C8B-B14F-4D97-AF65-F5344CB8AC3E}">
        <p14:creationId xmlns:p14="http://schemas.microsoft.com/office/powerpoint/2010/main" val="3861867379"/>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2 column content">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501659" y="317501"/>
            <a:ext cx="11188698" cy="698501"/>
          </a:xfrm>
          <a:prstGeom prst="rect">
            <a:avLst/>
          </a:prstGeom>
        </p:spPr>
        <p:txBody>
          <a:bodyPr vert="horz" lIns="0" tIns="0" rIns="0" bIns="0" rtlCol="0" anchor="t" anchorCtr="0">
            <a:noAutofit/>
          </a:bodyPr>
          <a:lstStyle>
            <a:lvl1pPr>
              <a:defRPr/>
            </a:lvl1pPr>
          </a:lstStyle>
          <a:p>
            <a:r>
              <a:rPr lang="en-US"/>
              <a:t>Click to add title</a:t>
            </a:r>
          </a:p>
        </p:txBody>
      </p:sp>
      <p:sp>
        <p:nvSpPr>
          <p:cNvPr id="6" name="Content Placeholder 3"/>
          <p:cNvSpPr>
            <a:spLocks noGrp="1"/>
          </p:cNvSpPr>
          <p:nvPr>
            <p:ph sz="quarter" idx="10"/>
          </p:nvPr>
        </p:nvSpPr>
        <p:spPr>
          <a:xfrm>
            <a:off x="501669" y="1665291"/>
            <a:ext cx="4431858" cy="4716464"/>
          </a:xfrm>
          <a:prstGeom prst="rect">
            <a:avLst/>
          </a:prstGeom>
        </p:spPr>
        <p:txBody>
          <a:bodyPr/>
          <a:lstStyle>
            <a:lvl1pPr>
              <a:tabLst>
                <a:tab pos="453299" algn="r"/>
              </a:tabLst>
              <a:defRPr/>
            </a:lvl1pPr>
            <a:lvl2pPr>
              <a:tabLst>
                <a:tab pos="453299" algn="r"/>
              </a:tabLst>
              <a:defRPr/>
            </a:lvl2pPr>
            <a:lvl3pPr>
              <a:tabLst>
                <a:tab pos="453299" algn="r"/>
              </a:tabLst>
              <a:defRPr/>
            </a:lvl3pPr>
            <a:lvl4pPr>
              <a:tabLst>
                <a:tab pos="453299" algn="r"/>
              </a:tabLst>
              <a:defRPr/>
            </a:lvl4pPr>
            <a:lvl5pPr>
              <a:tabLst>
                <a:tab pos="453299"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Content Placeholder 3"/>
          <p:cNvSpPr>
            <a:spLocks noGrp="1"/>
          </p:cNvSpPr>
          <p:nvPr>
            <p:ph sz="quarter" idx="16"/>
          </p:nvPr>
        </p:nvSpPr>
        <p:spPr>
          <a:xfrm>
            <a:off x="5450354" y="1700215"/>
            <a:ext cx="6240000" cy="4681538"/>
          </a:xfrm>
          <a:prstGeom prst="rect">
            <a:avLst/>
          </a:prstGeom>
        </p:spPr>
        <p:txBody>
          <a:bodyPr/>
          <a:lstStyle>
            <a:lvl1pPr>
              <a:tabLst>
                <a:tab pos="453299" algn="r"/>
              </a:tabLst>
              <a:defRPr/>
            </a:lvl1pPr>
            <a:lvl2pPr>
              <a:tabLst>
                <a:tab pos="453299" algn="r"/>
              </a:tabLst>
              <a:defRPr/>
            </a:lvl2pPr>
            <a:lvl3pPr>
              <a:tabLst>
                <a:tab pos="453299" algn="r"/>
              </a:tabLst>
              <a:defRPr/>
            </a:lvl3pPr>
            <a:lvl4pPr>
              <a:tabLst>
                <a:tab pos="453299" algn="r"/>
              </a:tabLst>
              <a:defRPr/>
            </a:lvl4pPr>
            <a:lvl5pPr>
              <a:tabLst>
                <a:tab pos="453299"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8"/>
          <p:cNvSpPr>
            <a:spLocks noGrp="1"/>
          </p:cNvSpPr>
          <p:nvPr>
            <p:ph type="body" sz="quarter" idx="13" hasCustomPrompt="1"/>
          </p:nvPr>
        </p:nvSpPr>
        <p:spPr>
          <a:xfrm>
            <a:off x="501671" y="651602"/>
            <a:ext cx="11188699" cy="757255"/>
          </a:xfrm>
          <a:prstGeom prst="rect">
            <a:avLst/>
          </a:prstGeom>
        </p:spPr>
        <p:txBody>
          <a:bodyPr lIns="0" tIns="0" rIns="0" bIns="0">
            <a:noAutofit/>
          </a:bodyPr>
          <a:lstStyle>
            <a:lvl1pPr marL="0" indent="0">
              <a:buNone/>
              <a:defRPr sz="180" b="0">
                <a:solidFill>
                  <a:srgbClr val="575757"/>
                </a:solidFill>
              </a:defRPr>
            </a:lvl1pPr>
          </a:lstStyle>
          <a:p>
            <a:pPr lvl="0"/>
            <a:r>
              <a:rPr lang="en-US"/>
              <a:t>Click to add subtitle</a:t>
            </a:r>
          </a:p>
        </p:txBody>
      </p:sp>
    </p:spTree>
    <p:extLst>
      <p:ext uri="{BB962C8B-B14F-4D97-AF65-F5344CB8AC3E}">
        <p14:creationId xmlns:p14="http://schemas.microsoft.com/office/powerpoint/2010/main" val="3782692597"/>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content with quote ">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501672" y="317502"/>
            <a:ext cx="11188699" cy="698500"/>
          </a:xfrm>
          <a:prstGeom prst="rect">
            <a:avLst/>
          </a:prstGeom>
        </p:spPr>
        <p:txBody>
          <a:bodyPr vert="horz" lIns="0" tIns="0" rIns="0" bIns="0" rtlCol="0" anchor="t" anchorCtr="0">
            <a:noAutofit/>
          </a:bodyPr>
          <a:lstStyle>
            <a:lvl1pPr>
              <a:defRPr/>
            </a:lvl1pPr>
          </a:lstStyle>
          <a:p>
            <a:r>
              <a:rPr lang="en-US"/>
              <a:t>Click to add title</a:t>
            </a:r>
          </a:p>
        </p:txBody>
      </p:sp>
      <p:sp>
        <p:nvSpPr>
          <p:cNvPr id="6" name="Content Placeholder 3"/>
          <p:cNvSpPr>
            <a:spLocks noGrp="1"/>
          </p:cNvSpPr>
          <p:nvPr>
            <p:ph sz="quarter" idx="10"/>
          </p:nvPr>
        </p:nvSpPr>
        <p:spPr>
          <a:xfrm>
            <a:off x="7577893" y="1658682"/>
            <a:ext cx="4112469" cy="4723073"/>
          </a:xfrm>
          <a:prstGeom prst="rect">
            <a:avLst/>
          </a:prstGeom>
        </p:spPr>
        <p:txBody>
          <a:bodyPr>
            <a:normAutofit/>
          </a:bodyPr>
          <a:lstStyle>
            <a:lvl1pPr>
              <a:tabLst>
                <a:tab pos="453299" algn="r"/>
              </a:tabLst>
              <a:defRPr sz="198">
                <a:solidFill>
                  <a:schemeClr val="accent3"/>
                </a:solidFill>
              </a:defRPr>
            </a:lvl1pPr>
            <a:lvl2pPr>
              <a:tabLst>
                <a:tab pos="453299" algn="r"/>
              </a:tabLst>
              <a:defRPr/>
            </a:lvl2pPr>
            <a:lvl3pPr>
              <a:tabLst>
                <a:tab pos="453299" algn="r"/>
              </a:tabLst>
              <a:defRPr/>
            </a:lvl3pPr>
            <a:lvl4pPr>
              <a:tabLst>
                <a:tab pos="453299" algn="r"/>
              </a:tabLst>
              <a:defRPr/>
            </a:lvl4pPr>
            <a:lvl5pPr>
              <a:tabLst>
                <a:tab pos="453299" algn="r"/>
              </a:tabLst>
              <a:defRPr baseline="0"/>
            </a:lvl5pPr>
          </a:lstStyle>
          <a:p>
            <a:pPr lvl="0"/>
            <a:r>
              <a:rPr lang="en-US" noProof="0"/>
              <a:t>Click to edit Master text styles</a:t>
            </a:r>
          </a:p>
        </p:txBody>
      </p:sp>
      <p:sp>
        <p:nvSpPr>
          <p:cNvPr id="8" name="Content Placeholder 3"/>
          <p:cNvSpPr>
            <a:spLocks noGrp="1"/>
          </p:cNvSpPr>
          <p:nvPr>
            <p:ph sz="quarter" idx="16"/>
          </p:nvPr>
        </p:nvSpPr>
        <p:spPr>
          <a:xfrm>
            <a:off x="501665" y="1665288"/>
            <a:ext cx="6506347" cy="4716463"/>
          </a:xfrm>
          <a:prstGeom prst="rect">
            <a:avLst/>
          </a:prstGeom>
        </p:spPr>
        <p:txBody>
          <a:bodyPr/>
          <a:lstStyle>
            <a:lvl1pPr>
              <a:tabLst>
                <a:tab pos="453299" algn="r"/>
              </a:tabLst>
              <a:defRPr/>
            </a:lvl1pPr>
            <a:lvl2pPr>
              <a:tabLst>
                <a:tab pos="453299" algn="r"/>
              </a:tabLst>
              <a:defRPr/>
            </a:lvl2pPr>
            <a:lvl3pPr>
              <a:tabLst>
                <a:tab pos="453299" algn="r"/>
              </a:tabLst>
              <a:defRPr/>
            </a:lvl3pPr>
            <a:lvl4pPr>
              <a:tabLst>
                <a:tab pos="453299" algn="r"/>
              </a:tabLst>
              <a:defRPr/>
            </a:lvl4pPr>
            <a:lvl5pPr>
              <a:tabLst>
                <a:tab pos="453299"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8"/>
          <p:cNvSpPr>
            <a:spLocks noGrp="1"/>
          </p:cNvSpPr>
          <p:nvPr>
            <p:ph type="body" sz="quarter" idx="13" hasCustomPrompt="1"/>
          </p:nvPr>
        </p:nvSpPr>
        <p:spPr>
          <a:xfrm>
            <a:off x="501659" y="651602"/>
            <a:ext cx="11188698" cy="757255"/>
          </a:xfrm>
          <a:prstGeom prst="rect">
            <a:avLst/>
          </a:prstGeom>
        </p:spPr>
        <p:txBody>
          <a:bodyPr lIns="0" tIns="0" rIns="0" bIns="0">
            <a:noAutofit/>
          </a:bodyPr>
          <a:lstStyle>
            <a:lvl1pPr marL="0" indent="0">
              <a:buNone/>
              <a:defRPr sz="180" b="0">
                <a:solidFill>
                  <a:srgbClr val="575757"/>
                </a:solidFill>
              </a:defRPr>
            </a:lvl1pPr>
          </a:lstStyle>
          <a:p>
            <a:pPr lvl="0"/>
            <a:r>
              <a:rPr lang="en-US"/>
              <a:t>Click to add subtitle</a:t>
            </a:r>
          </a:p>
        </p:txBody>
      </p:sp>
    </p:spTree>
    <p:extLst>
      <p:ext uri="{BB962C8B-B14F-4D97-AF65-F5344CB8AC3E}">
        <p14:creationId xmlns:p14="http://schemas.microsoft.com/office/powerpoint/2010/main" val="20026879"/>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eam profile">
    <p:spTree>
      <p:nvGrpSpPr>
        <p:cNvPr id="1" name=""/>
        <p:cNvGrpSpPr/>
        <p:nvPr/>
      </p:nvGrpSpPr>
      <p:grpSpPr>
        <a:xfrm>
          <a:off x="0" y="0"/>
          <a:ext cx="0" cy="0"/>
          <a:chOff x="0" y="0"/>
          <a:chExt cx="0" cy="0"/>
        </a:xfrm>
      </p:grpSpPr>
      <p:sp>
        <p:nvSpPr>
          <p:cNvPr id="2" name="Title 1"/>
          <p:cNvSpPr>
            <a:spLocks noGrp="1"/>
          </p:cNvSpPr>
          <p:nvPr>
            <p:ph type="title"/>
          </p:nvPr>
        </p:nvSpPr>
        <p:spPr>
          <a:xfrm>
            <a:off x="501672" y="317502"/>
            <a:ext cx="11188699" cy="698500"/>
          </a:xfrm>
        </p:spPr>
        <p:txBody>
          <a:bodyPr/>
          <a:lstStyle/>
          <a:p>
            <a:r>
              <a:rPr lang="en-US"/>
              <a:t>Click to edit Master title style</a:t>
            </a:r>
            <a:endParaRPr lang="en-GB"/>
          </a:p>
        </p:txBody>
      </p:sp>
      <p:sp>
        <p:nvSpPr>
          <p:cNvPr id="4" name="Picture Placeholder 6"/>
          <p:cNvSpPr>
            <a:spLocks noGrp="1"/>
          </p:cNvSpPr>
          <p:nvPr>
            <p:ph type="pic" sz="quarter" idx="13"/>
          </p:nvPr>
        </p:nvSpPr>
        <p:spPr>
          <a:xfrm>
            <a:off x="501660" y="1700213"/>
            <a:ext cx="2711999" cy="1260000"/>
          </a:xfrm>
        </p:spPr>
        <p:txBody>
          <a:bodyPr lIns="0" tIns="0" rIns="0" bIns="0">
            <a:noAutofit/>
          </a:bodyPr>
          <a:lstStyle/>
          <a:p>
            <a:r>
              <a:rPr lang="en-US" noProof="0"/>
              <a:t>Click icon to add picture</a:t>
            </a:r>
          </a:p>
        </p:txBody>
      </p:sp>
      <p:sp>
        <p:nvSpPr>
          <p:cNvPr id="5" name="Picture Placeholder 6"/>
          <p:cNvSpPr>
            <a:spLocks noGrp="1"/>
          </p:cNvSpPr>
          <p:nvPr>
            <p:ph type="pic" sz="quarter" idx="14"/>
          </p:nvPr>
        </p:nvSpPr>
        <p:spPr>
          <a:xfrm>
            <a:off x="3327218" y="1700213"/>
            <a:ext cx="2711999" cy="1260000"/>
          </a:xfrm>
        </p:spPr>
        <p:txBody>
          <a:bodyPr lIns="0" tIns="0" rIns="0" bIns="0">
            <a:noAutofit/>
          </a:bodyPr>
          <a:lstStyle/>
          <a:p>
            <a:r>
              <a:rPr lang="en-US" noProof="0"/>
              <a:t>Click icon to add picture</a:t>
            </a:r>
          </a:p>
        </p:txBody>
      </p:sp>
      <p:sp>
        <p:nvSpPr>
          <p:cNvPr id="6" name="Picture Placeholder 6"/>
          <p:cNvSpPr>
            <a:spLocks noGrp="1"/>
          </p:cNvSpPr>
          <p:nvPr>
            <p:ph type="pic" sz="quarter" idx="15"/>
          </p:nvPr>
        </p:nvSpPr>
        <p:spPr>
          <a:xfrm>
            <a:off x="6152797" y="1700213"/>
            <a:ext cx="2711999" cy="1260000"/>
          </a:xfrm>
        </p:spPr>
        <p:txBody>
          <a:bodyPr lIns="0" tIns="0" rIns="0" bIns="0">
            <a:noAutofit/>
          </a:bodyPr>
          <a:lstStyle/>
          <a:p>
            <a:r>
              <a:rPr lang="en-US" noProof="0"/>
              <a:t>Click icon to add picture</a:t>
            </a:r>
          </a:p>
        </p:txBody>
      </p:sp>
      <p:sp>
        <p:nvSpPr>
          <p:cNvPr id="7" name="Picture Placeholder 6"/>
          <p:cNvSpPr>
            <a:spLocks noGrp="1"/>
          </p:cNvSpPr>
          <p:nvPr>
            <p:ph type="pic" sz="quarter" idx="16"/>
          </p:nvPr>
        </p:nvSpPr>
        <p:spPr>
          <a:xfrm>
            <a:off x="8978362" y="1700213"/>
            <a:ext cx="2711999" cy="1260000"/>
          </a:xfrm>
        </p:spPr>
        <p:txBody>
          <a:bodyPr lIns="0" tIns="0" rIns="0" bIns="0">
            <a:noAutofit/>
          </a:bodyPr>
          <a:lstStyle/>
          <a:p>
            <a:r>
              <a:rPr lang="en-US" noProof="0"/>
              <a:t>Click icon to add picture</a:t>
            </a:r>
          </a:p>
        </p:txBody>
      </p:sp>
      <p:sp>
        <p:nvSpPr>
          <p:cNvPr id="9" name="Text Placeholder 8"/>
          <p:cNvSpPr>
            <a:spLocks noGrp="1"/>
          </p:cNvSpPr>
          <p:nvPr>
            <p:ph type="body" sz="quarter" idx="17"/>
          </p:nvPr>
        </p:nvSpPr>
        <p:spPr>
          <a:xfrm>
            <a:off x="501659" y="3124203"/>
            <a:ext cx="2720466" cy="3257549"/>
          </a:xfrm>
        </p:spPr>
        <p:txBody>
          <a:bodyPr/>
          <a:lstStyle>
            <a:lvl1pPr>
              <a:defRPr b="1">
                <a:solidFill>
                  <a:schemeClr val="accent1"/>
                </a:solidFill>
              </a:defRPr>
            </a:lvl1pPr>
            <a:lvl2pPr>
              <a:spcAft>
                <a:spcPts val="0"/>
              </a:spcAft>
              <a:defRPr/>
            </a:lvl2pPr>
            <a:lvl3pPr marL="0" indent="0">
              <a:spcAft>
                <a:spcPts val="0"/>
              </a:spcAft>
              <a:buNone/>
              <a:defRPr/>
            </a:lvl3pPr>
            <a:lvl4pPr marL="15900" indent="-15900">
              <a:spcAft>
                <a:spcPts val="0"/>
              </a:spcAft>
              <a:buFont typeface="Arial" panose="020B0604020202020204" pitchFamily="34" charset="0"/>
              <a:buChar char="•"/>
              <a:defRPr/>
            </a:lvl4pPr>
            <a:lvl5pPr marL="32123" indent="-15900">
              <a:spcAft>
                <a:spcPts val="0"/>
              </a:spcAft>
              <a:defRPr baseline="0"/>
            </a:lvl5pPr>
            <a:lvl6pPr marL="32123" indent="-15900">
              <a:spcAft>
                <a:spcPts val="0"/>
              </a:spcAft>
              <a:buFont typeface="Verdana" panose="020B0604030504040204" pitchFamily="34" charset="0"/>
              <a:buChar char="−"/>
              <a:defRPr/>
            </a:lvl6pPr>
            <a:lvl7pPr marL="32123" indent="-15900">
              <a:spcAft>
                <a:spcPts val="0"/>
              </a:spcAft>
              <a:defRPr/>
            </a:lvl7pPr>
            <a:lvl8pPr marL="32123" indent="-15900">
              <a:spcAft>
                <a:spcPts val="0"/>
              </a:spcAft>
              <a:defRPr/>
            </a:lvl8pPr>
            <a:lvl9pPr marL="32123" indent="-15900">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8"/>
          <p:cNvSpPr>
            <a:spLocks noGrp="1"/>
          </p:cNvSpPr>
          <p:nvPr>
            <p:ph type="body" sz="quarter" idx="18"/>
          </p:nvPr>
        </p:nvSpPr>
        <p:spPr>
          <a:xfrm>
            <a:off x="6149975" y="3120552"/>
            <a:ext cx="2711999" cy="3261199"/>
          </a:xfrm>
        </p:spPr>
        <p:txBody>
          <a:bodyPr/>
          <a:lstStyle>
            <a:lvl1pPr>
              <a:defRPr b="1">
                <a:solidFill>
                  <a:schemeClr val="accent1"/>
                </a:solidFill>
              </a:defRPr>
            </a:lvl1pPr>
            <a:lvl2pPr>
              <a:spcAft>
                <a:spcPts val="0"/>
              </a:spcAft>
              <a:defRPr/>
            </a:lvl2pPr>
            <a:lvl3pPr marL="0" indent="0">
              <a:spcAft>
                <a:spcPts val="0"/>
              </a:spcAft>
              <a:buNone/>
              <a:defRPr/>
            </a:lvl3pPr>
            <a:lvl4pPr marL="15900" indent="-15900">
              <a:spcAft>
                <a:spcPts val="0"/>
              </a:spcAft>
              <a:buFont typeface="Arial" panose="020B0604020202020204" pitchFamily="34" charset="0"/>
              <a:buChar char="•"/>
              <a:defRPr/>
            </a:lvl4pPr>
            <a:lvl5pPr marL="32123" indent="-15900">
              <a:spcAft>
                <a:spcPts val="0"/>
              </a:spcAft>
              <a:defRPr baseline="0"/>
            </a:lvl5pPr>
            <a:lvl6pPr marL="32123" indent="-15900">
              <a:spcAft>
                <a:spcPts val="0"/>
              </a:spcAft>
              <a:buFont typeface="Verdana" panose="020B0604030504040204" pitchFamily="34" charset="0"/>
              <a:buChar char="−"/>
              <a:defRPr/>
            </a:lvl6pPr>
            <a:lvl7pPr marL="32123" indent="-15900">
              <a:spcAft>
                <a:spcPts val="0"/>
              </a:spcAft>
              <a:defRPr/>
            </a:lvl7pPr>
            <a:lvl8pPr marL="32123" indent="-15900">
              <a:spcAft>
                <a:spcPts val="0"/>
              </a:spcAft>
              <a:defRPr/>
            </a:lvl8pPr>
            <a:lvl9pPr marL="32123" indent="-15900">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8"/>
          <p:cNvSpPr>
            <a:spLocks noGrp="1"/>
          </p:cNvSpPr>
          <p:nvPr>
            <p:ph type="body" sz="quarter" idx="19"/>
          </p:nvPr>
        </p:nvSpPr>
        <p:spPr>
          <a:xfrm>
            <a:off x="3330047" y="3124203"/>
            <a:ext cx="2711999" cy="3257549"/>
          </a:xfrm>
        </p:spPr>
        <p:txBody>
          <a:bodyPr/>
          <a:lstStyle>
            <a:lvl1pPr>
              <a:defRPr b="1">
                <a:solidFill>
                  <a:schemeClr val="accent1"/>
                </a:solidFill>
              </a:defRPr>
            </a:lvl1pPr>
            <a:lvl2pPr>
              <a:spcAft>
                <a:spcPts val="0"/>
              </a:spcAft>
              <a:defRPr/>
            </a:lvl2pPr>
            <a:lvl3pPr marL="0" indent="0">
              <a:spcAft>
                <a:spcPts val="0"/>
              </a:spcAft>
              <a:buNone/>
              <a:defRPr/>
            </a:lvl3pPr>
            <a:lvl4pPr marL="15900" indent="-15900">
              <a:spcAft>
                <a:spcPts val="0"/>
              </a:spcAft>
              <a:buFont typeface="Arial" panose="020B0604020202020204" pitchFamily="34" charset="0"/>
              <a:buChar char="•"/>
              <a:defRPr/>
            </a:lvl4pPr>
            <a:lvl5pPr marL="32123" indent="-15900">
              <a:spcAft>
                <a:spcPts val="0"/>
              </a:spcAft>
              <a:defRPr baseline="0"/>
            </a:lvl5pPr>
            <a:lvl6pPr marL="32123" indent="-15900">
              <a:spcAft>
                <a:spcPts val="0"/>
              </a:spcAft>
              <a:buFont typeface="Verdana" panose="020B0604030504040204" pitchFamily="34" charset="0"/>
              <a:buChar char="−"/>
              <a:defRPr/>
            </a:lvl6pPr>
            <a:lvl7pPr marL="32123" indent="-15900">
              <a:spcAft>
                <a:spcPts val="0"/>
              </a:spcAft>
              <a:defRPr/>
            </a:lvl7pPr>
            <a:lvl8pPr marL="32123" indent="-15900">
              <a:spcAft>
                <a:spcPts val="0"/>
              </a:spcAft>
              <a:defRPr/>
            </a:lvl8pPr>
            <a:lvl9pPr marL="32123" indent="-15900">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8"/>
          <p:cNvSpPr>
            <a:spLocks noGrp="1"/>
          </p:cNvSpPr>
          <p:nvPr>
            <p:ph type="body" sz="quarter" idx="20"/>
          </p:nvPr>
        </p:nvSpPr>
        <p:spPr>
          <a:xfrm>
            <a:off x="8993199" y="3108509"/>
            <a:ext cx="2697183" cy="3273240"/>
          </a:xfrm>
        </p:spPr>
        <p:txBody>
          <a:bodyPr/>
          <a:lstStyle>
            <a:lvl1pPr>
              <a:defRPr b="1">
                <a:solidFill>
                  <a:schemeClr val="accent1"/>
                </a:solidFill>
              </a:defRPr>
            </a:lvl1pPr>
            <a:lvl2pPr>
              <a:spcAft>
                <a:spcPts val="0"/>
              </a:spcAft>
              <a:defRPr/>
            </a:lvl2pPr>
            <a:lvl3pPr marL="0" indent="0">
              <a:spcAft>
                <a:spcPts val="0"/>
              </a:spcAft>
              <a:buNone/>
              <a:defRPr/>
            </a:lvl3pPr>
            <a:lvl4pPr marL="15900" indent="-15900">
              <a:spcAft>
                <a:spcPts val="0"/>
              </a:spcAft>
              <a:buFont typeface="Arial" panose="020B0604020202020204" pitchFamily="34" charset="0"/>
              <a:buChar char="•"/>
              <a:defRPr/>
            </a:lvl4pPr>
            <a:lvl5pPr marL="32123" indent="-15900">
              <a:spcAft>
                <a:spcPts val="0"/>
              </a:spcAft>
              <a:defRPr baseline="0"/>
            </a:lvl5pPr>
            <a:lvl6pPr marL="32123" indent="-15900">
              <a:spcAft>
                <a:spcPts val="0"/>
              </a:spcAft>
              <a:buFont typeface="Verdana" panose="020B0604030504040204" pitchFamily="34" charset="0"/>
              <a:buChar char="−"/>
              <a:defRPr/>
            </a:lvl6pPr>
            <a:lvl7pPr marL="32123" indent="-15900">
              <a:spcAft>
                <a:spcPts val="0"/>
              </a:spcAft>
              <a:defRPr/>
            </a:lvl7pPr>
            <a:lvl8pPr marL="32123" indent="-15900">
              <a:spcAft>
                <a:spcPts val="0"/>
              </a:spcAft>
              <a:defRPr/>
            </a:lvl8pPr>
            <a:lvl9pPr marL="32123" indent="-15900">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8"/>
          <p:cNvSpPr>
            <a:spLocks noGrp="1"/>
          </p:cNvSpPr>
          <p:nvPr>
            <p:ph type="body" sz="quarter" idx="21" hasCustomPrompt="1"/>
          </p:nvPr>
        </p:nvSpPr>
        <p:spPr>
          <a:xfrm>
            <a:off x="501658" y="651602"/>
            <a:ext cx="11188701" cy="757255"/>
          </a:xfrm>
          <a:prstGeom prst="rect">
            <a:avLst/>
          </a:prstGeom>
        </p:spPr>
        <p:txBody>
          <a:bodyPr lIns="0" tIns="0" rIns="0" bIns="0">
            <a:noAutofit/>
          </a:bodyPr>
          <a:lstStyle>
            <a:lvl1pPr marL="0" indent="0">
              <a:buNone/>
              <a:defRPr sz="180" b="0">
                <a:solidFill>
                  <a:srgbClr val="575757"/>
                </a:solidFill>
              </a:defRPr>
            </a:lvl1pPr>
          </a:lstStyle>
          <a:p>
            <a:pPr lvl="0"/>
            <a:r>
              <a:rPr lang="en-US"/>
              <a:t>Click to add subtitle</a:t>
            </a:r>
          </a:p>
        </p:txBody>
      </p:sp>
    </p:spTree>
    <p:extLst>
      <p:ext uri="{BB962C8B-B14F-4D97-AF65-F5344CB8AC3E}">
        <p14:creationId xmlns:p14="http://schemas.microsoft.com/office/powerpoint/2010/main" val="266760179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 Circl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3336004" y="1368000"/>
            <a:ext cx="5519999" cy="4140000"/>
          </a:xfrm>
          <a:prstGeom prst="ellipse">
            <a:avLst/>
          </a:prstGeom>
          <a:ln w="25400">
            <a:solidFill>
              <a:schemeClr val="accent1"/>
            </a:solidFill>
          </a:ln>
        </p:spPr>
        <p:txBody>
          <a:bodyPr lIns="108000" tIns="108000" rIns="108000" bIns="108000" anchor="ctr" anchorCtr="0">
            <a:normAutofit/>
          </a:bodyPr>
          <a:lstStyle>
            <a:lvl1pPr algn="ctr">
              <a:lnSpc>
                <a:spcPts val="379"/>
              </a:lnSpc>
              <a:defRPr sz="324" b="0">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3" name="Subtitle 2"/>
          <p:cNvSpPr>
            <a:spLocks noGrp="1"/>
          </p:cNvSpPr>
          <p:nvPr>
            <p:ph type="subTitle" idx="1"/>
          </p:nvPr>
        </p:nvSpPr>
        <p:spPr bwMode="gray">
          <a:xfrm>
            <a:off x="501668" y="5864233"/>
            <a:ext cx="5594350" cy="505645"/>
          </a:xfrm>
          <a:prstGeom prst="rect">
            <a:avLst/>
          </a:prstGeom>
        </p:spPr>
        <p:txBody>
          <a:bodyPr lIns="0" tIns="0" rIns="0" bIns="0">
            <a:noAutofit/>
          </a:bodyPr>
          <a:lstStyle>
            <a:lvl1pPr marL="0" indent="0" algn="l">
              <a:lnSpc>
                <a:spcPct val="100000"/>
              </a:lnSpc>
              <a:spcAft>
                <a:spcPts val="0"/>
              </a:spcAft>
              <a:buNone/>
              <a:defRPr sz="144">
                <a:solidFill>
                  <a:schemeClr val="tx1"/>
                </a:solidFill>
              </a:defRPr>
            </a:lvl1pPr>
            <a:lvl2pPr marL="41209" indent="0" algn="ctr">
              <a:buNone/>
              <a:defRPr sz="180"/>
            </a:lvl2pPr>
            <a:lvl3pPr marL="82418" indent="0" algn="ctr">
              <a:buNone/>
              <a:defRPr sz="162"/>
            </a:lvl3pPr>
            <a:lvl4pPr marL="123628" indent="0" algn="ctr">
              <a:buNone/>
              <a:defRPr sz="144"/>
            </a:lvl4pPr>
            <a:lvl5pPr marL="164836" indent="0" algn="ctr">
              <a:buNone/>
              <a:defRPr sz="144"/>
            </a:lvl5pPr>
            <a:lvl6pPr marL="206045" indent="0" algn="ctr">
              <a:buNone/>
              <a:defRPr sz="144"/>
            </a:lvl6pPr>
            <a:lvl7pPr marL="247254" indent="0" algn="ctr">
              <a:buNone/>
              <a:defRPr sz="144"/>
            </a:lvl7pPr>
            <a:lvl8pPr marL="288463" indent="0" algn="ctr">
              <a:buNone/>
              <a:defRPr sz="144"/>
            </a:lvl8pPr>
            <a:lvl9pPr marL="329672" indent="0" algn="ctr">
              <a:buNone/>
              <a:defRPr sz="144"/>
            </a:lvl9pPr>
          </a:lstStyle>
          <a:p>
            <a:r>
              <a:rPr lang="en-US" noProof="0"/>
              <a:t>Click to edit Master subtitle style</a:t>
            </a:r>
          </a:p>
        </p:txBody>
      </p:sp>
      <p:sp>
        <p:nvSpPr>
          <p:cNvPr id="5" name="Text Placeholder 4"/>
          <p:cNvSpPr>
            <a:spLocks noGrp="1"/>
          </p:cNvSpPr>
          <p:nvPr>
            <p:ph type="body" sz="quarter" idx="10"/>
          </p:nvPr>
        </p:nvSpPr>
        <p:spPr>
          <a:xfrm>
            <a:off x="501659" y="6381753"/>
            <a:ext cx="5594351" cy="298450"/>
          </a:xfrm>
          <a:prstGeom prst="rect">
            <a:avLst/>
          </a:prstGeom>
        </p:spPr>
        <p:txBody>
          <a:bodyPr/>
          <a:lstStyle>
            <a:lvl1pPr>
              <a:spcAft>
                <a:spcPts val="0"/>
              </a:spcAft>
              <a:defRPr sz="113">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7" name="Group 6"/>
          <p:cNvGrpSpPr/>
          <p:nvPr/>
        </p:nvGrpSpPr>
        <p:grpSpPr>
          <a:xfrm>
            <a:off x="503991" y="378001"/>
            <a:ext cx="2160000" cy="307976"/>
            <a:chOff x="398463" y="404813"/>
            <a:chExt cx="1627187" cy="307976"/>
          </a:xfrm>
          <a:solidFill>
            <a:schemeClr val="tx1"/>
          </a:solidFill>
        </p:grpSpPr>
        <p:sp>
          <p:nvSpPr>
            <p:cNvPr id="8" name="Oval 5"/>
            <p:cNvSpPr>
              <a:spLocks noChangeArrowheads="1"/>
            </p:cNvSpPr>
            <p:nvPr/>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2" noProof="0">
                <a:solidFill>
                  <a:schemeClr val="bg1"/>
                </a:solidFill>
              </a:endParaRPr>
            </a:p>
          </p:txBody>
        </p:sp>
        <p:sp>
          <p:nvSpPr>
            <p:cNvPr id="10" name="Freeform 6"/>
            <p:cNvSpPr>
              <a:spLocks noEditPoints="1"/>
            </p:cNvSpPr>
            <p:nvPr/>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2" noProof="0">
                <a:solidFill>
                  <a:schemeClr val="bg1"/>
                </a:solidFill>
              </a:endParaRPr>
            </a:p>
          </p:txBody>
        </p:sp>
        <p:sp>
          <p:nvSpPr>
            <p:cNvPr id="11" name="Rectangle 7"/>
            <p:cNvSpPr>
              <a:spLocks noChangeArrowheads="1"/>
            </p:cNvSpPr>
            <p:nvPr/>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2" noProof="0">
                <a:solidFill>
                  <a:schemeClr val="bg1"/>
                </a:solidFill>
              </a:endParaRPr>
            </a:p>
          </p:txBody>
        </p:sp>
        <p:sp>
          <p:nvSpPr>
            <p:cNvPr id="12" name="Freeform 8"/>
            <p:cNvSpPr>
              <a:spLocks noEditPoints="1"/>
            </p:cNvSpPr>
            <p:nvPr/>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2" noProof="0">
                <a:solidFill>
                  <a:schemeClr val="bg1"/>
                </a:solidFill>
              </a:endParaRPr>
            </a:p>
          </p:txBody>
        </p:sp>
        <p:sp>
          <p:nvSpPr>
            <p:cNvPr id="13" name="Rectangle 9"/>
            <p:cNvSpPr>
              <a:spLocks noChangeArrowheads="1"/>
            </p:cNvSpPr>
            <p:nvPr/>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2" noProof="0">
                <a:solidFill>
                  <a:schemeClr val="bg1"/>
                </a:solidFill>
              </a:endParaRPr>
            </a:p>
          </p:txBody>
        </p:sp>
        <p:sp>
          <p:nvSpPr>
            <p:cNvPr id="14" name="Rectangle 10"/>
            <p:cNvSpPr>
              <a:spLocks noChangeArrowheads="1"/>
            </p:cNvSpPr>
            <p:nvPr/>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2" noProof="0">
                <a:solidFill>
                  <a:schemeClr val="bg1"/>
                </a:solidFill>
              </a:endParaRPr>
            </a:p>
          </p:txBody>
        </p:sp>
        <p:sp>
          <p:nvSpPr>
            <p:cNvPr id="15" name="Freeform 11"/>
            <p:cNvSpPr>
              <a:spLocks/>
            </p:cNvSpPr>
            <p:nvPr/>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2" noProof="0">
                <a:solidFill>
                  <a:schemeClr val="bg1"/>
                </a:solidFill>
              </a:endParaRPr>
            </a:p>
          </p:txBody>
        </p:sp>
        <p:sp>
          <p:nvSpPr>
            <p:cNvPr id="16" name="Freeform 12"/>
            <p:cNvSpPr>
              <a:spLocks/>
            </p:cNvSpPr>
            <p:nvPr/>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2" noProof="0">
                <a:solidFill>
                  <a:schemeClr val="bg1"/>
                </a:solidFill>
              </a:endParaRPr>
            </a:p>
          </p:txBody>
        </p:sp>
        <p:sp>
          <p:nvSpPr>
            <p:cNvPr id="17" name="Freeform 13"/>
            <p:cNvSpPr>
              <a:spLocks noEditPoints="1"/>
            </p:cNvSpPr>
            <p:nvPr/>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2" noProof="0">
                <a:solidFill>
                  <a:schemeClr val="bg1"/>
                </a:solidFill>
              </a:endParaRPr>
            </a:p>
          </p:txBody>
        </p:sp>
        <p:sp>
          <p:nvSpPr>
            <p:cNvPr id="18" name="Freeform 14"/>
            <p:cNvSpPr>
              <a:spLocks noEditPoints="1"/>
            </p:cNvSpPr>
            <p:nvPr/>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2" noProof="0">
                <a:solidFill>
                  <a:schemeClr val="bg1"/>
                </a:solidFill>
              </a:endParaRPr>
            </a:p>
          </p:txBody>
        </p:sp>
      </p:grpSp>
    </p:spTree>
    <p:extLst>
      <p:ext uri="{BB962C8B-B14F-4D97-AF65-F5344CB8AC3E}">
        <p14:creationId xmlns:p14="http://schemas.microsoft.com/office/powerpoint/2010/main" val="846353632"/>
      </p:ext>
    </p:extLst>
  </p:cSld>
  <p:clrMapOvr>
    <a:masterClrMapping/>
  </p:clrMapOvr>
  <p:transition>
    <p:fade/>
  </p:transition>
  <p:extLst>
    <p:ext uri="{DCECCB84-F9BA-43D5-87BE-67443E8EF086}">
      <p15:sldGuideLst xmlns:p15="http://schemas.microsoft.com/office/powerpoint/2012/main">
        <p15:guide id="1" orient="horz" pos="7823">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eam profile 2">
    <p:spTree>
      <p:nvGrpSpPr>
        <p:cNvPr id="1" name=""/>
        <p:cNvGrpSpPr/>
        <p:nvPr/>
      </p:nvGrpSpPr>
      <p:grpSpPr>
        <a:xfrm>
          <a:off x="0" y="0"/>
          <a:ext cx="0" cy="0"/>
          <a:chOff x="0" y="0"/>
          <a:chExt cx="0" cy="0"/>
        </a:xfrm>
      </p:grpSpPr>
      <p:sp>
        <p:nvSpPr>
          <p:cNvPr id="2" name="Title 1"/>
          <p:cNvSpPr>
            <a:spLocks noGrp="1"/>
          </p:cNvSpPr>
          <p:nvPr>
            <p:ph type="title"/>
          </p:nvPr>
        </p:nvSpPr>
        <p:spPr>
          <a:xfrm>
            <a:off x="501672" y="317502"/>
            <a:ext cx="11188699" cy="698500"/>
          </a:xfrm>
        </p:spPr>
        <p:txBody>
          <a:bodyPr/>
          <a:lstStyle/>
          <a:p>
            <a:r>
              <a:rPr lang="en-US" noProof="0"/>
              <a:t>Click to edit Master title style</a:t>
            </a:r>
          </a:p>
        </p:txBody>
      </p:sp>
      <p:sp>
        <p:nvSpPr>
          <p:cNvPr id="4" name="Rectangle 3"/>
          <p:cNvSpPr/>
          <p:nvPr/>
        </p:nvSpPr>
        <p:spPr>
          <a:xfrm>
            <a:off x="504002" y="1707173"/>
            <a:ext cx="5496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3">
              <a:solidFill>
                <a:schemeClr val="bg1"/>
              </a:solidFill>
            </a:endParaRPr>
          </a:p>
        </p:txBody>
      </p:sp>
      <p:sp>
        <p:nvSpPr>
          <p:cNvPr id="5" name="Rectangle 4"/>
          <p:cNvSpPr/>
          <p:nvPr/>
        </p:nvSpPr>
        <p:spPr>
          <a:xfrm>
            <a:off x="6224097" y="1700212"/>
            <a:ext cx="5475066"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3">
              <a:solidFill>
                <a:schemeClr val="bg1"/>
              </a:solidFill>
            </a:endParaRPr>
          </a:p>
        </p:txBody>
      </p:sp>
      <p:sp>
        <p:nvSpPr>
          <p:cNvPr id="6" name="Rectangle 5"/>
          <p:cNvSpPr/>
          <p:nvPr/>
        </p:nvSpPr>
        <p:spPr>
          <a:xfrm>
            <a:off x="504002" y="4065173"/>
            <a:ext cx="5496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3">
              <a:solidFill>
                <a:schemeClr val="bg1"/>
              </a:solidFill>
            </a:endParaRPr>
          </a:p>
        </p:txBody>
      </p:sp>
      <p:sp>
        <p:nvSpPr>
          <p:cNvPr id="7" name="Rectangle 6"/>
          <p:cNvSpPr/>
          <p:nvPr/>
        </p:nvSpPr>
        <p:spPr>
          <a:xfrm>
            <a:off x="6224097" y="4065173"/>
            <a:ext cx="5475066"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3">
              <a:solidFill>
                <a:schemeClr val="bg1"/>
              </a:solidFill>
            </a:endParaRPr>
          </a:p>
        </p:txBody>
      </p:sp>
      <p:sp>
        <p:nvSpPr>
          <p:cNvPr id="8" name="Picture Placeholder 11"/>
          <p:cNvSpPr>
            <a:spLocks noGrp="1"/>
          </p:cNvSpPr>
          <p:nvPr>
            <p:ph type="pic" sz="quarter" idx="25"/>
          </p:nvPr>
        </p:nvSpPr>
        <p:spPr>
          <a:xfrm>
            <a:off x="504013" y="1880213"/>
            <a:ext cx="1968000" cy="1476000"/>
          </a:xfrm>
        </p:spPr>
        <p:txBody>
          <a:bodyPr/>
          <a:lstStyle>
            <a:lvl1pPr algn="ctr">
              <a:defRPr/>
            </a:lvl1pPr>
          </a:lstStyle>
          <a:p>
            <a:r>
              <a:rPr lang="en-US"/>
              <a:t>Click icon to add picture</a:t>
            </a:r>
            <a:endParaRPr lang="en-GB"/>
          </a:p>
        </p:txBody>
      </p:sp>
      <p:sp>
        <p:nvSpPr>
          <p:cNvPr id="9" name="Picture Placeholder 11"/>
          <p:cNvSpPr>
            <a:spLocks noGrp="1"/>
          </p:cNvSpPr>
          <p:nvPr>
            <p:ph type="pic" sz="quarter" idx="27"/>
          </p:nvPr>
        </p:nvSpPr>
        <p:spPr>
          <a:xfrm>
            <a:off x="6224097" y="1880213"/>
            <a:ext cx="1968000" cy="1476000"/>
          </a:xfrm>
        </p:spPr>
        <p:txBody>
          <a:bodyPr/>
          <a:lstStyle>
            <a:lvl1pPr algn="ctr">
              <a:defRPr/>
            </a:lvl1pPr>
          </a:lstStyle>
          <a:p>
            <a:r>
              <a:rPr lang="en-US"/>
              <a:t>Click icon to add picture</a:t>
            </a:r>
            <a:endParaRPr lang="en-GB"/>
          </a:p>
        </p:txBody>
      </p:sp>
      <p:sp>
        <p:nvSpPr>
          <p:cNvPr id="10" name="Picture Placeholder 11"/>
          <p:cNvSpPr>
            <a:spLocks noGrp="1"/>
          </p:cNvSpPr>
          <p:nvPr>
            <p:ph type="pic" sz="quarter" idx="29"/>
          </p:nvPr>
        </p:nvSpPr>
        <p:spPr>
          <a:xfrm>
            <a:off x="504013" y="4256213"/>
            <a:ext cx="1968000" cy="1476000"/>
          </a:xfrm>
        </p:spPr>
        <p:txBody>
          <a:bodyPr/>
          <a:lstStyle>
            <a:lvl1pPr algn="ctr">
              <a:defRPr/>
            </a:lvl1pPr>
          </a:lstStyle>
          <a:p>
            <a:r>
              <a:rPr lang="en-US"/>
              <a:t>Click icon to add picture</a:t>
            </a:r>
            <a:endParaRPr lang="en-GB"/>
          </a:p>
        </p:txBody>
      </p:sp>
      <p:sp>
        <p:nvSpPr>
          <p:cNvPr id="11" name="Picture Placeholder 11"/>
          <p:cNvSpPr>
            <a:spLocks noGrp="1"/>
          </p:cNvSpPr>
          <p:nvPr>
            <p:ph type="pic" sz="quarter" idx="31"/>
          </p:nvPr>
        </p:nvSpPr>
        <p:spPr>
          <a:xfrm>
            <a:off x="6224097" y="4256213"/>
            <a:ext cx="1968000" cy="1476000"/>
          </a:xfrm>
        </p:spPr>
        <p:txBody>
          <a:bodyPr/>
          <a:lstStyle>
            <a:lvl1pPr algn="ctr">
              <a:defRPr/>
            </a:lvl1pPr>
          </a:lstStyle>
          <a:p>
            <a:r>
              <a:rPr lang="en-US"/>
              <a:t>Click icon to add picture</a:t>
            </a:r>
            <a:endParaRPr lang="en-GB"/>
          </a:p>
        </p:txBody>
      </p:sp>
      <p:sp>
        <p:nvSpPr>
          <p:cNvPr id="13" name="Text Placeholder 12"/>
          <p:cNvSpPr>
            <a:spLocks noGrp="1"/>
          </p:cNvSpPr>
          <p:nvPr>
            <p:ph type="body" sz="quarter" idx="32"/>
          </p:nvPr>
        </p:nvSpPr>
        <p:spPr>
          <a:xfrm>
            <a:off x="2683487" y="1880213"/>
            <a:ext cx="3288002" cy="1944000"/>
          </a:xfrm>
        </p:spPr>
        <p:txBody>
          <a:bodyPr/>
          <a:lstStyle>
            <a:lvl1pPr>
              <a:spcAft>
                <a:spcPts val="0"/>
              </a:spcAft>
              <a:defRPr b="1"/>
            </a:lvl1pPr>
            <a:lvl2pPr>
              <a:spcAft>
                <a:spcPts val="0"/>
              </a:spcAft>
              <a:defRPr b="0"/>
            </a:lvl2pPr>
          </a:lstStyle>
          <a:p>
            <a:pPr lvl="0"/>
            <a:r>
              <a:rPr lang="en-US"/>
              <a:t>Click to edit Master text styles</a:t>
            </a:r>
          </a:p>
          <a:p>
            <a:pPr lvl="1"/>
            <a:r>
              <a:rPr lang="en-US"/>
              <a:t>Second level</a:t>
            </a:r>
          </a:p>
        </p:txBody>
      </p:sp>
      <p:sp>
        <p:nvSpPr>
          <p:cNvPr id="14" name="Text Placeholder 12"/>
          <p:cNvSpPr>
            <a:spLocks noGrp="1"/>
          </p:cNvSpPr>
          <p:nvPr>
            <p:ph type="body" sz="quarter" idx="33"/>
          </p:nvPr>
        </p:nvSpPr>
        <p:spPr>
          <a:xfrm>
            <a:off x="8396565" y="1880213"/>
            <a:ext cx="3302591" cy="1944000"/>
          </a:xfrm>
        </p:spPr>
        <p:txBody>
          <a:bodyPr/>
          <a:lstStyle>
            <a:lvl1pPr>
              <a:spcAft>
                <a:spcPts val="0"/>
              </a:spcAft>
              <a:defRPr b="1"/>
            </a:lvl1pPr>
            <a:lvl2pPr>
              <a:spcAft>
                <a:spcPts val="0"/>
              </a:spcAft>
              <a:defRPr b="0"/>
            </a:lvl2pPr>
          </a:lstStyle>
          <a:p>
            <a:pPr lvl="0"/>
            <a:r>
              <a:rPr lang="en-US"/>
              <a:t>Click to edit Master text styles</a:t>
            </a:r>
          </a:p>
          <a:p>
            <a:pPr lvl="1"/>
            <a:r>
              <a:rPr lang="en-US"/>
              <a:t>Second level</a:t>
            </a:r>
          </a:p>
        </p:txBody>
      </p:sp>
      <p:sp>
        <p:nvSpPr>
          <p:cNvPr id="15" name="Text Placeholder 12"/>
          <p:cNvSpPr>
            <a:spLocks noGrp="1"/>
          </p:cNvSpPr>
          <p:nvPr>
            <p:ph type="body" sz="quarter" idx="34"/>
          </p:nvPr>
        </p:nvSpPr>
        <p:spPr>
          <a:xfrm>
            <a:off x="2683487" y="4256213"/>
            <a:ext cx="3288002" cy="1944000"/>
          </a:xfrm>
        </p:spPr>
        <p:txBody>
          <a:bodyPr/>
          <a:lstStyle>
            <a:lvl1pPr>
              <a:spcAft>
                <a:spcPts val="0"/>
              </a:spcAft>
              <a:defRPr b="1"/>
            </a:lvl1pPr>
            <a:lvl2pPr>
              <a:spcAft>
                <a:spcPts val="0"/>
              </a:spcAft>
              <a:defRPr b="0"/>
            </a:lvl2pPr>
          </a:lstStyle>
          <a:p>
            <a:pPr lvl="0"/>
            <a:r>
              <a:rPr lang="en-US"/>
              <a:t>Click to edit Master text styles</a:t>
            </a:r>
          </a:p>
          <a:p>
            <a:pPr lvl="1"/>
            <a:r>
              <a:rPr lang="en-US"/>
              <a:t>Second level</a:t>
            </a:r>
          </a:p>
        </p:txBody>
      </p:sp>
      <p:sp>
        <p:nvSpPr>
          <p:cNvPr id="16" name="Text Placeholder 12"/>
          <p:cNvSpPr>
            <a:spLocks noGrp="1"/>
          </p:cNvSpPr>
          <p:nvPr>
            <p:ph type="body" sz="quarter" idx="35"/>
          </p:nvPr>
        </p:nvSpPr>
        <p:spPr>
          <a:xfrm>
            <a:off x="8396565" y="4256213"/>
            <a:ext cx="3302591" cy="1944000"/>
          </a:xfrm>
        </p:spPr>
        <p:txBody>
          <a:bodyPr/>
          <a:lstStyle>
            <a:lvl1pPr>
              <a:spcAft>
                <a:spcPts val="0"/>
              </a:spcAft>
              <a:defRPr b="1"/>
            </a:lvl1pPr>
            <a:lvl2pPr>
              <a:spcAft>
                <a:spcPts val="0"/>
              </a:spcAft>
              <a:defRPr b="0"/>
            </a:lvl2pPr>
          </a:lstStyle>
          <a:p>
            <a:pPr lvl="0"/>
            <a:r>
              <a:rPr lang="en-US"/>
              <a:t>Click to edit Master text styles</a:t>
            </a:r>
          </a:p>
          <a:p>
            <a:pPr lvl="1"/>
            <a:r>
              <a:rPr lang="en-US"/>
              <a:t>Second level</a:t>
            </a:r>
          </a:p>
        </p:txBody>
      </p:sp>
      <p:sp>
        <p:nvSpPr>
          <p:cNvPr id="17" name="Text Placeholder 8"/>
          <p:cNvSpPr>
            <a:spLocks noGrp="1"/>
          </p:cNvSpPr>
          <p:nvPr>
            <p:ph type="body" sz="quarter" idx="13" hasCustomPrompt="1"/>
          </p:nvPr>
        </p:nvSpPr>
        <p:spPr>
          <a:xfrm>
            <a:off x="501662" y="651602"/>
            <a:ext cx="11162349" cy="757255"/>
          </a:xfrm>
          <a:prstGeom prst="rect">
            <a:avLst/>
          </a:prstGeom>
        </p:spPr>
        <p:txBody>
          <a:bodyPr lIns="0" tIns="0" rIns="0" bIns="0">
            <a:noAutofit/>
          </a:bodyPr>
          <a:lstStyle>
            <a:lvl1pPr marL="0" indent="0">
              <a:buNone/>
              <a:defRPr sz="180" b="0">
                <a:solidFill>
                  <a:srgbClr val="575757"/>
                </a:solidFill>
              </a:defRPr>
            </a:lvl1pPr>
          </a:lstStyle>
          <a:p>
            <a:pPr lvl="0"/>
            <a:r>
              <a:rPr lang="en-US" noProof="0"/>
              <a:t>Click to add subtitle</a:t>
            </a:r>
          </a:p>
        </p:txBody>
      </p:sp>
    </p:spTree>
    <p:extLst>
      <p:ext uri="{BB962C8B-B14F-4D97-AF65-F5344CB8AC3E}">
        <p14:creationId xmlns:p14="http://schemas.microsoft.com/office/powerpoint/2010/main" val="4023784170"/>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3 picture and text">
    <p:spTree>
      <p:nvGrpSpPr>
        <p:cNvPr id="1" name=""/>
        <p:cNvGrpSpPr/>
        <p:nvPr/>
      </p:nvGrpSpPr>
      <p:grpSpPr>
        <a:xfrm>
          <a:off x="0" y="0"/>
          <a:ext cx="0" cy="0"/>
          <a:chOff x="0" y="0"/>
          <a:chExt cx="0" cy="0"/>
        </a:xfrm>
      </p:grpSpPr>
      <p:sp>
        <p:nvSpPr>
          <p:cNvPr id="2" name="Title 1"/>
          <p:cNvSpPr>
            <a:spLocks noGrp="1"/>
          </p:cNvSpPr>
          <p:nvPr>
            <p:ph type="title"/>
          </p:nvPr>
        </p:nvSpPr>
        <p:spPr>
          <a:xfrm>
            <a:off x="501672" y="317503"/>
            <a:ext cx="11188699" cy="698499"/>
          </a:xfrm>
        </p:spPr>
        <p:txBody>
          <a:bodyPr/>
          <a:lstStyle/>
          <a:p>
            <a:r>
              <a:rPr lang="en-US" noProof="0"/>
              <a:t>Click to edit Master title style</a:t>
            </a:r>
          </a:p>
        </p:txBody>
      </p:sp>
      <p:sp>
        <p:nvSpPr>
          <p:cNvPr id="4" name="Picture Placeholder 7"/>
          <p:cNvSpPr>
            <a:spLocks noGrp="1"/>
          </p:cNvSpPr>
          <p:nvPr>
            <p:ph type="pic" sz="quarter" idx="13"/>
          </p:nvPr>
        </p:nvSpPr>
        <p:spPr>
          <a:xfrm>
            <a:off x="501671" y="1700214"/>
            <a:ext cx="3695701" cy="1971675"/>
          </a:xfrm>
        </p:spPr>
        <p:txBody>
          <a:bodyPr/>
          <a:lstStyle/>
          <a:p>
            <a:r>
              <a:rPr lang="en-US" noProof="0"/>
              <a:t>Click icon to add picture</a:t>
            </a:r>
          </a:p>
        </p:txBody>
      </p:sp>
      <p:sp>
        <p:nvSpPr>
          <p:cNvPr id="5" name="Picture Placeholder 7"/>
          <p:cNvSpPr>
            <a:spLocks noGrp="1"/>
          </p:cNvSpPr>
          <p:nvPr>
            <p:ph type="pic" sz="quarter" idx="14"/>
          </p:nvPr>
        </p:nvSpPr>
        <p:spPr>
          <a:xfrm>
            <a:off x="8006404" y="1700214"/>
            <a:ext cx="3683955" cy="1971675"/>
          </a:xfrm>
        </p:spPr>
        <p:txBody>
          <a:bodyPr/>
          <a:lstStyle/>
          <a:p>
            <a:r>
              <a:rPr lang="en-US" noProof="0"/>
              <a:t>Click icon to add picture</a:t>
            </a:r>
          </a:p>
        </p:txBody>
      </p:sp>
      <p:sp>
        <p:nvSpPr>
          <p:cNvPr id="6" name="Picture Placeholder 7"/>
          <p:cNvSpPr>
            <a:spLocks noGrp="1"/>
          </p:cNvSpPr>
          <p:nvPr>
            <p:ph type="pic" sz="quarter" idx="15"/>
          </p:nvPr>
        </p:nvSpPr>
        <p:spPr>
          <a:xfrm>
            <a:off x="4273086" y="1700214"/>
            <a:ext cx="3657600" cy="1971675"/>
          </a:xfrm>
        </p:spPr>
        <p:txBody>
          <a:bodyPr/>
          <a:lstStyle/>
          <a:p>
            <a:r>
              <a:rPr lang="en-US" noProof="0"/>
              <a:t>Click icon to add picture</a:t>
            </a:r>
          </a:p>
        </p:txBody>
      </p:sp>
      <p:sp>
        <p:nvSpPr>
          <p:cNvPr id="9" name="Text Placeholder 18"/>
          <p:cNvSpPr>
            <a:spLocks noGrp="1"/>
          </p:cNvSpPr>
          <p:nvPr>
            <p:ph idx="1" hasCustomPrompt="1"/>
          </p:nvPr>
        </p:nvSpPr>
        <p:spPr>
          <a:xfrm>
            <a:off x="501660" y="3832225"/>
            <a:ext cx="3683951" cy="2095200"/>
          </a:xfrm>
          <a:prstGeom prst="rect">
            <a:avLst/>
          </a:prstGeom>
        </p:spPr>
        <p:txBody>
          <a:bodyPr vert="horz" lIns="0" tIns="0" rIns="0" bIns="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18"/>
          <p:cNvSpPr>
            <a:spLocks noGrp="1"/>
          </p:cNvSpPr>
          <p:nvPr>
            <p:ph idx="16" hasCustomPrompt="1"/>
          </p:nvPr>
        </p:nvSpPr>
        <p:spPr>
          <a:xfrm>
            <a:off x="4267208" y="3832225"/>
            <a:ext cx="3657600" cy="2095200"/>
          </a:xfrm>
          <a:prstGeom prst="rect">
            <a:avLst/>
          </a:prstGeom>
        </p:spPr>
        <p:txBody>
          <a:bodyPr vert="horz" lIns="0" tIns="0" rIns="0" bIns="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Text Placeholder 18"/>
          <p:cNvSpPr>
            <a:spLocks noGrp="1"/>
          </p:cNvSpPr>
          <p:nvPr>
            <p:ph idx="17" hasCustomPrompt="1"/>
          </p:nvPr>
        </p:nvSpPr>
        <p:spPr>
          <a:xfrm>
            <a:off x="8006404" y="3832225"/>
            <a:ext cx="3683955" cy="2095200"/>
          </a:xfrm>
          <a:prstGeom prst="rect">
            <a:avLst/>
          </a:prstGeom>
        </p:spPr>
        <p:txBody>
          <a:bodyPr vert="horz" lIns="0" tIns="0" rIns="0" bIns="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8"/>
          <p:cNvSpPr>
            <a:spLocks noGrp="1"/>
          </p:cNvSpPr>
          <p:nvPr>
            <p:ph type="body" sz="quarter" idx="18" hasCustomPrompt="1"/>
          </p:nvPr>
        </p:nvSpPr>
        <p:spPr>
          <a:xfrm>
            <a:off x="501662" y="651602"/>
            <a:ext cx="11162349" cy="757255"/>
          </a:xfrm>
          <a:prstGeom prst="rect">
            <a:avLst/>
          </a:prstGeom>
        </p:spPr>
        <p:txBody>
          <a:bodyPr lIns="0" tIns="0" rIns="0" bIns="0">
            <a:noAutofit/>
          </a:bodyPr>
          <a:lstStyle>
            <a:lvl1pPr marL="0" indent="0">
              <a:buNone/>
              <a:defRPr sz="180" b="0">
                <a:solidFill>
                  <a:srgbClr val="575757"/>
                </a:solidFill>
              </a:defRPr>
            </a:lvl1pPr>
          </a:lstStyle>
          <a:p>
            <a:pPr lvl="0"/>
            <a:r>
              <a:rPr lang="en-US" noProof="0"/>
              <a:t>Click to add subtitle</a:t>
            </a:r>
          </a:p>
        </p:txBody>
      </p:sp>
    </p:spTree>
    <p:extLst>
      <p:ext uri="{BB962C8B-B14F-4D97-AF65-F5344CB8AC3E}">
        <p14:creationId xmlns:p14="http://schemas.microsoft.com/office/powerpoint/2010/main" val="1668166676"/>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mp; subtitle">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501671" y="651602"/>
            <a:ext cx="11188699" cy="757255"/>
          </a:xfrm>
          <a:prstGeom prst="rect">
            <a:avLst/>
          </a:prstGeom>
        </p:spPr>
        <p:txBody>
          <a:bodyPr lIns="0" tIns="0" rIns="0" bIns="0">
            <a:noAutofit/>
          </a:bodyPr>
          <a:lstStyle>
            <a:lvl1pPr marL="0" indent="0">
              <a:buNone/>
              <a:defRPr sz="180" b="0">
                <a:solidFill>
                  <a:srgbClr val="575757"/>
                </a:solidFill>
              </a:defRPr>
            </a:lvl1pPr>
          </a:lstStyle>
          <a:p>
            <a:pPr lvl="0"/>
            <a:r>
              <a:rPr lang="en-US"/>
              <a:t>Click to add subtitle</a:t>
            </a:r>
          </a:p>
        </p:txBody>
      </p:sp>
      <p:sp>
        <p:nvSpPr>
          <p:cNvPr id="11" name="Title Placeholder 1"/>
          <p:cNvSpPr>
            <a:spLocks noGrp="1"/>
          </p:cNvSpPr>
          <p:nvPr>
            <p:ph type="title" hasCustomPrompt="1"/>
          </p:nvPr>
        </p:nvSpPr>
        <p:spPr>
          <a:xfrm>
            <a:off x="501671" y="317501"/>
            <a:ext cx="11188699" cy="698501"/>
          </a:xfrm>
          <a:prstGeom prst="rect">
            <a:avLst/>
          </a:prstGeom>
        </p:spPr>
        <p:txBody>
          <a:bodyPr vert="horz" lIns="0" tIns="0" rIns="0" bIns="0" rtlCol="0" anchor="t" anchorCtr="0">
            <a:noAutofit/>
          </a:bodyPr>
          <a:lstStyle>
            <a:lvl1pPr>
              <a:defRPr/>
            </a:lvl1pPr>
          </a:lstStyle>
          <a:p>
            <a:r>
              <a:rPr lang="en-US"/>
              <a:t>Click to add title</a:t>
            </a:r>
          </a:p>
        </p:txBody>
      </p:sp>
    </p:spTree>
    <p:extLst>
      <p:ext uri="{BB962C8B-B14F-4D97-AF65-F5344CB8AC3E}">
        <p14:creationId xmlns:p14="http://schemas.microsoft.com/office/powerpoint/2010/main" val="2631889058"/>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alifications 2 x 1">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504005" y="1857893"/>
            <a:ext cx="5466824" cy="1695450"/>
          </a:xfrm>
        </p:spPr>
        <p:txBody>
          <a:bodyPr/>
          <a:lstStyle>
            <a:lvl1pPr>
              <a:spcAft>
                <a:spcPts val="90"/>
              </a:spcAft>
              <a:defRPr b="1">
                <a:solidFill>
                  <a:schemeClr val="accent1"/>
                </a:solidFill>
              </a:defRPr>
            </a:lvl1pPr>
            <a:lvl2pPr>
              <a:spcAft>
                <a:spcPts val="90"/>
              </a:spcAft>
              <a:defRPr/>
            </a:lvl2pPr>
            <a:lvl3pPr marL="0" indent="0">
              <a:spcAft>
                <a:spcPts val="90"/>
              </a:spcAft>
              <a:buNone/>
              <a:defRPr/>
            </a:lvl3pPr>
            <a:lvl4pPr marL="15900" indent="-15900">
              <a:spcAft>
                <a:spcPts val="90"/>
              </a:spcAft>
              <a:buFont typeface="Arial" panose="020B0604020202020204" pitchFamily="34" charset="0"/>
              <a:buChar char="•"/>
              <a:defRPr/>
            </a:lvl4pPr>
            <a:lvl5pPr marL="32123" indent="-15900">
              <a:spcAft>
                <a:spcPts val="90"/>
              </a:spcAft>
              <a:defRPr baseline="0"/>
            </a:lvl5pPr>
            <a:lvl6pPr marL="32123" indent="-15900">
              <a:spcAft>
                <a:spcPts val="90"/>
              </a:spcAft>
              <a:buFont typeface="Verdana" panose="020B0604030504040204" pitchFamily="34" charset="0"/>
              <a:buChar char="−"/>
              <a:defRPr/>
            </a:lvl6pPr>
            <a:lvl7pPr marL="32123" indent="-15900">
              <a:spcAft>
                <a:spcPts val="90"/>
              </a:spcAft>
              <a:defRPr/>
            </a:lvl7pPr>
            <a:lvl8pPr marL="32123" indent="-15900">
              <a:spcAft>
                <a:spcPts val="90"/>
              </a:spcAft>
              <a:defRPr/>
            </a:lvl8pPr>
            <a:lvl9pPr marL="32123" indent="-15900">
              <a:spcAft>
                <a:spcPts val="9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8"/>
          <p:cNvSpPr>
            <a:spLocks noGrp="1"/>
          </p:cNvSpPr>
          <p:nvPr>
            <p:ph type="body" sz="quarter" idx="21"/>
          </p:nvPr>
        </p:nvSpPr>
        <p:spPr>
          <a:xfrm>
            <a:off x="6246215" y="1857893"/>
            <a:ext cx="5444156" cy="1695450"/>
          </a:xfrm>
        </p:spPr>
        <p:txBody>
          <a:bodyPr/>
          <a:lstStyle>
            <a:lvl1pPr>
              <a:spcAft>
                <a:spcPts val="90"/>
              </a:spcAft>
              <a:defRPr b="1">
                <a:solidFill>
                  <a:schemeClr val="accent1"/>
                </a:solidFill>
              </a:defRPr>
            </a:lvl1pPr>
            <a:lvl2pPr>
              <a:spcAft>
                <a:spcPts val="90"/>
              </a:spcAft>
              <a:defRPr/>
            </a:lvl2pPr>
            <a:lvl3pPr marL="0" indent="0">
              <a:spcAft>
                <a:spcPts val="90"/>
              </a:spcAft>
              <a:buNone/>
              <a:defRPr/>
            </a:lvl3pPr>
            <a:lvl4pPr marL="15900" indent="-15900">
              <a:spcAft>
                <a:spcPts val="90"/>
              </a:spcAft>
              <a:buFont typeface="Arial" panose="020B0604020202020204" pitchFamily="34" charset="0"/>
              <a:buChar char="•"/>
              <a:defRPr/>
            </a:lvl4pPr>
            <a:lvl5pPr marL="32123" indent="-15900">
              <a:spcAft>
                <a:spcPts val="90"/>
              </a:spcAft>
              <a:defRPr baseline="0"/>
            </a:lvl5pPr>
            <a:lvl6pPr marL="32123" indent="-15900">
              <a:spcAft>
                <a:spcPts val="90"/>
              </a:spcAft>
              <a:buFont typeface="Verdana" panose="020B0604030504040204" pitchFamily="34" charset="0"/>
              <a:buChar char="−"/>
              <a:defRPr/>
            </a:lvl6pPr>
            <a:lvl7pPr marL="32123" indent="-15900">
              <a:spcAft>
                <a:spcPts val="90"/>
              </a:spcAft>
              <a:defRPr/>
            </a:lvl7pPr>
            <a:lvl8pPr marL="32123" indent="-15900">
              <a:spcAft>
                <a:spcPts val="90"/>
              </a:spcAft>
              <a:defRPr/>
            </a:lvl8pPr>
            <a:lvl9pPr marL="32123" indent="-15900">
              <a:spcAft>
                <a:spcPts val="9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 name="Title 1"/>
          <p:cNvSpPr>
            <a:spLocks noGrp="1"/>
          </p:cNvSpPr>
          <p:nvPr>
            <p:ph type="title"/>
          </p:nvPr>
        </p:nvSpPr>
        <p:spPr>
          <a:xfrm>
            <a:off x="501672" y="317503"/>
            <a:ext cx="11188699" cy="698499"/>
          </a:xfrm>
        </p:spPr>
        <p:txBody>
          <a:bodyPr/>
          <a:lstStyle/>
          <a:p>
            <a:r>
              <a:rPr lang="en-US" noProof="0"/>
              <a:t>Click to edit Master title style</a:t>
            </a:r>
          </a:p>
        </p:txBody>
      </p:sp>
      <p:sp>
        <p:nvSpPr>
          <p:cNvPr id="4" name="Rectangle 3"/>
          <p:cNvSpPr/>
          <p:nvPr/>
        </p:nvSpPr>
        <p:spPr>
          <a:xfrm>
            <a:off x="504005" y="1705380"/>
            <a:ext cx="5466824"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90"/>
              </a:spcAft>
            </a:pPr>
            <a:endParaRPr lang="en-US" sz="113" noProof="0">
              <a:solidFill>
                <a:schemeClr val="bg1"/>
              </a:solidFill>
            </a:endParaRPr>
          </a:p>
        </p:txBody>
      </p:sp>
      <p:sp>
        <p:nvSpPr>
          <p:cNvPr id="5" name="Rectangle 4"/>
          <p:cNvSpPr/>
          <p:nvPr/>
        </p:nvSpPr>
        <p:spPr>
          <a:xfrm>
            <a:off x="6246204" y="1705380"/>
            <a:ext cx="545295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90"/>
              </a:spcAft>
            </a:pPr>
            <a:endParaRPr lang="en-US" sz="113" noProof="0">
              <a:solidFill>
                <a:schemeClr val="bg1"/>
              </a:solidFill>
            </a:endParaRPr>
          </a:p>
        </p:txBody>
      </p:sp>
      <p:sp>
        <p:nvSpPr>
          <p:cNvPr id="6" name="Picture Placeholder 29"/>
          <p:cNvSpPr>
            <a:spLocks noGrp="1"/>
          </p:cNvSpPr>
          <p:nvPr>
            <p:ph type="pic" sz="quarter" idx="19" hasCustomPrompt="1"/>
          </p:nvPr>
        </p:nvSpPr>
        <p:spPr>
          <a:xfrm>
            <a:off x="4769511" y="1863917"/>
            <a:ext cx="1210207" cy="549275"/>
          </a:xfrm>
        </p:spPr>
        <p:txBody>
          <a:bodyPr/>
          <a:lstStyle>
            <a:lvl1pPr marL="0" marR="0" indent="0" algn="l" defTabSz="82418" rtl="0" eaLnBrk="1" fontAlgn="auto" latinLnBrk="0" hangingPunct="1">
              <a:lnSpc>
                <a:spcPct val="100000"/>
              </a:lnSpc>
              <a:spcBef>
                <a:spcPts val="0"/>
              </a:spcBef>
              <a:spcAft>
                <a:spcPts val="90"/>
              </a:spcAft>
              <a:buClrTx/>
              <a:buSzTx/>
              <a:buFont typeface="Arial" panose="020B0604020202020204" pitchFamily="34" charset="0"/>
              <a:buNone/>
              <a:tabLst/>
              <a:defRPr sz="113"/>
            </a:lvl1pPr>
          </a:lstStyle>
          <a:p>
            <a:pPr>
              <a:spcBef>
                <a:spcPct val="0"/>
              </a:spcBef>
            </a:pPr>
            <a:r>
              <a:rPr lang="en-US" sz="113" noProof="0">
                <a:solidFill>
                  <a:schemeClr val="bg1"/>
                </a:solidFill>
              </a:rPr>
              <a:t>Co-brand</a:t>
            </a:r>
            <a:br>
              <a:rPr lang="en-US" sz="113" noProof="0">
                <a:solidFill>
                  <a:schemeClr val="bg1"/>
                </a:solidFill>
              </a:rPr>
            </a:br>
            <a:r>
              <a:rPr lang="en-US" sz="113" noProof="0">
                <a:solidFill>
                  <a:schemeClr val="bg1"/>
                </a:solidFill>
              </a:rPr>
              <a:t>Logo</a:t>
            </a:r>
          </a:p>
          <a:p>
            <a:endParaRPr lang="en-US" noProof="0"/>
          </a:p>
        </p:txBody>
      </p:sp>
      <p:sp>
        <p:nvSpPr>
          <p:cNvPr id="7" name="Picture Placeholder 29"/>
          <p:cNvSpPr>
            <a:spLocks noGrp="1"/>
          </p:cNvSpPr>
          <p:nvPr>
            <p:ph type="pic" sz="quarter" idx="20" hasCustomPrompt="1"/>
          </p:nvPr>
        </p:nvSpPr>
        <p:spPr>
          <a:xfrm>
            <a:off x="10424645" y="1857894"/>
            <a:ext cx="1244161" cy="549275"/>
          </a:xfrm>
        </p:spPr>
        <p:txBody>
          <a:bodyPr/>
          <a:lstStyle>
            <a:lvl1pPr marL="0" marR="0" indent="0" algn="l" defTabSz="82418" rtl="0" eaLnBrk="1" fontAlgn="auto" latinLnBrk="0" hangingPunct="1">
              <a:lnSpc>
                <a:spcPct val="100000"/>
              </a:lnSpc>
              <a:spcBef>
                <a:spcPts val="0"/>
              </a:spcBef>
              <a:spcAft>
                <a:spcPts val="90"/>
              </a:spcAft>
              <a:buClrTx/>
              <a:buSzTx/>
              <a:buFont typeface="Arial" panose="020B0604020202020204" pitchFamily="34" charset="0"/>
              <a:buNone/>
              <a:tabLst/>
              <a:defRPr sz="113"/>
            </a:lvl1pPr>
          </a:lstStyle>
          <a:p>
            <a:pPr>
              <a:spcBef>
                <a:spcPct val="0"/>
              </a:spcBef>
            </a:pPr>
            <a:r>
              <a:rPr lang="en-US" sz="113" noProof="0">
                <a:solidFill>
                  <a:schemeClr val="bg1"/>
                </a:solidFill>
              </a:rPr>
              <a:t>Co-brand</a:t>
            </a:r>
            <a:br>
              <a:rPr lang="en-US" sz="113" noProof="0">
                <a:solidFill>
                  <a:schemeClr val="bg1"/>
                </a:solidFill>
              </a:rPr>
            </a:br>
            <a:r>
              <a:rPr lang="en-US" sz="113" noProof="0">
                <a:solidFill>
                  <a:schemeClr val="bg1"/>
                </a:solidFill>
              </a:rPr>
              <a:t>Logo</a:t>
            </a:r>
          </a:p>
          <a:p>
            <a:endParaRPr lang="en-US" noProof="0"/>
          </a:p>
        </p:txBody>
      </p:sp>
      <p:sp>
        <p:nvSpPr>
          <p:cNvPr id="16" name="Text Placeholder 8"/>
          <p:cNvSpPr>
            <a:spLocks noGrp="1"/>
          </p:cNvSpPr>
          <p:nvPr>
            <p:ph type="body" sz="quarter" idx="13" hasCustomPrompt="1"/>
          </p:nvPr>
        </p:nvSpPr>
        <p:spPr>
          <a:xfrm>
            <a:off x="501671" y="651602"/>
            <a:ext cx="11188699" cy="757255"/>
          </a:xfrm>
          <a:prstGeom prst="rect">
            <a:avLst/>
          </a:prstGeom>
        </p:spPr>
        <p:txBody>
          <a:bodyPr lIns="0" tIns="0" rIns="0" bIns="0">
            <a:noAutofit/>
          </a:bodyPr>
          <a:lstStyle>
            <a:lvl1pPr marL="0" indent="0">
              <a:buNone/>
              <a:defRPr sz="180" b="0">
                <a:solidFill>
                  <a:srgbClr val="575757"/>
                </a:solidFill>
              </a:defRPr>
            </a:lvl1pPr>
          </a:lstStyle>
          <a:p>
            <a:pPr lvl="0"/>
            <a:r>
              <a:rPr lang="en-US" noProof="0"/>
              <a:t>Click to add subtitle</a:t>
            </a:r>
          </a:p>
        </p:txBody>
      </p:sp>
    </p:spTree>
    <p:extLst>
      <p:ext uri="{BB962C8B-B14F-4D97-AF65-F5344CB8AC3E}">
        <p14:creationId xmlns:p14="http://schemas.microsoft.com/office/powerpoint/2010/main" val="648709463"/>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alifications 2 x 2">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504006" y="1857893"/>
            <a:ext cx="5468941" cy="1695450"/>
          </a:xfrm>
        </p:spPr>
        <p:txBody>
          <a:bodyPr/>
          <a:lstStyle>
            <a:lvl1pPr>
              <a:spcAft>
                <a:spcPts val="90"/>
              </a:spcAft>
              <a:defRPr b="1">
                <a:solidFill>
                  <a:schemeClr val="accent1"/>
                </a:solidFill>
              </a:defRPr>
            </a:lvl1pPr>
            <a:lvl2pPr>
              <a:spcAft>
                <a:spcPts val="90"/>
              </a:spcAft>
              <a:defRPr/>
            </a:lvl2pPr>
            <a:lvl3pPr marL="0" indent="0">
              <a:spcAft>
                <a:spcPts val="90"/>
              </a:spcAft>
              <a:buNone/>
              <a:defRPr/>
            </a:lvl3pPr>
            <a:lvl4pPr marL="15900" indent="-15900">
              <a:spcAft>
                <a:spcPts val="90"/>
              </a:spcAft>
              <a:buFont typeface="Arial" panose="020B0604020202020204" pitchFamily="34" charset="0"/>
              <a:buChar char="•"/>
              <a:defRPr/>
            </a:lvl4pPr>
            <a:lvl5pPr marL="32123" indent="-15900">
              <a:spcAft>
                <a:spcPts val="90"/>
              </a:spcAft>
              <a:defRPr baseline="0"/>
            </a:lvl5pPr>
            <a:lvl6pPr marL="32123" indent="-15900">
              <a:spcAft>
                <a:spcPts val="90"/>
              </a:spcAft>
              <a:buFont typeface="Verdana" panose="020B0604030504040204" pitchFamily="34" charset="0"/>
              <a:buChar char="−"/>
              <a:defRPr/>
            </a:lvl6pPr>
            <a:lvl7pPr marL="32123" indent="-15900">
              <a:spcAft>
                <a:spcPts val="90"/>
              </a:spcAft>
              <a:defRPr/>
            </a:lvl7pPr>
            <a:lvl8pPr marL="32123" indent="-15900">
              <a:spcAft>
                <a:spcPts val="90"/>
              </a:spcAft>
              <a:defRPr/>
            </a:lvl8pPr>
            <a:lvl9pPr marL="32123" indent="-15900">
              <a:spcAft>
                <a:spcPts val="90"/>
              </a:spcAf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21"/>
          </p:nvPr>
        </p:nvSpPr>
        <p:spPr>
          <a:xfrm>
            <a:off x="6246206" y="1857893"/>
            <a:ext cx="5454666" cy="1695450"/>
          </a:xfrm>
        </p:spPr>
        <p:txBody>
          <a:bodyPr/>
          <a:lstStyle>
            <a:lvl1pPr>
              <a:spcAft>
                <a:spcPts val="90"/>
              </a:spcAft>
              <a:defRPr b="1">
                <a:solidFill>
                  <a:schemeClr val="accent1"/>
                </a:solidFill>
              </a:defRPr>
            </a:lvl1pPr>
            <a:lvl2pPr>
              <a:spcAft>
                <a:spcPts val="90"/>
              </a:spcAft>
              <a:defRPr/>
            </a:lvl2pPr>
            <a:lvl3pPr marL="0" indent="0">
              <a:spcAft>
                <a:spcPts val="90"/>
              </a:spcAft>
              <a:buNone/>
              <a:defRPr/>
            </a:lvl3pPr>
            <a:lvl4pPr marL="15900" indent="-15900">
              <a:spcAft>
                <a:spcPts val="90"/>
              </a:spcAft>
              <a:buFont typeface="Arial" panose="020B0604020202020204" pitchFamily="34" charset="0"/>
              <a:buChar char="•"/>
              <a:defRPr/>
            </a:lvl4pPr>
            <a:lvl5pPr marL="32123" indent="-15900">
              <a:spcAft>
                <a:spcPts val="90"/>
              </a:spcAft>
              <a:defRPr baseline="0"/>
            </a:lvl5pPr>
            <a:lvl6pPr marL="32123" indent="-15900">
              <a:spcAft>
                <a:spcPts val="90"/>
              </a:spcAft>
              <a:buFont typeface="Verdana" panose="020B0604030504040204" pitchFamily="34" charset="0"/>
              <a:buChar char="−"/>
              <a:defRPr/>
            </a:lvl6pPr>
            <a:lvl7pPr marL="32123" indent="-15900">
              <a:spcAft>
                <a:spcPts val="90"/>
              </a:spcAft>
              <a:defRPr/>
            </a:lvl7pPr>
            <a:lvl8pPr marL="32123" indent="-15900">
              <a:spcAft>
                <a:spcPts val="90"/>
              </a:spcAft>
              <a:defRPr/>
            </a:lvl8pPr>
            <a:lvl9pPr marL="32123" indent="-15900">
              <a:spcAft>
                <a:spcPts val="90"/>
              </a:spcAf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a:xfrm>
            <a:off x="501672" y="317504"/>
            <a:ext cx="11188699" cy="697889"/>
          </a:xfrm>
        </p:spPr>
        <p:txBody>
          <a:bodyPr/>
          <a:lstStyle/>
          <a:p>
            <a:r>
              <a:rPr lang="en-US"/>
              <a:t>Click to edit Master title style</a:t>
            </a:r>
            <a:endParaRPr lang="en-GB"/>
          </a:p>
        </p:txBody>
      </p:sp>
      <p:sp>
        <p:nvSpPr>
          <p:cNvPr id="4" name="Rectangle 3"/>
          <p:cNvSpPr/>
          <p:nvPr/>
        </p:nvSpPr>
        <p:spPr>
          <a:xfrm>
            <a:off x="504005" y="1705380"/>
            <a:ext cx="5466824"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90"/>
              </a:spcAft>
            </a:pPr>
            <a:endParaRPr lang="en-GB" sz="113">
              <a:solidFill>
                <a:schemeClr val="bg1"/>
              </a:solidFill>
            </a:endParaRPr>
          </a:p>
        </p:txBody>
      </p:sp>
      <p:sp>
        <p:nvSpPr>
          <p:cNvPr id="5" name="Rectangle 4"/>
          <p:cNvSpPr/>
          <p:nvPr/>
        </p:nvSpPr>
        <p:spPr>
          <a:xfrm>
            <a:off x="6246204" y="1705380"/>
            <a:ext cx="545295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90"/>
              </a:spcAft>
            </a:pPr>
            <a:endParaRPr lang="en-GB" sz="113">
              <a:solidFill>
                <a:schemeClr val="bg1"/>
              </a:solidFill>
            </a:endParaRPr>
          </a:p>
        </p:txBody>
      </p:sp>
      <p:sp>
        <p:nvSpPr>
          <p:cNvPr id="7" name="Picture Placeholder 29"/>
          <p:cNvSpPr>
            <a:spLocks noGrp="1"/>
          </p:cNvSpPr>
          <p:nvPr>
            <p:ph type="pic" sz="quarter" idx="20" hasCustomPrompt="1"/>
          </p:nvPr>
        </p:nvSpPr>
        <p:spPr>
          <a:xfrm>
            <a:off x="10424645" y="1857894"/>
            <a:ext cx="1244161" cy="549275"/>
          </a:xfrm>
        </p:spPr>
        <p:txBody>
          <a:bodyPr/>
          <a:lstStyle>
            <a:lvl1pPr marL="0" marR="0" indent="0" algn="l" defTabSz="82418" rtl="0" eaLnBrk="1" fontAlgn="auto" latinLnBrk="0" hangingPunct="1">
              <a:lnSpc>
                <a:spcPct val="100000"/>
              </a:lnSpc>
              <a:spcBef>
                <a:spcPts val="0"/>
              </a:spcBef>
              <a:spcAft>
                <a:spcPts val="90"/>
              </a:spcAft>
              <a:buClrTx/>
              <a:buSzTx/>
              <a:buFont typeface="Arial" panose="020B0604020202020204" pitchFamily="34" charset="0"/>
              <a:buNone/>
              <a:tabLst/>
              <a:defRPr sz="113"/>
            </a:lvl1pPr>
          </a:lstStyle>
          <a:p>
            <a:pPr>
              <a:spcBef>
                <a:spcPct val="0"/>
              </a:spcBef>
            </a:pPr>
            <a:r>
              <a:rPr lang="en-US" sz="113">
                <a:solidFill>
                  <a:schemeClr val="bg1"/>
                </a:solidFill>
              </a:rPr>
              <a:t>Co-brand</a:t>
            </a:r>
            <a:br>
              <a:rPr lang="en-US" sz="113">
                <a:solidFill>
                  <a:schemeClr val="bg1"/>
                </a:solidFill>
              </a:rPr>
            </a:br>
            <a:r>
              <a:rPr lang="en-US" sz="113">
                <a:solidFill>
                  <a:schemeClr val="bg1"/>
                </a:solidFill>
              </a:rPr>
              <a:t>Logo</a:t>
            </a:r>
          </a:p>
          <a:p>
            <a:endParaRPr lang="en-GB"/>
          </a:p>
        </p:txBody>
      </p:sp>
      <p:sp>
        <p:nvSpPr>
          <p:cNvPr id="10" name="Text Placeholder 8"/>
          <p:cNvSpPr>
            <a:spLocks noGrp="1"/>
          </p:cNvSpPr>
          <p:nvPr>
            <p:ph type="body" sz="quarter" idx="22"/>
          </p:nvPr>
        </p:nvSpPr>
        <p:spPr>
          <a:xfrm>
            <a:off x="504005" y="4249682"/>
            <a:ext cx="5466824" cy="1695450"/>
          </a:xfrm>
        </p:spPr>
        <p:txBody>
          <a:bodyPr/>
          <a:lstStyle>
            <a:lvl1pPr>
              <a:spcAft>
                <a:spcPts val="90"/>
              </a:spcAft>
              <a:defRPr b="1">
                <a:solidFill>
                  <a:schemeClr val="accent1"/>
                </a:solidFill>
              </a:defRPr>
            </a:lvl1pPr>
            <a:lvl2pPr>
              <a:spcAft>
                <a:spcPts val="90"/>
              </a:spcAft>
              <a:defRPr/>
            </a:lvl2pPr>
            <a:lvl3pPr marL="0" indent="0">
              <a:spcAft>
                <a:spcPts val="90"/>
              </a:spcAft>
              <a:buNone/>
              <a:defRPr/>
            </a:lvl3pPr>
            <a:lvl4pPr marL="15900" indent="-15900">
              <a:spcAft>
                <a:spcPts val="90"/>
              </a:spcAft>
              <a:buFont typeface="Arial" panose="020B0604020202020204" pitchFamily="34" charset="0"/>
              <a:buChar char="•"/>
              <a:defRPr/>
            </a:lvl4pPr>
            <a:lvl5pPr marL="32123" indent="-15900">
              <a:spcAft>
                <a:spcPts val="90"/>
              </a:spcAft>
              <a:defRPr baseline="0"/>
            </a:lvl5pPr>
            <a:lvl6pPr marL="32123" indent="-15900">
              <a:spcAft>
                <a:spcPts val="90"/>
              </a:spcAft>
              <a:buFont typeface="Verdana" panose="020B0604030504040204" pitchFamily="34" charset="0"/>
              <a:buChar char="−"/>
              <a:defRPr/>
            </a:lvl6pPr>
            <a:lvl7pPr marL="32123" indent="-15900">
              <a:spcAft>
                <a:spcPts val="90"/>
              </a:spcAft>
              <a:defRPr/>
            </a:lvl7pPr>
            <a:lvl8pPr marL="32123" indent="-15900">
              <a:spcAft>
                <a:spcPts val="90"/>
              </a:spcAft>
              <a:defRPr/>
            </a:lvl8pPr>
            <a:lvl9pPr marL="32123" indent="-15900">
              <a:spcAft>
                <a:spcPts val="90"/>
              </a:spcAf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8"/>
          <p:cNvSpPr>
            <a:spLocks noGrp="1"/>
          </p:cNvSpPr>
          <p:nvPr>
            <p:ph type="body" sz="quarter" idx="23"/>
          </p:nvPr>
        </p:nvSpPr>
        <p:spPr>
          <a:xfrm>
            <a:off x="6246214" y="4249682"/>
            <a:ext cx="5452959" cy="1695450"/>
          </a:xfrm>
        </p:spPr>
        <p:txBody>
          <a:bodyPr/>
          <a:lstStyle>
            <a:lvl1pPr>
              <a:spcAft>
                <a:spcPts val="90"/>
              </a:spcAft>
              <a:defRPr b="1">
                <a:solidFill>
                  <a:schemeClr val="accent1"/>
                </a:solidFill>
              </a:defRPr>
            </a:lvl1pPr>
            <a:lvl2pPr>
              <a:spcAft>
                <a:spcPts val="90"/>
              </a:spcAft>
              <a:defRPr/>
            </a:lvl2pPr>
            <a:lvl3pPr marL="0" indent="0">
              <a:spcAft>
                <a:spcPts val="90"/>
              </a:spcAft>
              <a:buNone/>
              <a:defRPr/>
            </a:lvl3pPr>
            <a:lvl4pPr marL="15900" indent="-15900">
              <a:spcAft>
                <a:spcPts val="90"/>
              </a:spcAft>
              <a:buFont typeface="Arial" panose="020B0604020202020204" pitchFamily="34" charset="0"/>
              <a:buChar char="•"/>
              <a:defRPr/>
            </a:lvl4pPr>
            <a:lvl5pPr marL="32123" indent="-15900">
              <a:spcAft>
                <a:spcPts val="90"/>
              </a:spcAft>
              <a:defRPr baseline="0"/>
            </a:lvl5pPr>
            <a:lvl6pPr marL="32123" indent="-15900">
              <a:spcAft>
                <a:spcPts val="90"/>
              </a:spcAft>
              <a:buFont typeface="Verdana" panose="020B0604030504040204" pitchFamily="34" charset="0"/>
              <a:buChar char="−"/>
              <a:defRPr/>
            </a:lvl6pPr>
            <a:lvl7pPr marL="32123" indent="-15900">
              <a:spcAft>
                <a:spcPts val="90"/>
              </a:spcAft>
              <a:defRPr/>
            </a:lvl7pPr>
            <a:lvl8pPr marL="32123" indent="-15900">
              <a:spcAft>
                <a:spcPts val="90"/>
              </a:spcAft>
              <a:defRPr/>
            </a:lvl8pPr>
            <a:lvl9pPr marL="32123" indent="-15900">
              <a:spcAft>
                <a:spcPts val="90"/>
              </a:spcAf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Rectangle 11"/>
          <p:cNvSpPr/>
          <p:nvPr/>
        </p:nvSpPr>
        <p:spPr>
          <a:xfrm>
            <a:off x="504027" y="4103521"/>
            <a:ext cx="5468943"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90"/>
              </a:spcAft>
            </a:pPr>
            <a:endParaRPr lang="en-GB" sz="113">
              <a:solidFill>
                <a:schemeClr val="bg1"/>
              </a:solidFill>
            </a:endParaRPr>
          </a:p>
        </p:txBody>
      </p:sp>
      <p:sp>
        <p:nvSpPr>
          <p:cNvPr id="13" name="Rectangle 12"/>
          <p:cNvSpPr/>
          <p:nvPr/>
        </p:nvSpPr>
        <p:spPr>
          <a:xfrm>
            <a:off x="6246215" y="4103521"/>
            <a:ext cx="5444716"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90"/>
              </a:spcAft>
            </a:pPr>
            <a:endParaRPr lang="en-GB" sz="113">
              <a:solidFill>
                <a:schemeClr val="bg1"/>
              </a:solidFill>
            </a:endParaRPr>
          </a:p>
        </p:txBody>
      </p:sp>
      <p:sp>
        <p:nvSpPr>
          <p:cNvPr id="14" name="Picture Placeholder 29"/>
          <p:cNvSpPr>
            <a:spLocks noGrp="1"/>
          </p:cNvSpPr>
          <p:nvPr>
            <p:ph type="pic" sz="quarter" idx="24" hasCustomPrompt="1"/>
          </p:nvPr>
        </p:nvSpPr>
        <p:spPr>
          <a:xfrm>
            <a:off x="4754495" y="4255710"/>
            <a:ext cx="1239381" cy="549275"/>
          </a:xfrm>
        </p:spPr>
        <p:txBody>
          <a:bodyPr/>
          <a:lstStyle>
            <a:lvl1pPr marL="0" marR="0" indent="0" algn="l" defTabSz="82418" rtl="0" eaLnBrk="1" fontAlgn="auto" latinLnBrk="0" hangingPunct="1">
              <a:lnSpc>
                <a:spcPct val="100000"/>
              </a:lnSpc>
              <a:spcBef>
                <a:spcPts val="0"/>
              </a:spcBef>
              <a:spcAft>
                <a:spcPts val="90"/>
              </a:spcAft>
              <a:buClrTx/>
              <a:buSzTx/>
              <a:buFont typeface="Arial" panose="020B0604020202020204" pitchFamily="34" charset="0"/>
              <a:buNone/>
              <a:tabLst/>
              <a:defRPr sz="113"/>
            </a:lvl1pPr>
          </a:lstStyle>
          <a:p>
            <a:pPr>
              <a:spcBef>
                <a:spcPct val="0"/>
              </a:spcBef>
            </a:pPr>
            <a:r>
              <a:rPr lang="en-US" sz="113">
                <a:solidFill>
                  <a:schemeClr val="bg1"/>
                </a:solidFill>
              </a:rPr>
              <a:t>Co-brand</a:t>
            </a:r>
            <a:br>
              <a:rPr lang="en-US" sz="113">
                <a:solidFill>
                  <a:schemeClr val="bg1"/>
                </a:solidFill>
              </a:rPr>
            </a:br>
            <a:r>
              <a:rPr lang="en-US" sz="113">
                <a:solidFill>
                  <a:schemeClr val="bg1"/>
                </a:solidFill>
              </a:rPr>
              <a:t>Logo</a:t>
            </a:r>
          </a:p>
          <a:p>
            <a:endParaRPr lang="en-GB"/>
          </a:p>
        </p:txBody>
      </p:sp>
      <p:sp>
        <p:nvSpPr>
          <p:cNvPr id="15" name="Picture Placeholder 29"/>
          <p:cNvSpPr>
            <a:spLocks noGrp="1"/>
          </p:cNvSpPr>
          <p:nvPr>
            <p:ph type="pic" sz="quarter" idx="25" hasCustomPrompt="1"/>
          </p:nvPr>
        </p:nvSpPr>
        <p:spPr>
          <a:xfrm>
            <a:off x="10424617" y="4249686"/>
            <a:ext cx="1244160" cy="549275"/>
          </a:xfrm>
        </p:spPr>
        <p:txBody>
          <a:bodyPr/>
          <a:lstStyle>
            <a:lvl1pPr marL="0" marR="0" indent="0" algn="l" defTabSz="82418" rtl="0" eaLnBrk="1" fontAlgn="auto" latinLnBrk="0" hangingPunct="1">
              <a:lnSpc>
                <a:spcPct val="100000"/>
              </a:lnSpc>
              <a:spcBef>
                <a:spcPts val="0"/>
              </a:spcBef>
              <a:spcAft>
                <a:spcPts val="90"/>
              </a:spcAft>
              <a:buClrTx/>
              <a:buSzTx/>
              <a:buFont typeface="Arial" panose="020B0604020202020204" pitchFamily="34" charset="0"/>
              <a:buNone/>
              <a:tabLst/>
              <a:defRPr sz="113"/>
            </a:lvl1pPr>
          </a:lstStyle>
          <a:p>
            <a:pPr>
              <a:spcBef>
                <a:spcPct val="0"/>
              </a:spcBef>
            </a:pPr>
            <a:r>
              <a:rPr lang="en-US" sz="113">
                <a:solidFill>
                  <a:schemeClr val="bg1"/>
                </a:solidFill>
              </a:rPr>
              <a:t>Co-brand</a:t>
            </a:r>
            <a:br>
              <a:rPr lang="en-US" sz="113">
                <a:solidFill>
                  <a:schemeClr val="bg1"/>
                </a:solidFill>
              </a:rPr>
            </a:br>
            <a:r>
              <a:rPr lang="en-US" sz="113">
                <a:solidFill>
                  <a:schemeClr val="bg1"/>
                </a:solidFill>
              </a:rPr>
              <a:t>Logo</a:t>
            </a:r>
          </a:p>
          <a:p>
            <a:endParaRPr lang="en-GB"/>
          </a:p>
        </p:txBody>
      </p:sp>
      <p:sp>
        <p:nvSpPr>
          <p:cNvPr id="16" name="Text Placeholder 8"/>
          <p:cNvSpPr>
            <a:spLocks noGrp="1"/>
          </p:cNvSpPr>
          <p:nvPr>
            <p:ph type="body" sz="quarter" idx="13" hasCustomPrompt="1"/>
          </p:nvPr>
        </p:nvSpPr>
        <p:spPr>
          <a:xfrm>
            <a:off x="501653" y="651602"/>
            <a:ext cx="11197500" cy="757255"/>
          </a:xfrm>
          <a:prstGeom prst="rect">
            <a:avLst/>
          </a:prstGeom>
        </p:spPr>
        <p:txBody>
          <a:bodyPr lIns="0" tIns="0" rIns="0" bIns="0">
            <a:noAutofit/>
          </a:bodyPr>
          <a:lstStyle>
            <a:lvl1pPr marL="0" indent="0">
              <a:buNone/>
              <a:defRPr sz="180" b="0">
                <a:solidFill>
                  <a:srgbClr val="575757"/>
                </a:solidFill>
              </a:defRPr>
            </a:lvl1pPr>
          </a:lstStyle>
          <a:p>
            <a:pPr lvl="0"/>
            <a:r>
              <a:rPr lang="en-US"/>
              <a:t>Click to add subtitle</a:t>
            </a:r>
          </a:p>
        </p:txBody>
      </p:sp>
      <p:sp>
        <p:nvSpPr>
          <p:cNvPr id="17" name="Picture Placeholder 29"/>
          <p:cNvSpPr>
            <a:spLocks noGrp="1"/>
          </p:cNvSpPr>
          <p:nvPr>
            <p:ph type="pic" sz="quarter" idx="19" hasCustomPrompt="1"/>
          </p:nvPr>
        </p:nvSpPr>
        <p:spPr>
          <a:xfrm>
            <a:off x="4769511" y="1863917"/>
            <a:ext cx="1210207" cy="549275"/>
          </a:xfrm>
        </p:spPr>
        <p:txBody>
          <a:bodyPr/>
          <a:lstStyle>
            <a:lvl1pPr marL="0" marR="0" indent="0" algn="l" defTabSz="82418" rtl="0" eaLnBrk="1" fontAlgn="auto" latinLnBrk="0" hangingPunct="1">
              <a:lnSpc>
                <a:spcPct val="100000"/>
              </a:lnSpc>
              <a:spcBef>
                <a:spcPts val="0"/>
              </a:spcBef>
              <a:spcAft>
                <a:spcPts val="90"/>
              </a:spcAft>
              <a:buClrTx/>
              <a:buSzTx/>
              <a:buFont typeface="Arial" panose="020B0604020202020204" pitchFamily="34" charset="0"/>
              <a:buNone/>
              <a:tabLst/>
              <a:defRPr sz="113"/>
            </a:lvl1pPr>
          </a:lstStyle>
          <a:p>
            <a:pPr>
              <a:spcBef>
                <a:spcPct val="0"/>
              </a:spcBef>
            </a:pPr>
            <a:r>
              <a:rPr lang="en-US" sz="113">
                <a:solidFill>
                  <a:schemeClr val="bg1"/>
                </a:solidFill>
              </a:rPr>
              <a:t>Co-brand</a:t>
            </a:r>
            <a:br>
              <a:rPr lang="en-US" sz="113">
                <a:solidFill>
                  <a:schemeClr val="bg1"/>
                </a:solidFill>
              </a:rPr>
            </a:br>
            <a:r>
              <a:rPr lang="en-US" sz="113">
                <a:solidFill>
                  <a:schemeClr val="bg1"/>
                </a:solidFill>
              </a:rPr>
              <a:t>Logo</a:t>
            </a:r>
          </a:p>
          <a:p>
            <a:endParaRPr lang="en-GB"/>
          </a:p>
        </p:txBody>
      </p:sp>
    </p:spTree>
    <p:extLst>
      <p:ext uri="{BB962C8B-B14F-4D97-AF65-F5344CB8AC3E}">
        <p14:creationId xmlns:p14="http://schemas.microsoft.com/office/powerpoint/2010/main" val="2281375669"/>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umn green l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4" name="Rectangle 3"/>
          <p:cNvSpPr/>
          <p:nvPr/>
        </p:nvSpPr>
        <p:spPr>
          <a:xfrm>
            <a:off x="4320010" y="1705968"/>
            <a:ext cx="3556117"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3" noProof="0">
              <a:solidFill>
                <a:schemeClr val="bg1"/>
              </a:solidFill>
            </a:endParaRPr>
          </a:p>
        </p:txBody>
      </p:sp>
      <p:sp>
        <p:nvSpPr>
          <p:cNvPr id="5" name="Rectangle 4"/>
          <p:cNvSpPr/>
          <p:nvPr/>
        </p:nvSpPr>
        <p:spPr>
          <a:xfrm>
            <a:off x="504014" y="1700215"/>
            <a:ext cx="3559999" cy="597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3" noProof="0">
              <a:solidFill>
                <a:schemeClr val="bg1"/>
              </a:solidFill>
            </a:endParaRPr>
          </a:p>
        </p:txBody>
      </p:sp>
      <p:sp>
        <p:nvSpPr>
          <p:cNvPr id="6" name="Rectangle 5"/>
          <p:cNvSpPr/>
          <p:nvPr/>
        </p:nvSpPr>
        <p:spPr>
          <a:xfrm>
            <a:off x="8115312" y="1705968"/>
            <a:ext cx="3583854"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3" noProof="0">
              <a:solidFill>
                <a:schemeClr val="bg1"/>
              </a:solidFill>
            </a:endParaRPr>
          </a:p>
        </p:txBody>
      </p:sp>
      <p:sp>
        <p:nvSpPr>
          <p:cNvPr id="7" name="Text Placeholder 8"/>
          <p:cNvSpPr>
            <a:spLocks noGrp="1"/>
          </p:cNvSpPr>
          <p:nvPr>
            <p:ph type="body" sz="quarter" idx="17"/>
          </p:nvPr>
        </p:nvSpPr>
        <p:spPr>
          <a:xfrm>
            <a:off x="4325733" y="1851443"/>
            <a:ext cx="3540578" cy="3845754"/>
          </a:xfrm>
        </p:spPr>
        <p:txBody>
          <a:bodyPr/>
          <a:lstStyle>
            <a:lvl1pPr>
              <a:defRPr b="1">
                <a:solidFill>
                  <a:schemeClr val="accent1"/>
                </a:solidFill>
              </a:defRPr>
            </a:lvl1pPr>
            <a:lvl2pPr>
              <a:spcAft>
                <a:spcPts val="90"/>
              </a:spcAft>
              <a:defRPr/>
            </a:lvl2pPr>
            <a:lvl3pPr marL="0" indent="0">
              <a:spcAft>
                <a:spcPts val="90"/>
              </a:spcAft>
              <a:buNone/>
              <a:defRPr/>
            </a:lvl3pPr>
            <a:lvl4pPr marL="15900" indent="-15900">
              <a:spcAft>
                <a:spcPts val="90"/>
              </a:spcAft>
              <a:buFont typeface="Arial" panose="020B0604020202020204" pitchFamily="34" charset="0"/>
              <a:buChar char="•"/>
              <a:defRPr/>
            </a:lvl4pPr>
            <a:lvl5pPr marL="32123" indent="-15900">
              <a:spcAft>
                <a:spcPts val="90"/>
              </a:spcAft>
              <a:defRPr baseline="0"/>
            </a:lvl5pPr>
            <a:lvl6pPr marL="32123" indent="-15900">
              <a:spcAft>
                <a:spcPts val="90"/>
              </a:spcAft>
              <a:buFont typeface="Verdana" panose="020B0604030504040204" pitchFamily="34" charset="0"/>
              <a:buChar char="−"/>
              <a:defRPr/>
            </a:lvl6pPr>
            <a:lvl7pPr marL="32123" indent="-15900">
              <a:spcAft>
                <a:spcPts val="90"/>
              </a:spcAft>
              <a:defRPr/>
            </a:lvl7pPr>
            <a:lvl8pPr marL="32123" indent="-15900">
              <a:spcAft>
                <a:spcPts val="90"/>
              </a:spcAft>
              <a:defRPr/>
            </a:lvl8pPr>
            <a:lvl9pPr marL="32123" indent="-15900">
              <a:spcAft>
                <a:spcPts val="9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8"/>
          <p:cNvSpPr>
            <a:spLocks noGrp="1"/>
          </p:cNvSpPr>
          <p:nvPr>
            <p:ph type="body" sz="quarter" idx="18"/>
          </p:nvPr>
        </p:nvSpPr>
        <p:spPr>
          <a:xfrm>
            <a:off x="504014" y="1851443"/>
            <a:ext cx="3559999" cy="3845754"/>
          </a:xfrm>
        </p:spPr>
        <p:txBody>
          <a:bodyPr/>
          <a:lstStyle>
            <a:lvl1pPr>
              <a:defRPr b="1">
                <a:solidFill>
                  <a:schemeClr val="accent1"/>
                </a:solidFill>
              </a:defRPr>
            </a:lvl1pPr>
            <a:lvl2pPr>
              <a:spcAft>
                <a:spcPts val="90"/>
              </a:spcAft>
              <a:defRPr/>
            </a:lvl2pPr>
            <a:lvl3pPr marL="0" indent="0">
              <a:spcAft>
                <a:spcPts val="90"/>
              </a:spcAft>
              <a:buNone/>
              <a:defRPr/>
            </a:lvl3pPr>
            <a:lvl4pPr marL="15900" indent="-15900">
              <a:spcAft>
                <a:spcPts val="90"/>
              </a:spcAft>
              <a:buFont typeface="Arial" panose="020B0604020202020204" pitchFamily="34" charset="0"/>
              <a:buChar char="•"/>
              <a:defRPr/>
            </a:lvl4pPr>
            <a:lvl5pPr marL="32123" indent="-15900">
              <a:spcAft>
                <a:spcPts val="90"/>
              </a:spcAft>
              <a:defRPr baseline="0"/>
            </a:lvl5pPr>
            <a:lvl6pPr marL="32123" indent="-15900">
              <a:spcAft>
                <a:spcPts val="90"/>
              </a:spcAft>
              <a:buFont typeface="Verdana" panose="020B0604030504040204" pitchFamily="34" charset="0"/>
              <a:buChar char="−"/>
              <a:defRPr/>
            </a:lvl6pPr>
            <a:lvl7pPr marL="32123" indent="-15900">
              <a:spcAft>
                <a:spcPts val="90"/>
              </a:spcAft>
              <a:defRPr/>
            </a:lvl7pPr>
            <a:lvl8pPr marL="32123" indent="-15900">
              <a:spcAft>
                <a:spcPts val="90"/>
              </a:spcAft>
              <a:defRPr/>
            </a:lvl8pPr>
            <a:lvl9pPr marL="32123" indent="-15900">
              <a:spcAft>
                <a:spcPts val="9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8"/>
          <p:cNvSpPr>
            <a:spLocks noGrp="1"/>
          </p:cNvSpPr>
          <p:nvPr>
            <p:ph type="body" sz="quarter" idx="19"/>
          </p:nvPr>
        </p:nvSpPr>
        <p:spPr>
          <a:xfrm>
            <a:off x="8128027" y="1851443"/>
            <a:ext cx="3571153" cy="3845754"/>
          </a:xfrm>
        </p:spPr>
        <p:txBody>
          <a:bodyPr/>
          <a:lstStyle>
            <a:lvl1pPr>
              <a:defRPr b="1">
                <a:solidFill>
                  <a:schemeClr val="accent1"/>
                </a:solidFill>
              </a:defRPr>
            </a:lvl1pPr>
            <a:lvl2pPr>
              <a:spcAft>
                <a:spcPts val="90"/>
              </a:spcAft>
              <a:defRPr/>
            </a:lvl2pPr>
            <a:lvl3pPr marL="0" indent="0">
              <a:spcAft>
                <a:spcPts val="90"/>
              </a:spcAft>
              <a:buNone/>
              <a:defRPr/>
            </a:lvl3pPr>
            <a:lvl4pPr marL="15900" indent="-15900">
              <a:spcAft>
                <a:spcPts val="90"/>
              </a:spcAft>
              <a:buFont typeface="Arial" panose="020B0604020202020204" pitchFamily="34" charset="0"/>
              <a:buChar char="•"/>
              <a:defRPr/>
            </a:lvl4pPr>
            <a:lvl5pPr marL="32123" indent="-15900">
              <a:spcAft>
                <a:spcPts val="90"/>
              </a:spcAft>
              <a:defRPr baseline="0"/>
            </a:lvl5pPr>
            <a:lvl6pPr marL="32123" indent="-15900">
              <a:spcAft>
                <a:spcPts val="90"/>
              </a:spcAft>
              <a:buFont typeface="Verdana" panose="020B0604030504040204" pitchFamily="34" charset="0"/>
              <a:buChar char="−"/>
              <a:defRPr/>
            </a:lvl6pPr>
            <a:lvl7pPr marL="32123" indent="-15900">
              <a:spcAft>
                <a:spcPts val="90"/>
              </a:spcAft>
              <a:defRPr/>
            </a:lvl7pPr>
            <a:lvl8pPr marL="32123" indent="-15900">
              <a:spcAft>
                <a:spcPts val="90"/>
              </a:spcAft>
              <a:defRPr/>
            </a:lvl8pPr>
            <a:lvl9pPr marL="32123" indent="-15900">
              <a:spcAft>
                <a:spcPts val="9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8"/>
          <p:cNvSpPr>
            <a:spLocks noGrp="1"/>
          </p:cNvSpPr>
          <p:nvPr>
            <p:ph type="body" sz="quarter" idx="13" hasCustomPrompt="1"/>
          </p:nvPr>
        </p:nvSpPr>
        <p:spPr>
          <a:xfrm>
            <a:off x="501662" y="651602"/>
            <a:ext cx="11162349" cy="757255"/>
          </a:xfrm>
          <a:prstGeom prst="rect">
            <a:avLst/>
          </a:prstGeom>
        </p:spPr>
        <p:txBody>
          <a:bodyPr lIns="0" tIns="0" rIns="0" bIns="0">
            <a:noAutofit/>
          </a:bodyPr>
          <a:lstStyle>
            <a:lvl1pPr marL="0" indent="0">
              <a:buNone/>
              <a:defRPr sz="180" b="0">
                <a:solidFill>
                  <a:srgbClr val="575757"/>
                </a:solidFill>
              </a:defRPr>
            </a:lvl1pPr>
          </a:lstStyle>
          <a:p>
            <a:pPr lvl="0"/>
            <a:r>
              <a:rPr lang="en-US" noProof="0"/>
              <a:t>Click to add subtitle</a:t>
            </a:r>
          </a:p>
        </p:txBody>
      </p:sp>
    </p:spTree>
    <p:extLst>
      <p:ext uri="{BB962C8B-B14F-4D97-AF65-F5344CB8AC3E}">
        <p14:creationId xmlns:p14="http://schemas.microsoft.com/office/powerpoint/2010/main" val="2922524130"/>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4 column icon">
    <p:spTree>
      <p:nvGrpSpPr>
        <p:cNvPr id="1" name=""/>
        <p:cNvGrpSpPr/>
        <p:nvPr/>
      </p:nvGrpSpPr>
      <p:grpSpPr>
        <a:xfrm>
          <a:off x="0" y="0"/>
          <a:ext cx="0" cy="0"/>
          <a:chOff x="0" y="0"/>
          <a:chExt cx="0" cy="0"/>
        </a:xfrm>
      </p:grpSpPr>
      <p:sp>
        <p:nvSpPr>
          <p:cNvPr id="2" name="Title 1"/>
          <p:cNvSpPr>
            <a:spLocks noGrp="1"/>
          </p:cNvSpPr>
          <p:nvPr>
            <p:ph type="title"/>
          </p:nvPr>
        </p:nvSpPr>
        <p:spPr>
          <a:xfrm>
            <a:off x="501672" y="317502"/>
            <a:ext cx="11188699" cy="705184"/>
          </a:xfrm>
        </p:spPr>
        <p:txBody>
          <a:bodyPr/>
          <a:lstStyle/>
          <a:p>
            <a:r>
              <a:rPr lang="en-US" noProof="0"/>
              <a:t>Click to edit Master title style</a:t>
            </a:r>
          </a:p>
        </p:txBody>
      </p:sp>
      <p:sp>
        <p:nvSpPr>
          <p:cNvPr id="4" name="Text Placeholder 8"/>
          <p:cNvSpPr>
            <a:spLocks noGrp="1"/>
          </p:cNvSpPr>
          <p:nvPr>
            <p:ph type="body" sz="quarter" idx="17"/>
          </p:nvPr>
        </p:nvSpPr>
        <p:spPr>
          <a:xfrm>
            <a:off x="504014" y="2556000"/>
            <a:ext cx="2592001" cy="3394800"/>
          </a:xfrm>
        </p:spPr>
        <p:txBody>
          <a:bodyPr/>
          <a:lstStyle>
            <a:lvl1pPr>
              <a:defRPr b="1">
                <a:solidFill>
                  <a:schemeClr val="accent1"/>
                </a:solidFill>
              </a:defRPr>
            </a:lvl1pPr>
            <a:lvl2pPr>
              <a:spcAft>
                <a:spcPts val="90"/>
              </a:spcAft>
              <a:defRPr/>
            </a:lvl2pPr>
            <a:lvl3pPr marL="0" indent="0">
              <a:spcAft>
                <a:spcPts val="90"/>
              </a:spcAft>
              <a:buNone/>
              <a:defRPr/>
            </a:lvl3pPr>
            <a:lvl4pPr marL="15900" indent="-15900">
              <a:spcAft>
                <a:spcPts val="90"/>
              </a:spcAft>
              <a:buFont typeface="Arial" panose="020B0604020202020204" pitchFamily="34" charset="0"/>
              <a:buChar char="•"/>
              <a:defRPr/>
            </a:lvl4pPr>
            <a:lvl5pPr marL="32123" indent="-15900">
              <a:spcAft>
                <a:spcPts val="90"/>
              </a:spcAft>
              <a:defRPr baseline="0"/>
            </a:lvl5pPr>
            <a:lvl6pPr marL="32123" indent="-15900">
              <a:spcAft>
                <a:spcPts val="90"/>
              </a:spcAft>
              <a:buFont typeface="Verdana" panose="020B0604030504040204" pitchFamily="34" charset="0"/>
              <a:buChar char="−"/>
              <a:defRPr/>
            </a:lvl6pPr>
            <a:lvl7pPr marL="32123" indent="-15900">
              <a:spcAft>
                <a:spcPts val="90"/>
              </a:spcAft>
              <a:defRPr/>
            </a:lvl7pPr>
            <a:lvl8pPr marL="32123" indent="-15900">
              <a:spcAft>
                <a:spcPts val="90"/>
              </a:spcAft>
              <a:defRPr/>
            </a:lvl8pPr>
            <a:lvl9pPr marL="32123" indent="-15900">
              <a:spcAft>
                <a:spcPts val="9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8"/>
          <p:cNvSpPr>
            <a:spLocks noGrp="1"/>
          </p:cNvSpPr>
          <p:nvPr>
            <p:ph type="body" sz="quarter" idx="18"/>
          </p:nvPr>
        </p:nvSpPr>
        <p:spPr>
          <a:xfrm>
            <a:off x="9096846" y="2556000"/>
            <a:ext cx="2592001" cy="3394800"/>
          </a:xfrm>
        </p:spPr>
        <p:txBody>
          <a:bodyPr/>
          <a:lstStyle>
            <a:lvl1pPr>
              <a:defRPr b="1">
                <a:solidFill>
                  <a:schemeClr val="accent1"/>
                </a:solidFill>
              </a:defRPr>
            </a:lvl1pPr>
            <a:lvl2pPr>
              <a:spcAft>
                <a:spcPts val="90"/>
              </a:spcAft>
              <a:defRPr/>
            </a:lvl2pPr>
            <a:lvl3pPr marL="0" indent="0">
              <a:spcAft>
                <a:spcPts val="90"/>
              </a:spcAft>
              <a:buNone/>
              <a:defRPr/>
            </a:lvl3pPr>
            <a:lvl4pPr marL="15900" indent="-15900">
              <a:spcAft>
                <a:spcPts val="90"/>
              </a:spcAft>
              <a:buFont typeface="Arial" panose="020B0604020202020204" pitchFamily="34" charset="0"/>
              <a:buChar char="•"/>
              <a:defRPr/>
            </a:lvl4pPr>
            <a:lvl5pPr marL="32123" indent="-15900">
              <a:spcAft>
                <a:spcPts val="90"/>
              </a:spcAft>
              <a:defRPr baseline="0"/>
            </a:lvl5pPr>
            <a:lvl6pPr marL="32123" indent="-15900">
              <a:spcAft>
                <a:spcPts val="90"/>
              </a:spcAft>
              <a:buFont typeface="Verdana" panose="020B0604030504040204" pitchFamily="34" charset="0"/>
              <a:buChar char="−"/>
              <a:defRPr/>
            </a:lvl6pPr>
            <a:lvl7pPr marL="32123" indent="-15900">
              <a:spcAft>
                <a:spcPts val="90"/>
              </a:spcAft>
              <a:defRPr/>
            </a:lvl7pPr>
            <a:lvl8pPr marL="32123" indent="-15900">
              <a:spcAft>
                <a:spcPts val="90"/>
              </a:spcAft>
              <a:defRPr/>
            </a:lvl8pPr>
            <a:lvl9pPr marL="32123" indent="-15900">
              <a:spcAft>
                <a:spcPts val="9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Text Placeholder 8"/>
          <p:cNvSpPr>
            <a:spLocks noGrp="1"/>
          </p:cNvSpPr>
          <p:nvPr>
            <p:ph type="body" sz="quarter" idx="19"/>
          </p:nvPr>
        </p:nvSpPr>
        <p:spPr>
          <a:xfrm>
            <a:off x="3368294" y="2556000"/>
            <a:ext cx="2592001" cy="3394800"/>
          </a:xfrm>
        </p:spPr>
        <p:txBody>
          <a:bodyPr/>
          <a:lstStyle>
            <a:lvl1pPr>
              <a:defRPr b="1">
                <a:solidFill>
                  <a:schemeClr val="accent1"/>
                </a:solidFill>
              </a:defRPr>
            </a:lvl1pPr>
            <a:lvl2pPr>
              <a:spcAft>
                <a:spcPts val="90"/>
              </a:spcAft>
              <a:defRPr/>
            </a:lvl2pPr>
            <a:lvl3pPr marL="0" indent="0">
              <a:spcAft>
                <a:spcPts val="90"/>
              </a:spcAft>
              <a:buNone/>
              <a:defRPr/>
            </a:lvl3pPr>
            <a:lvl4pPr marL="15900" indent="-15900">
              <a:spcAft>
                <a:spcPts val="90"/>
              </a:spcAft>
              <a:buFont typeface="Arial" panose="020B0604020202020204" pitchFamily="34" charset="0"/>
              <a:buChar char="•"/>
              <a:defRPr/>
            </a:lvl4pPr>
            <a:lvl5pPr marL="32123" indent="-15900">
              <a:spcAft>
                <a:spcPts val="90"/>
              </a:spcAft>
              <a:defRPr baseline="0"/>
            </a:lvl5pPr>
            <a:lvl6pPr marL="32123" indent="-15900">
              <a:spcAft>
                <a:spcPts val="90"/>
              </a:spcAft>
              <a:buFont typeface="Verdana" panose="020B0604030504040204" pitchFamily="34" charset="0"/>
              <a:buChar char="−"/>
              <a:defRPr/>
            </a:lvl6pPr>
            <a:lvl7pPr marL="32123" indent="-15900">
              <a:spcAft>
                <a:spcPts val="90"/>
              </a:spcAft>
              <a:defRPr/>
            </a:lvl7pPr>
            <a:lvl8pPr marL="32123" indent="-15900">
              <a:spcAft>
                <a:spcPts val="90"/>
              </a:spcAft>
              <a:defRPr/>
            </a:lvl8pPr>
            <a:lvl9pPr marL="32123" indent="-15900">
              <a:spcAft>
                <a:spcPts val="9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Text Placeholder 8"/>
          <p:cNvSpPr>
            <a:spLocks noGrp="1"/>
          </p:cNvSpPr>
          <p:nvPr>
            <p:ph type="body" sz="quarter" idx="20"/>
          </p:nvPr>
        </p:nvSpPr>
        <p:spPr>
          <a:xfrm>
            <a:off x="6232568" y="2556000"/>
            <a:ext cx="2592001" cy="3394800"/>
          </a:xfrm>
        </p:spPr>
        <p:txBody>
          <a:bodyPr/>
          <a:lstStyle>
            <a:lvl1pPr>
              <a:defRPr b="1">
                <a:solidFill>
                  <a:schemeClr val="accent1"/>
                </a:solidFill>
              </a:defRPr>
            </a:lvl1pPr>
            <a:lvl2pPr>
              <a:spcAft>
                <a:spcPts val="90"/>
              </a:spcAft>
              <a:defRPr/>
            </a:lvl2pPr>
            <a:lvl3pPr marL="0" indent="0">
              <a:spcAft>
                <a:spcPts val="90"/>
              </a:spcAft>
              <a:buNone/>
              <a:defRPr/>
            </a:lvl3pPr>
            <a:lvl4pPr marL="15900" indent="-15900">
              <a:spcAft>
                <a:spcPts val="90"/>
              </a:spcAft>
              <a:buFont typeface="Arial" panose="020B0604020202020204" pitchFamily="34" charset="0"/>
              <a:buChar char="•"/>
              <a:defRPr/>
            </a:lvl4pPr>
            <a:lvl5pPr marL="32123" indent="-15900">
              <a:spcAft>
                <a:spcPts val="90"/>
              </a:spcAft>
              <a:defRPr baseline="0"/>
            </a:lvl5pPr>
            <a:lvl6pPr marL="32123" indent="-15900">
              <a:spcAft>
                <a:spcPts val="90"/>
              </a:spcAft>
              <a:buFont typeface="Verdana" panose="020B0604030504040204" pitchFamily="34" charset="0"/>
              <a:buChar char="−"/>
              <a:defRPr/>
            </a:lvl6pPr>
            <a:lvl7pPr marL="32123" indent="-15900">
              <a:spcAft>
                <a:spcPts val="90"/>
              </a:spcAft>
              <a:defRPr/>
            </a:lvl7pPr>
            <a:lvl8pPr marL="32123" indent="-15900">
              <a:spcAft>
                <a:spcPts val="90"/>
              </a:spcAft>
              <a:defRPr/>
            </a:lvl8pPr>
            <a:lvl9pPr marL="32123" indent="-15900">
              <a:spcAft>
                <a:spcPts val="9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8"/>
          <p:cNvSpPr>
            <a:spLocks noGrp="1"/>
          </p:cNvSpPr>
          <p:nvPr>
            <p:ph type="body" sz="quarter" idx="13" hasCustomPrompt="1"/>
          </p:nvPr>
        </p:nvSpPr>
        <p:spPr>
          <a:xfrm>
            <a:off x="501671" y="651602"/>
            <a:ext cx="11188699" cy="757255"/>
          </a:xfrm>
          <a:prstGeom prst="rect">
            <a:avLst/>
          </a:prstGeom>
        </p:spPr>
        <p:txBody>
          <a:bodyPr lIns="0" tIns="0" rIns="0" bIns="0">
            <a:noAutofit/>
          </a:bodyPr>
          <a:lstStyle>
            <a:lvl1pPr marL="0" indent="0">
              <a:buNone/>
              <a:defRPr sz="180" b="0">
                <a:solidFill>
                  <a:srgbClr val="575757"/>
                </a:solidFill>
              </a:defRPr>
            </a:lvl1pPr>
          </a:lstStyle>
          <a:p>
            <a:pPr lvl="0"/>
            <a:r>
              <a:rPr lang="en-US" noProof="0"/>
              <a:t>Click to add subtitle</a:t>
            </a:r>
          </a:p>
        </p:txBody>
      </p:sp>
    </p:spTree>
    <p:extLst>
      <p:ext uri="{BB962C8B-B14F-4D97-AF65-F5344CB8AC3E}">
        <p14:creationId xmlns:p14="http://schemas.microsoft.com/office/powerpoint/2010/main" val="2454810569"/>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subtitle, 1 column text with charts">
    <p:spTree>
      <p:nvGrpSpPr>
        <p:cNvPr id="1" name=""/>
        <p:cNvGrpSpPr/>
        <p:nvPr/>
      </p:nvGrpSpPr>
      <p:grpSpPr>
        <a:xfrm>
          <a:off x="0" y="0"/>
          <a:ext cx="0" cy="0"/>
          <a:chOff x="0" y="0"/>
          <a:chExt cx="0" cy="0"/>
        </a:xfrm>
      </p:grpSpPr>
      <p:sp>
        <p:nvSpPr>
          <p:cNvPr id="8" name="Text Placeholder 8"/>
          <p:cNvSpPr>
            <a:spLocks noGrp="1"/>
          </p:cNvSpPr>
          <p:nvPr>
            <p:ph type="body" sz="quarter" idx="13" hasCustomPrompt="1"/>
          </p:nvPr>
        </p:nvSpPr>
        <p:spPr>
          <a:xfrm>
            <a:off x="501671" y="651602"/>
            <a:ext cx="11188699" cy="757255"/>
          </a:xfrm>
          <a:prstGeom prst="rect">
            <a:avLst/>
          </a:prstGeom>
        </p:spPr>
        <p:txBody>
          <a:bodyPr lIns="0" tIns="0" rIns="0" bIns="0">
            <a:noAutofit/>
          </a:bodyPr>
          <a:lstStyle>
            <a:lvl1pPr marL="0" indent="0">
              <a:buNone/>
              <a:defRPr sz="180" b="0">
                <a:solidFill>
                  <a:srgbClr val="575757"/>
                </a:solidFill>
              </a:defRPr>
            </a:lvl1pPr>
          </a:lstStyle>
          <a:p>
            <a:pPr lvl="0"/>
            <a:r>
              <a:rPr lang="en-US"/>
              <a:t>Click to add subtitle</a:t>
            </a:r>
          </a:p>
        </p:txBody>
      </p:sp>
      <p:sp>
        <p:nvSpPr>
          <p:cNvPr id="9" name="Title Placeholder 1"/>
          <p:cNvSpPr>
            <a:spLocks noGrp="1"/>
          </p:cNvSpPr>
          <p:nvPr>
            <p:ph type="title" hasCustomPrompt="1"/>
          </p:nvPr>
        </p:nvSpPr>
        <p:spPr>
          <a:xfrm>
            <a:off x="501671" y="317501"/>
            <a:ext cx="11188699" cy="698501"/>
          </a:xfrm>
          <a:prstGeom prst="rect">
            <a:avLst/>
          </a:prstGeom>
        </p:spPr>
        <p:txBody>
          <a:bodyPr vert="horz" lIns="0" tIns="0" rIns="0" bIns="0" rtlCol="0" anchor="t" anchorCtr="0">
            <a:noAutofit/>
          </a:bodyPr>
          <a:lstStyle>
            <a:lvl1pPr>
              <a:defRPr/>
            </a:lvl1pPr>
          </a:lstStyle>
          <a:p>
            <a:r>
              <a:rPr lang="en-US"/>
              <a:t>Click to add title</a:t>
            </a:r>
          </a:p>
        </p:txBody>
      </p:sp>
      <p:sp>
        <p:nvSpPr>
          <p:cNvPr id="10" name="Text Placeholder 18"/>
          <p:cNvSpPr>
            <a:spLocks noGrp="1"/>
          </p:cNvSpPr>
          <p:nvPr>
            <p:ph idx="1"/>
          </p:nvPr>
        </p:nvSpPr>
        <p:spPr>
          <a:xfrm>
            <a:off x="501667" y="1665291"/>
            <a:ext cx="5594352" cy="4716464"/>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06758502"/>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586095709"/>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0248690"/>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vider - Deloitt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501650" y="1705671"/>
            <a:ext cx="10541001" cy="1592402"/>
          </a:xfrm>
        </p:spPr>
        <p:txBody>
          <a:bodyPr anchor="b"/>
          <a:lstStyle>
            <a:lvl1pPr>
              <a:lnSpc>
                <a:spcPct val="95000"/>
              </a:lnSpc>
              <a:defRPr sz="324" b="1">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3" name="Text Placeholder 2"/>
          <p:cNvSpPr>
            <a:spLocks noGrp="1"/>
          </p:cNvSpPr>
          <p:nvPr>
            <p:ph type="body" idx="1"/>
          </p:nvPr>
        </p:nvSpPr>
        <p:spPr bwMode="gray">
          <a:xfrm>
            <a:off x="501650" y="3429000"/>
            <a:ext cx="10541001" cy="1566532"/>
          </a:xfrm>
        </p:spPr>
        <p:txBody>
          <a:bodyPr lIns="0" tIns="0" rIns="0" bIns="0">
            <a:noAutofit/>
          </a:bodyPr>
          <a:lstStyle>
            <a:lvl1pPr marL="0" indent="0">
              <a:lnSpc>
                <a:spcPct val="95000"/>
              </a:lnSpc>
              <a:spcAft>
                <a:spcPts val="0"/>
              </a:spcAft>
              <a:buNone/>
              <a:defRPr sz="324">
                <a:solidFill>
                  <a:schemeClr val="tx1"/>
                </a:solidFill>
              </a:defRPr>
            </a:lvl1pPr>
            <a:lvl2pPr marL="41209" indent="0">
              <a:buNone/>
              <a:defRPr sz="180">
                <a:solidFill>
                  <a:schemeClr val="tx1">
                    <a:tint val="75000"/>
                  </a:schemeClr>
                </a:solidFill>
              </a:defRPr>
            </a:lvl2pPr>
            <a:lvl3pPr marL="82418" indent="0">
              <a:buNone/>
              <a:defRPr sz="162">
                <a:solidFill>
                  <a:schemeClr val="tx1">
                    <a:tint val="75000"/>
                  </a:schemeClr>
                </a:solidFill>
              </a:defRPr>
            </a:lvl3pPr>
            <a:lvl4pPr marL="123628" indent="0">
              <a:buNone/>
              <a:defRPr sz="144">
                <a:solidFill>
                  <a:schemeClr val="tx1">
                    <a:tint val="75000"/>
                  </a:schemeClr>
                </a:solidFill>
              </a:defRPr>
            </a:lvl4pPr>
            <a:lvl5pPr marL="164836" indent="0">
              <a:buNone/>
              <a:defRPr sz="144">
                <a:solidFill>
                  <a:schemeClr val="tx1">
                    <a:tint val="75000"/>
                  </a:schemeClr>
                </a:solidFill>
              </a:defRPr>
            </a:lvl5pPr>
            <a:lvl6pPr marL="206045" indent="0">
              <a:buNone/>
              <a:defRPr sz="144">
                <a:solidFill>
                  <a:schemeClr val="tx1">
                    <a:tint val="75000"/>
                  </a:schemeClr>
                </a:solidFill>
              </a:defRPr>
            </a:lvl6pPr>
            <a:lvl7pPr marL="247254" indent="0">
              <a:buNone/>
              <a:defRPr sz="144">
                <a:solidFill>
                  <a:schemeClr val="tx1">
                    <a:tint val="75000"/>
                  </a:schemeClr>
                </a:solidFill>
              </a:defRPr>
            </a:lvl7pPr>
            <a:lvl8pPr marL="288463" indent="0">
              <a:buNone/>
              <a:defRPr sz="144">
                <a:solidFill>
                  <a:schemeClr val="tx1">
                    <a:tint val="75000"/>
                  </a:schemeClr>
                </a:solidFill>
              </a:defRPr>
            </a:lvl8pPr>
            <a:lvl9pPr marL="329672" indent="0">
              <a:buNone/>
              <a:defRPr sz="144">
                <a:solidFill>
                  <a:schemeClr val="tx1">
                    <a:tint val="75000"/>
                  </a:schemeClr>
                </a:solidFill>
              </a:defRPr>
            </a:lvl9pPr>
          </a:lstStyle>
          <a:p>
            <a:pPr lvl="0"/>
            <a:r>
              <a:rPr lang="en-US" noProof="0"/>
              <a:t>Click to edit Master text styles</a:t>
            </a:r>
          </a:p>
        </p:txBody>
      </p:sp>
    </p:spTree>
    <p:extLst>
      <p:ext uri="{BB962C8B-B14F-4D97-AF65-F5344CB8AC3E}">
        <p14:creationId xmlns:p14="http://schemas.microsoft.com/office/powerpoint/2010/main" val="220034434"/>
      </p:ext>
    </p:extLst>
  </p:cSld>
  <p:clrMapOvr>
    <a:masterClrMapping/>
  </p:clrMapOvr>
  <p:transition>
    <p:fade/>
  </p:transition>
  <p:extLst>
    <p:ext uri="{DCECCB84-F9BA-43D5-87BE-67443E8EF086}">
      <p15:sldGuideLst xmlns:p15="http://schemas.microsoft.com/office/powerpoint/2012/main">
        <p15:guide id="1" orient="horz" pos="4133">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cSld name="End slide">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501653" y="4211958"/>
            <a:ext cx="8528936" cy="2169796"/>
          </a:xfrm>
        </p:spPr>
        <p:txBody>
          <a:bodyPr anchor="b" anchorCtr="0"/>
          <a:lstStyle>
            <a:lvl1pPr>
              <a:lnSpc>
                <a:spcPct val="100000"/>
              </a:lnSpc>
              <a:spcAft>
                <a:spcPts val="54"/>
              </a:spcAft>
              <a:defRPr sz="113"/>
            </a:lvl1pPr>
          </a:lstStyle>
          <a:p>
            <a:pPr lvl="0"/>
            <a:r>
              <a:rPr lang="en-US"/>
              <a:t>Click to edit Master text styles</a:t>
            </a:r>
          </a:p>
        </p:txBody>
      </p:sp>
      <p:sp>
        <p:nvSpPr>
          <p:cNvPr id="3" name="Picture Placeholder 2"/>
          <p:cNvSpPr>
            <a:spLocks noGrp="1"/>
          </p:cNvSpPr>
          <p:nvPr>
            <p:ph type="pic" sz="quarter" idx="14" hasCustomPrompt="1"/>
          </p:nvPr>
        </p:nvSpPr>
        <p:spPr>
          <a:xfrm>
            <a:off x="9370875" y="4211958"/>
            <a:ext cx="2319502" cy="1725449"/>
          </a:xfrm>
        </p:spPr>
        <p:txBody>
          <a:bodyPr anchor="ctr" anchorCtr="0"/>
          <a:lstStyle>
            <a:lvl1pPr algn="ctr">
              <a:defRPr sz="113"/>
            </a:lvl1pPr>
          </a:lstStyle>
          <a:p>
            <a:r>
              <a:rPr lang="en-GB" sz="113"/>
              <a:t>Insert sponsorship mark here</a:t>
            </a:r>
            <a:endParaRPr lang="en-GB"/>
          </a:p>
        </p:txBody>
      </p:sp>
      <p:sp>
        <p:nvSpPr>
          <p:cNvPr id="8" name="Text Placeholder 7"/>
          <p:cNvSpPr>
            <a:spLocks noGrp="1"/>
          </p:cNvSpPr>
          <p:nvPr>
            <p:ph type="body" sz="quarter" idx="15"/>
          </p:nvPr>
        </p:nvSpPr>
        <p:spPr>
          <a:xfrm>
            <a:off x="9370856" y="6018032"/>
            <a:ext cx="2319501" cy="363721"/>
          </a:xfrm>
        </p:spPr>
        <p:txBody>
          <a:bodyPr anchor="b" anchorCtr="0"/>
          <a:lstStyle>
            <a:lvl1pPr>
              <a:lnSpc>
                <a:spcPct val="100000"/>
              </a:lnSpc>
              <a:defRPr sz="113"/>
            </a:lvl1pPr>
          </a:lstStyle>
          <a:p>
            <a:pPr lvl="0"/>
            <a:r>
              <a:rPr lang="en-US"/>
              <a:t>Click to edit Master text styles</a:t>
            </a:r>
          </a:p>
        </p:txBody>
      </p:sp>
      <p:grpSp>
        <p:nvGrpSpPr>
          <p:cNvPr id="9" name="Group 8"/>
          <p:cNvGrpSpPr/>
          <p:nvPr/>
        </p:nvGrpSpPr>
        <p:grpSpPr>
          <a:xfrm>
            <a:off x="503991" y="378001"/>
            <a:ext cx="2160000" cy="307976"/>
            <a:chOff x="398463" y="404813"/>
            <a:chExt cx="1627187" cy="307976"/>
          </a:xfrm>
          <a:solidFill>
            <a:schemeClr val="tx1"/>
          </a:solidFill>
        </p:grpSpPr>
        <p:sp>
          <p:nvSpPr>
            <p:cNvPr id="10" name="Oval 5"/>
            <p:cNvSpPr>
              <a:spLocks noChangeArrowheads="1"/>
            </p:cNvSpPr>
            <p:nvPr/>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1" name="Freeform 6"/>
            <p:cNvSpPr>
              <a:spLocks noEditPoints="1"/>
            </p:cNvSpPr>
            <p:nvPr/>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2" name="Rectangle 7"/>
            <p:cNvSpPr>
              <a:spLocks noChangeArrowheads="1"/>
            </p:cNvSpPr>
            <p:nvPr/>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3" name="Freeform 8"/>
            <p:cNvSpPr>
              <a:spLocks noEditPoints="1"/>
            </p:cNvSpPr>
            <p:nvPr/>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4" name="Rectangle 9"/>
            <p:cNvSpPr>
              <a:spLocks noChangeArrowheads="1"/>
            </p:cNvSpPr>
            <p:nvPr/>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5" name="Rectangle 10"/>
            <p:cNvSpPr>
              <a:spLocks noChangeArrowheads="1"/>
            </p:cNvSpPr>
            <p:nvPr/>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6" name="Freeform 11"/>
            <p:cNvSpPr>
              <a:spLocks/>
            </p:cNvSpPr>
            <p:nvPr/>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7" name="Freeform 12"/>
            <p:cNvSpPr>
              <a:spLocks/>
            </p:cNvSpPr>
            <p:nvPr/>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8" name="Freeform 13"/>
            <p:cNvSpPr>
              <a:spLocks noEditPoints="1"/>
            </p:cNvSpPr>
            <p:nvPr/>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9" name="Freeform 14"/>
            <p:cNvSpPr>
              <a:spLocks noEditPoints="1"/>
            </p:cNvSpPr>
            <p:nvPr/>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grpSp>
    </p:spTree>
    <p:extLst>
      <p:ext uri="{BB962C8B-B14F-4D97-AF65-F5344CB8AC3E}">
        <p14:creationId xmlns:p14="http://schemas.microsoft.com/office/powerpoint/2010/main" val="6991598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8" y="1122366"/>
            <a:ext cx="10363201" cy="2387600"/>
          </a:xfrm>
        </p:spPr>
        <p:txBody>
          <a:bodyPr anchor="b"/>
          <a:lstStyle>
            <a:lvl1pPr algn="ctr">
              <a:defRPr sz="541"/>
            </a:lvl1pPr>
          </a:lstStyle>
          <a:p>
            <a:r>
              <a:rPr lang="en-US"/>
              <a:t>Click to edit Master title style</a:t>
            </a:r>
          </a:p>
        </p:txBody>
      </p:sp>
      <p:sp>
        <p:nvSpPr>
          <p:cNvPr id="3" name="Subtitle 2"/>
          <p:cNvSpPr>
            <a:spLocks noGrp="1"/>
          </p:cNvSpPr>
          <p:nvPr>
            <p:ph type="subTitle" idx="1"/>
          </p:nvPr>
        </p:nvSpPr>
        <p:spPr>
          <a:xfrm>
            <a:off x="1524007" y="3602040"/>
            <a:ext cx="9144000" cy="1655761"/>
          </a:xfrm>
        </p:spPr>
        <p:txBody>
          <a:bodyPr/>
          <a:lstStyle>
            <a:lvl1pPr marL="0" indent="0" algn="ctr">
              <a:buNone/>
              <a:defRPr sz="216"/>
            </a:lvl1pPr>
            <a:lvl2pPr marL="41209" indent="0" algn="ctr">
              <a:buNone/>
              <a:defRPr sz="180"/>
            </a:lvl2pPr>
            <a:lvl3pPr marL="82418" indent="0" algn="ctr">
              <a:buNone/>
              <a:defRPr sz="162"/>
            </a:lvl3pPr>
            <a:lvl4pPr marL="123628" indent="0" algn="ctr">
              <a:buNone/>
              <a:defRPr sz="144"/>
            </a:lvl4pPr>
            <a:lvl5pPr marL="164836" indent="0" algn="ctr">
              <a:buNone/>
              <a:defRPr sz="144"/>
            </a:lvl5pPr>
            <a:lvl6pPr marL="206045" indent="0" algn="ctr">
              <a:buNone/>
              <a:defRPr sz="144"/>
            </a:lvl6pPr>
            <a:lvl7pPr marL="247254" indent="0" algn="ctr">
              <a:buNone/>
              <a:defRPr sz="144"/>
            </a:lvl7pPr>
            <a:lvl8pPr marL="288463" indent="0" algn="ctr">
              <a:buNone/>
              <a:defRPr sz="144"/>
            </a:lvl8pPr>
            <a:lvl9pPr marL="329672" indent="0" algn="ctr">
              <a:buNone/>
              <a:defRPr sz="144"/>
            </a:lvl9pPr>
          </a:lstStyle>
          <a:p>
            <a:r>
              <a:rPr lang="en-US"/>
              <a:t>Click to edit Master subtitle style</a:t>
            </a:r>
          </a:p>
        </p:txBody>
      </p:sp>
      <p:sp>
        <p:nvSpPr>
          <p:cNvPr id="4" name="Date Placeholder 3"/>
          <p:cNvSpPr>
            <a:spLocks noGrp="1"/>
          </p:cNvSpPr>
          <p:nvPr>
            <p:ph type="dt" sz="half" idx="10"/>
          </p:nvPr>
        </p:nvSpPr>
        <p:spPr/>
        <p:txBody>
          <a:bodyPr/>
          <a:lstStyle/>
          <a:p>
            <a:fld id="{B4BF5B7D-C486-4CD8-A209-7D6117D8C707}" type="datetimeFigureOut">
              <a:rPr lang="en-US" smtClean="0"/>
              <a:t>3/28/2024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D830F2-9FFC-4849-A49C-2A97DC757C00}" type="slidenum">
              <a:rPr lang="en-US" smtClean="0"/>
              <a:t>‹N°›</a:t>
            </a:fld>
            <a:endParaRPr lang="en-US"/>
          </a:p>
        </p:txBody>
      </p:sp>
    </p:spTree>
    <p:extLst>
      <p:ext uri="{BB962C8B-B14F-4D97-AF65-F5344CB8AC3E}">
        <p14:creationId xmlns:p14="http://schemas.microsoft.com/office/powerpoint/2010/main" val="3887557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Key statement white">
    <p:bg>
      <p:bgRef idx="1001">
        <a:schemeClr val="bg1"/>
      </p:bgRef>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501660" y="1628775"/>
            <a:ext cx="9277349" cy="4752975"/>
          </a:xfrm>
          <a:prstGeom prst="rect">
            <a:avLst/>
          </a:prstGeom>
        </p:spPr>
        <p:txBody>
          <a:bodyPr>
            <a:normAutofit/>
          </a:bodyPr>
          <a:lstStyle>
            <a:lvl1pPr>
              <a:spcBef>
                <a:spcPts val="324"/>
              </a:spcBef>
              <a:defRPr sz="198">
                <a:solidFill>
                  <a:schemeClr val="tx1"/>
                </a:solidFill>
              </a:defRPr>
            </a:lvl1pPr>
            <a:lvl2pPr marL="41209" indent="-41209">
              <a:defRPr sz="271">
                <a:solidFill>
                  <a:schemeClr val="bg2"/>
                </a:solidFill>
              </a:defRPr>
            </a:lvl2pPr>
            <a:lvl3pPr>
              <a:defRPr sz="271">
                <a:solidFill>
                  <a:schemeClr val="bg2"/>
                </a:solidFill>
              </a:defRPr>
            </a:lvl3pPr>
            <a:lvl4pPr>
              <a:defRPr sz="271">
                <a:solidFill>
                  <a:schemeClr val="bg2"/>
                </a:solidFill>
              </a:defRPr>
            </a:lvl4pPr>
            <a:lvl5pPr>
              <a:defRPr sz="271">
                <a:solidFill>
                  <a:schemeClr val="bg2"/>
                </a:solidFill>
              </a:defRPr>
            </a:lvl5pPr>
          </a:lstStyle>
          <a:p>
            <a:pPr lvl="0"/>
            <a:r>
              <a:rPr lang="en-US" noProof="0"/>
              <a:t>Click to edit Master text styles</a:t>
            </a:r>
          </a:p>
        </p:txBody>
      </p:sp>
    </p:spTree>
    <p:extLst>
      <p:ext uri="{BB962C8B-B14F-4D97-AF65-F5344CB8AC3E}">
        <p14:creationId xmlns:p14="http://schemas.microsoft.com/office/powerpoint/2010/main" val="2621341705"/>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Letter Layout">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8862269" y="405931"/>
            <a:ext cx="2804159" cy="1027760"/>
          </a:xfrm>
        </p:spPr>
        <p:txBody>
          <a:bodyPr/>
          <a:lstStyle>
            <a:lvl1pPr>
              <a:spcBef>
                <a:spcPts val="17"/>
              </a:spcBef>
              <a:defRPr sz="113">
                <a:solidFill>
                  <a:schemeClr val="tx1"/>
                </a:solidFill>
              </a:defRPr>
            </a:lvl1pPr>
            <a:lvl2pPr>
              <a:defRPr sz="113">
                <a:solidFill>
                  <a:schemeClr val="tx2"/>
                </a:solidFill>
              </a:defRPr>
            </a:lvl2pPr>
            <a:lvl3pPr>
              <a:defRPr sz="113">
                <a:solidFill>
                  <a:schemeClr val="tx2"/>
                </a:solidFill>
              </a:defRPr>
            </a:lvl3pPr>
            <a:lvl4pPr>
              <a:defRPr sz="113">
                <a:solidFill>
                  <a:schemeClr val="tx2"/>
                </a:solidFill>
              </a:defRPr>
            </a:lvl4pPr>
            <a:lvl5pPr>
              <a:defRPr sz="113">
                <a:solidFill>
                  <a:schemeClr val="tx2"/>
                </a:solidFill>
              </a:defRPr>
            </a:lvl5pPr>
          </a:lstStyle>
          <a:p>
            <a:pPr lvl="0"/>
            <a:r>
              <a:rPr lang="en-US"/>
              <a:t>Click to edit Master text styles</a:t>
            </a:r>
          </a:p>
        </p:txBody>
      </p:sp>
      <p:sp>
        <p:nvSpPr>
          <p:cNvPr id="7" name="Text Placeholder 6"/>
          <p:cNvSpPr>
            <a:spLocks noGrp="1"/>
          </p:cNvSpPr>
          <p:nvPr>
            <p:ph type="body" sz="quarter" idx="11"/>
          </p:nvPr>
        </p:nvSpPr>
        <p:spPr>
          <a:xfrm>
            <a:off x="525611" y="1700216"/>
            <a:ext cx="2766255" cy="4656835"/>
          </a:xfrm>
        </p:spPr>
        <p:txBody>
          <a:bodyPr/>
          <a:lstStyle>
            <a:lvl1pPr>
              <a:spcBef>
                <a:spcPts val="0"/>
              </a:spcBef>
              <a:spcAft>
                <a:spcPts val="50"/>
              </a:spcAft>
              <a:defRPr sz="113"/>
            </a:lvl1pPr>
            <a:lvl2pPr>
              <a:spcBef>
                <a:spcPts val="25"/>
              </a:spcBef>
              <a:defRPr/>
            </a:lvl2pPr>
            <a:lvl3pPr>
              <a:spcBef>
                <a:spcPts val="25"/>
              </a:spcBef>
              <a:defRPr/>
            </a:lvl3pPr>
            <a:lvl4pPr>
              <a:spcBef>
                <a:spcPts val="25"/>
              </a:spcBef>
              <a:defRPr/>
            </a:lvl4pPr>
            <a:lvl5pPr>
              <a:spcBef>
                <a:spcPts val="25"/>
              </a:spcBef>
              <a:defRPr/>
            </a:lvl5pPr>
          </a:lstStyle>
          <a:p>
            <a:pPr lvl="0"/>
            <a:r>
              <a:rPr lang="en-US"/>
              <a:t>Click to edit Master text styles</a:t>
            </a:r>
          </a:p>
        </p:txBody>
      </p:sp>
      <p:sp>
        <p:nvSpPr>
          <p:cNvPr id="9" name="Text Placeholder 8"/>
          <p:cNvSpPr>
            <a:spLocks noGrp="1"/>
          </p:cNvSpPr>
          <p:nvPr>
            <p:ph type="body" sz="quarter" idx="12"/>
          </p:nvPr>
        </p:nvSpPr>
        <p:spPr>
          <a:xfrm>
            <a:off x="3780386" y="1700214"/>
            <a:ext cx="7886051" cy="4657726"/>
          </a:xfrm>
        </p:spPr>
        <p:txBody>
          <a:bodyPr/>
          <a:lstStyle>
            <a:lvl1pPr>
              <a:spcBef>
                <a:spcPts val="15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6" name="Group 5"/>
          <p:cNvGrpSpPr/>
          <p:nvPr/>
        </p:nvGrpSpPr>
        <p:grpSpPr>
          <a:xfrm>
            <a:off x="503991" y="378001"/>
            <a:ext cx="2160000" cy="307976"/>
            <a:chOff x="398463" y="404813"/>
            <a:chExt cx="1627187" cy="307976"/>
          </a:xfrm>
          <a:solidFill>
            <a:schemeClr val="tx1"/>
          </a:solidFill>
        </p:grpSpPr>
        <p:sp>
          <p:nvSpPr>
            <p:cNvPr id="10" name="Oval 5"/>
            <p:cNvSpPr>
              <a:spLocks noChangeArrowheads="1"/>
            </p:cNvSpPr>
            <p:nvPr/>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1" name="Freeform 6"/>
            <p:cNvSpPr>
              <a:spLocks noEditPoints="1"/>
            </p:cNvSpPr>
            <p:nvPr/>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2" name="Rectangle 7"/>
            <p:cNvSpPr>
              <a:spLocks noChangeArrowheads="1"/>
            </p:cNvSpPr>
            <p:nvPr/>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3" name="Freeform 8"/>
            <p:cNvSpPr>
              <a:spLocks noEditPoints="1"/>
            </p:cNvSpPr>
            <p:nvPr/>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4" name="Rectangle 9"/>
            <p:cNvSpPr>
              <a:spLocks noChangeArrowheads="1"/>
            </p:cNvSpPr>
            <p:nvPr/>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5" name="Rectangle 10"/>
            <p:cNvSpPr>
              <a:spLocks noChangeArrowheads="1"/>
            </p:cNvSpPr>
            <p:nvPr/>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6" name="Freeform 11"/>
            <p:cNvSpPr>
              <a:spLocks/>
            </p:cNvSpPr>
            <p:nvPr/>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7" name="Freeform 12"/>
            <p:cNvSpPr>
              <a:spLocks/>
            </p:cNvSpPr>
            <p:nvPr/>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8" name="Freeform 13"/>
            <p:cNvSpPr>
              <a:spLocks noEditPoints="1"/>
            </p:cNvSpPr>
            <p:nvPr/>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sp>
          <p:nvSpPr>
            <p:cNvPr id="19" name="Freeform 14"/>
            <p:cNvSpPr>
              <a:spLocks noEditPoints="1"/>
            </p:cNvSpPr>
            <p:nvPr/>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62">
                <a:solidFill>
                  <a:schemeClr val="bg1"/>
                </a:solidFill>
              </a:endParaRPr>
            </a:p>
          </p:txBody>
        </p:sp>
      </p:grpSp>
    </p:spTree>
    <p:extLst>
      <p:ext uri="{BB962C8B-B14F-4D97-AF65-F5344CB8AC3E}">
        <p14:creationId xmlns:p14="http://schemas.microsoft.com/office/powerpoint/2010/main" val="412995670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501660" y="1665291"/>
            <a:ext cx="9277349" cy="4716464"/>
          </a:xfrm>
          <a:prstGeom prst="rect">
            <a:avLst/>
          </a:prstGeom>
        </p:spPr>
        <p:txBody>
          <a:bodyPr/>
          <a:lstStyle>
            <a:lvl1pPr>
              <a:tabLst>
                <a:tab pos="606545" algn="r"/>
              </a:tabLst>
              <a:defRPr/>
            </a:lvl1pPr>
            <a:lvl2pPr>
              <a:tabLst>
                <a:tab pos="606545" algn="r"/>
              </a:tabLst>
              <a:defRPr/>
            </a:lvl2pPr>
            <a:lvl3pPr>
              <a:tabLst>
                <a:tab pos="606545" algn="r"/>
              </a:tabLst>
              <a:defRPr/>
            </a:lvl3pPr>
            <a:lvl4pPr>
              <a:tabLst>
                <a:tab pos="606545" algn="r"/>
              </a:tabLst>
              <a:defRPr/>
            </a:lvl4pPr>
            <a:lvl5pPr>
              <a:tabLst>
                <a:tab pos="453299" algn="r"/>
              </a:tabLst>
              <a:defRPr baseline="0"/>
            </a:lvl5pPr>
            <a:lvl6pPr>
              <a:tabLst>
                <a:tab pos="606545" algn="r"/>
              </a:tabLst>
              <a:defRPr/>
            </a:lvl6pPr>
            <a:lvl7pPr>
              <a:tabLst>
                <a:tab pos="606545" algn="r"/>
              </a:tabLst>
              <a:defRPr/>
            </a:lvl7pPr>
            <a:lvl8pPr>
              <a:tabLst>
                <a:tab pos="606545" algn="r"/>
              </a:tabLst>
              <a:defRPr/>
            </a:lvl8pPr>
            <a:lvl9pPr>
              <a:tabLst>
                <a:tab pos="606545" algn="r"/>
              </a:tabLs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Placeholder 1"/>
          <p:cNvSpPr>
            <a:spLocks noGrp="1"/>
          </p:cNvSpPr>
          <p:nvPr>
            <p:ph type="title" hasCustomPrompt="1"/>
          </p:nvPr>
        </p:nvSpPr>
        <p:spPr>
          <a:xfrm>
            <a:off x="501656" y="317501"/>
            <a:ext cx="11180234" cy="698501"/>
          </a:xfrm>
          <a:prstGeom prst="rect">
            <a:avLst/>
          </a:prstGeom>
        </p:spPr>
        <p:txBody>
          <a:bodyPr vert="horz" lIns="0" tIns="0" rIns="0" bIns="0" rtlCol="0" anchor="t" anchorCtr="0">
            <a:noAutofit/>
          </a:bodyPr>
          <a:lstStyle>
            <a:lvl1pPr>
              <a:defRPr/>
            </a:lvl1pPr>
          </a:lstStyle>
          <a:p>
            <a:r>
              <a:rPr lang="en-US"/>
              <a:t>Click to add title</a:t>
            </a:r>
          </a:p>
        </p:txBody>
      </p:sp>
    </p:spTree>
    <p:extLst>
      <p:ext uri="{BB962C8B-B14F-4D97-AF65-F5344CB8AC3E}">
        <p14:creationId xmlns:p14="http://schemas.microsoft.com/office/powerpoint/2010/main" val="128290677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s with imag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501672" y="317503"/>
            <a:ext cx="11188699" cy="698500"/>
          </a:xfrm>
          <a:prstGeom prst="rect">
            <a:avLst/>
          </a:prstGeom>
        </p:spPr>
        <p:txBody>
          <a:bodyPr vert="horz" lIns="0" tIns="0" rIns="0" bIns="0" rtlCol="0" anchor="t" anchorCtr="0">
            <a:noAutofit/>
          </a:bodyPr>
          <a:lstStyle>
            <a:lvl1pPr>
              <a:defRPr/>
            </a:lvl1pPr>
          </a:lstStyle>
          <a:p>
            <a:r>
              <a:rPr lang="en-US" noProof="0"/>
              <a:t>Click to add title</a:t>
            </a:r>
          </a:p>
        </p:txBody>
      </p:sp>
      <p:sp>
        <p:nvSpPr>
          <p:cNvPr id="5" name="Picture Placeholder 9"/>
          <p:cNvSpPr>
            <a:spLocks noGrp="1"/>
          </p:cNvSpPr>
          <p:nvPr>
            <p:ph type="pic" sz="quarter" idx="15"/>
          </p:nvPr>
        </p:nvSpPr>
        <p:spPr>
          <a:xfrm>
            <a:off x="5450354" y="1701803"/>
            <a:ext cx="6240000" cy="4679950"/>
          </a:xfrm>
        </p:spPr>
        <p:txBody>
          <a:bodyPr/>
          <a:lstStyle/>
          <a:p>
            <a:r>
              <a:rPr lang="en-US" noProof="0"/>
              <a:t>Click icon to add picture</a:t>
            </a:r>
          </a:p>
        </p:txBody>
      </p:sp>
      <p:sp>
        <p:nvSpPr>
          <p:cNvPr id="6" name="Content Placeholder 3"/>
          <p:cNvSpPr>
            <a:spLocks noGrp="1"/>
          </p:cNvSpPr>
          <p:nvPr>
            <p:ph sz="quarter" idx="10"/>
          </p:nvPr>
        </p:nvSpPr>
        <p:spPr>
          <a:xfrm>
            <a:off x="501655" y="1665291"/>
            <a:ext cx="4456429" cy="4716464"/>
          </a:xfrm>
          <a:prstGeom prst="rect">
            <a:avLst/>
          </a:prstGeom>
        </p:spPr>
        <p:txBody>
          <a:bodyPr/>
          <a:lstStyle>
            <a:lvl1pPr>
              <a:tabLst>
                <a:tab pos="453299" algn="r"/>
              </a:tabLst>
              <a:defRPr/>
            </a:lvl1pPr>
            <a:lvl2pPr>
              <a:tabLst>
                <a:tab pos="453299" algn="r"/>
              </a:tabLst>
              <a:defRPr/>
            </a:lvl2pPr>
            <a:lvl3pPr>
              <a:tabLst>
                <a:tab pos="453299" algn="r"/>
              </a:tabLst>
              <a:defRPr/>
            </a:lvl3pPr>
            <a:lvl4pPr>
              <a:tabLst>
                <a:tab pos="453299" algn="r"/>
              </a:tabLst>
              <a:defRPr/>
            </a:lvl4pPr>
            <a:lvl5pPr>
              <a:tabLst>
                <a:tab pos="453299"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472885273"/>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mp; 1 column text">
    <p:spTree>
      <p:nvGrpSpPr>
        <p:cNvPr id="1" name=""/>
        <p:cNvGrpSpPr/>
        <p:nvPr/>
      </p:nvGrpSpPr>
      <p:grpSpPr>
        <a:xfrm>
          <a:off x="0" y="0"/>
          <a:ext cx="0" cy="0"/>
          <a:chOff x="0" y="0"/>
          <a:chExt cx="0" cy="0"/>
        </a:xfrm>
      </p:grpSpPr>
      <p:sp>
        <p:nvSpPr>
          <p:cNvPr id="2" name="Title 1"/>
          <p:cNvSpPr>
            <a:spLocks noGrp="1"/>
          </p:cNvSpPr>
          <p:nvPr>
            <p:ph type="title"/>
          </p:nvPr>
        </p:nvSpPr>
        <p:spPr>
          <a:xfrm>
            <a:off x="501672" y="317503"/>
            <a:ext cx="11188699" cy="698500"/>
          </a:xfrm>
        </p:spPr>
        <p:txBody>
          <a:bodyPr/>
          <a:lstStyle/>
          <a:p>
            <a:r>
              <a:rPr lang="en-US"/>
              <a:t>Click to edit Master title style</a:t>
            </a:r>
          </a:p>
        </p:txBody>
      </p:sp>
      <p:sp>
        <p:nvSpPr>
          <p:cNvPr id="14" name="Text Placeholder 18"/>
          <p:cNvSpPr>
            <a:spLocks noGrp="1"/>
          </p:cNvSpPr>
          <p:nvPr>
            <p:ph idx="1"/>
          </p:nvPr>
        </p:nvSpPr>
        <p:spPr>
          <a:xfrm>
            <a:off x="501658" y="1665291"/>
            <a:ext cx="11165417" cy="4716464"/>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87806493"/>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subtitle &amp; 1 column text">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501662" y="651602"/>
            <a:ext cx="11162349" cy="757255"/>
          </a:xfrm>
          <a:prstGeom prst="rect">
            <a:avLst/>
          </a:prstGeom>
        </p:spPr>
        <p:txBody>
          <a:bodyPr lIns="0" tIns="0" rIns="0" bIns="0">
            <a:noAutofit/>
          </a:bodyPr>
          <a:lstStyle>
            <a:lvl1pPr marL="0" indent="0">
              <a:buNone/>
              <a:defRPr sz="180" b="0">
                <a:solidFill>
                  <a:srgbClr val="575757"/>
                </a:solidFill>
              </a:defRPr>
            </a:lvl1pPr>
          </a:lstStyle>
          <a:p>
            <a:pPr lvl="0"/>
            <a:r>
              <a:rPr lang="en-US"/>
              <a:t>Click to add subtitle</a:t>
            </a:r>
          </a:p>
        </p:txBody>
      </p:sp>
      <p:sp>
        <p:nvSpPr>
          <p:cNvPr id="14" name="Title Placeholder 1"/>
          <p:cNvSpPr>
            <a:spLocks noGrp="1"/>
          </p:cNvSpPr>
          <p:nvPr>
            <p:ph type="title"/>
          </p:nvPr>
        </p:nvSpPr>
        <p:spPr>
          <a:xfrm>
            <a:off x="501662" y="317501"/>
            <a:ext cx="11162349" cy="698501"/>
          </a:xfrm>
          <a:prstGeom prst="rect">
            <a:avLst/>
          </a:prstGeom>
        </p:spPr>
        <p:txBody>
          <a:bodyPr vert="horz" lIns="0" tIns="0" rIns="0" bIns="0" rtlCol="0" anchor="t" anchorCtr="0">
            <a:noAutofit/>
          </a:bodyPr>
          <a:lstStyle>
            <a:lvl1pPr>
              <a:defRPr/>
            </a:lvl1pPr>
          </a:lstStyle>
          <a:p>
            <a:r>
              <a:rPr lang="en-US" noProof="0"/>
              <a:t>Click to edit Master title style</a:t>
            </a:r>
          </a:p>
        </p:txBody>
      </p:sp>
      <p:sp>
        <p:nvSpPr>
          <p:cNvPr id="8" name="Text Placeholder 18"/>
          <p:cNvSpPr>
            <a:spLocks noGrp="1"/>
          </p:cNvSpPr>
          <p:nvPr>
            <p:ph idx="1"/>
          </p:nvPr>
        </p:nvSpPr>
        <p:spPr>
          <a:xfrm>
            <a:off x="501658" y="1700214"/>
            <a:ext cx="11165417" cy="4678986"/>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3472848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oleObject" Target="../embeddings/oleObject1.bin"/><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ags" Target="../tags/tag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33"/>
            </p:custDataLst>
            <p:extLst>
              <p:ext uri="{D42A27DB-BD31-4B8C-83A1-F6EECF244321}">
                <p14:modId xmlns:p14="http://schemas.microsoft.com/office/powerpoint/2010/main" val="166891810"/>
              </p:ext>
            </p:extLst>
          </p:nvPr>
        </p:nvGraphicFramePr>
        <p:xfrm>
          <a:off x="2123" y="1591"/>
          <a:ext cx="2118" cy="1587"/>
        </p:xfrm>
        <a:graphic>
          <a:graphicData uri="http://schemas.openxmlformats.org/presentationml/2006/ole">
            <mc:AlternateContent xmlns:mc="http://schemas.openxmlformats.org/markup-compatibility/2006">
              <mc:Choice xmlns:v="urn:schemas-microsoft-com:vml" Requires="v">
                <p:oleObj name="think-cell Slide" r:id="rId34" imgW="270" imgH="270" progId="TCLayout.ActiveDocument.1">
                  <p:embed/>
                </p:oleObj>
              </mc:Choice>
              <mc:Fallback>
                <p:oleObj name="think-cell Slide" r:id="rId34" imgW="270" imgH="270" progId="TCLayout.ActiveDocument.1">
                  <p:embed/>
                  <p:pic>
                    <p:nvPicPr>
                      <p:cNvPr id="4" name="Object 3" hidden="1"/>
                      <p:cNvPicPr/>
                      <p:nvPr/>
                    </p:nvPicPr>
                    <p:blipFill>
                      <a:blip r:embed="rId35"/>
                      <a:stretch>
                        <a:fillRect/>
                      </a:stretch>
                    </p:blipFill>
                    <p:spPr>
                      <a:xfrm>
                        <a:off x="2123" y="1591"/>
                        <a:ext cx="2118" cy="1587"/>
                      </a:xfrm>
                      <a:prstGeom prst="rect">
                        <a:avLst/>
                      </a:prstGeom>
                    </p:spPr>
                  </p:pic>
                </p:oleObj>
              </mc:Fallback>
            </mc:AlternateContent>
          </a:graphicData>
        </a:graphic>
      </p:graphicFrame>
      <p:sp>
        <p:nvSpPr>
          <p:cNvPr id="2" name="Title Placeholder 1"/>
          <p:cNvSpPr>
            <a:spLocks noGrp="1"/>
          </p:cNvSpPr>
          <p:nvPr>
            <p:ph type="title"/>
          </p:nvPr>
        </p:nvSpPr>
        <p:spPr bwMode="gray">
          <a:xfrm>
            <a:off x="501672" y="317503"/>
            <a:ext cx="11188699" cy="692150"/>
          </a:xfrm>
          <a:prstGeom prst="rect">
            <a:avLst/>
          </a:prstGeom>
        </p:spPr>
        <p:txBody>
          <a:bodyPr vert="horz" lIns="0" tIns="0" rIns="0" bIns="0" rtlCol="0" anchor="t" anchorCtr="0">
            <a:noAutofit/>
          </a:bodyPr>
          <a:lstStyle/>
          <a:p>
            <a:r>
              <a:rPr lang="en-US" noProof="0"/>
              <a:t>Click to edit Master title style</a:t>
            </a:r>
          </a:p>
        </p:txBody>
      </p:sp>
      <p:sp>
        <p:nvSpPr>
          <p:cNvPr id="19" name="Text Placeholder 18"/>
          <p:cNvSpPr>
            <a:spLocks noGrp="1"/>
          </p:cNvSpPr>
          <p:nvPr>
            <p:ph type="body" idx="1"/>
          </p:nvPr>
        </p:nvSpPr>
        <p:spPr>
          <a:xfrm>
            <a:off x="501671" y="1665289"/>
            <a:ext cx="11188699" cy="4716463"/>
          </a:xfrm>
          <a:prstGeom prst="rect">
            <a:avLst/>
          </a:prstGeom>
        </p:spPr>
        <p:txBody>
          <a:bodyPr vert="horz" lIns="0" tIns="0" rIns="0" bIns="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 name="TextBox 2"/>
          <p:cNvSpPr txBox="1"/>
          <p:nvPr/>
        </p:nvSpPr>
        <p:spPr>
          <a:xfrm>
            <a:off x="11382406" y="6477003"/>
            <a:ext cx="307975" cy="17377"/>
          </a:xfrm>
          <a:prstGeom prst="rect">
            <a:avLst/>
          </a:prstGeom>
          <a:noFill/>
        </p:spPr>
        <p:txBody>
          <a:bodyPr wrap="square" lIns="0" tIns="0" rIns="0" bIns="0" rtlCol="0">
            <a:spAutoFit/>
          </a:bodyPr>
          <a:lstStyle/>
          <a:p>
            <a:pPr marL="0" indent="0" algn="r">
              <a:spcBef>
                <a:spcPts val="54"/>
              </a:spcBef>
              <a:buSzPct val="100000"/>
              <a:buFont typeface="Arial"/>
              <a:buNone/>
            </a:pPr>
            <a:fld id="{C58DF478-B544-4ED8-9ED4-6A2648E2D233}" type="slidenum">
              <a:rPr lang="en-US" sz="113" noProof="0" smtClean="0">
                <a:solidFill>
                  <a:schemeClr val="tx1"/>
                </a:solidFill>
              </a:rPr>
              <a:pPr marL="0" indent="0" algn="r">
                <a:spcBef>
                  <a:spcPts val="54"/>
                </a:spcBef>
                <a:buSzPct val="100000"/>
                <a:buFont typeface="Arial"/>
                <a:buNone/>
              </a:pPr>
              <a:t>‹N°›</a:t>
            </a:fld>
            <a:endParaRPr lang="en-US" sz="113" noProof="0">
              <a:solidFill>
                <a:schemeClr val="tx1"/>
              </a:solidFill>
            </a:endParaRPr>
          </a:p>
        </p:txBody>
      </p:sp>
    </p:spTree>
    <p:extLst>
      <p:ext uri="{BB962C8B-B14F-4D97-AF65-F5344CB8AC3E}">
        <p14:creationId xmlns:p14="http://schemas.microsoft.com/office/powerpoint/2010/main" val="23863541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Lst>
  <p:transition>
    <p:fade/>
  </p:transition>
  <p:txStyles>
    <p:titleStyle>
      <a:lvl1pPr algn="l" defTabSz="82418" rtl="0" eaLnBrk="1" latinLnBrk="0" hangingPunct="1">
        <a:spcBef>
          <a:spcPct val="0"/>
        </a:spcBef>
        <a:buNone/>
        <a:defRPr sz="180" kern="1200">
          <a:solidFill>
            <a:schemeClr val="tx1"/>
          </a:solidFill>
          <a:latin typeface="+mj-lt"/>
          <a:ea typeface="+mj-ea"/>
          <a:cs typeface="+mj-cs"/>
        </a:defRPr>
      </a:lvl1pPr>
    </p:titleStyle>
    <p:bodyStyle>
      <a:lvl1pPr marL="0" indent="0" algn="l" defTabSz="82418" rtl="0" eaLnBrk="1" latinLnBrk="0" hangingPunct="1">
        <a:spcBef>
          <a:spcPts val="0"/>
        </a:spcBef>
        <a:spcAft>
          <a:spcPts val="90"/>
        </a:spcAft>
        <a:buSzPct val="100000"/>
        <a:buFont typeface="Arial" panose="020B0604020202020204" pitchFamily="34" charset="0"/>
        <a:buNone/>
        <a:defRPr sz="113" b="0" kern="1200">
          <a:solidFill>
            <a:schemeClr val="tx1"/>
          </a:solidFill>
          <a:latin typeface="+mn-lt"/>
          <a:ea typeface="+mn-ea"/>
          <a:cs typeface="+mn-cs"/>
        </a:defRPr>
      </a:lvl1pPr>
      <a:lvl2pPr marL="0" indent="0" algn="l" defTabSz="82418" rtl="0" eaLnBrk="1" latinLnBrk="0" hangingPunct="1">
        <a:spcBef>
          <a:spcPts val="0"/>
        </a:spcBef>
        <a:spcAft>
          <a:spcPts val="90"/>
        </a:spcAft>
        <a:buClrTx/>
        <a:buSzPct val="100000"/>
        <a:buFont typeface="Arial"/>
        <a:buNone/>
        <a:defRPr lang="en-US" sz="113" b="1" kern="1200" dirty="0" smtClean="0">
          <a:solidFill>
            <a:schemeClr val="tx1"/>
          </a:solidFill>
          <a:latin typeface="+mn-lt"/>
          <a:ea typeface="+mn-ea"/>
          <a:cs typeface="+mn-cs"/>
        </a:defRPr>
      </a:lvl2pPr>
      <a:lvl3pPr marL="15900" indent="-15900" algn="l" defTabSz="82418" rtl="0" eaLnBrk="1" latinLnBrk="0" hangingPunct="1">
        <a:spcBef>
          <a:spcPts val="0"/>
        </a:spcBef>
        <a:spcAft>
          <a:spcPts val="90"/>
        </a:spcAft>
        <a:buClrTx/>
        <a:buSzPct val="100000"/>
        <a:buFont typeface="Arial" panose="020B0604020202020204" pitchFamily="34" charset="0"/>
        <a:buChar char="•"/>
        <a:defRPr lang="en-US" sz="113" kern="1200" dirty="0" smtClean="0">
          <a:solidFill>
            <a:schemeClr val="tx1"/>
          </a:solidFill>
          <a:latin typeface="+mn-lt"/>
          <a:ea typeface="+mn-ea"/>
          <a:cs typeface="+mn-cs"/>
        </a:defRPr>
      </a:lvl3pPr>
      <a:lvl4pPr marL="32123" indent="-15900" algn="l" defTabSz="82418" rtl="0" eaLnBrk="1" latinLnBrk="0" hangingPunct="1">
        <a:spcBef>
          <a:spcPts val="0"/>
        </a:spcBef>
        <a:spcAft>
          <a:spcPts val="90"/>
        </a:spcAft>
        <a:buClrTx/>
        <a:buSzPct val="100000"/>
        <a:buFont typeface="Verdana" panose="020B0604030504040204" pitchFamily="34" charset="0"/>
        <a:buChar char="−"/>
        <a:defRPr lang="en-US" sz="113" kern="1200" baseline="0" dirty="0" smtClean="0">
          <a:solidFill>
            <a:schemeClr val="tx1"/>
          </a:solidFill>
          <a:latin typeface="+mn-lt"/>
          <a:ea typeface="+mn-ea"/>
          <a:cs typeface="+mn-cs"/>
        </a:defRPr>
      </a:lvl4pPr>
      <a:lvl5pPr marL="48023" indent="-15900" algn="l" defTabSz="71972" rtl="0" eaLnBrk="1" latinLnBrk="0" hangingPunct="1">
        <a:spcBef>
          <a:spcPts val="0"/>
        </a:spcBef>
        <a:spcAft>
          <a:spcPts val="90"/>
        </a:spcAft>
        <a:buClrTx/>
        <a:buSzPct val="100000"/>
        <a:buFont typeface="Verdana" panose="020B0604030504040204" pitchFamily="34" charset="0"/>
        <a:buChar char="−"/>
        <a:tabLst/>
        <a:defRPr lang="en-US" sz="113" kern="1200" baseline="0" dirty="0" smtClean="0">
          <a:solidFill>
            <a:schemeClr val="tx1"/>
          </a:solidFill>
          <a:latin typeface="+mn-lt"/>
          <a:ea typeface="+mn-ea"/>
          <a:cs typeface="+mn-cs"/>
        </a:defRPr>
      </a:lvl5pPr>
      <a:lvl6pPr marL="48023" indent="-15900" algn="l" defTabSz="82418" rtl="0" eaLnBrk="1" latinLnBrk="0" hangingPunct="1">
        <a:spcBef>
          <a:spcPts val="0"/>
        </a:spcBef>
        <a:spcAft>
          <a:spcPts val="90"/>
        </a:spcAft>
        <a:buFont typeface="Verdana" panose="020B0604030504040204" pitchFamily="34" charset="0"/>
        <a:buChar char="−"/>
        <a:defRPr sz="113" kern="1200" baseline="0">
          <a:solidFill>
            <a:schemeClr val="tx1"/>
          </a:solidFill>
          <a:latin typeface="+mn-lt"/>
          <a:ea typeface="+mn-ea"/>
          <a:cs typeface="+mn-cs"/>
        </a:defRPr>
      </a:lvl6pPr>
      <a:lvl7pPr marL="48023" indent="-15900" algn="l" defTabSz="82418" rtl="0" eaLnBrk="1" latinLnBrk="0" hangingPunct="1">
        <a:spcBef>
          <a:spcPts val="0"/>
        </a:spcBef>
        <a:spcAft>
          <a:spcPts val="90"/>
        </a:spcAft>
        <a:buFont typeface="Verdana" panose="020B0604030504040204" pitchFamily="34" charset="0"/>
        <a:buChar char="−"/>
        <a:defRPr sz="113" kern="1200">
          <a:solidFill>
            <a:schemeClr val="tx1"/>
          </a:solidFill>
          <a:latin typeface="+mn-lt"/>
          <a:ea typeface="+mn-ea"/>
          <a:cs typeface="+mn-cs"/>
        </a:defRPr>
      </a:lvl7pPr>
      <a:lvl8pPr marL="48023" indent="-15900" algn="l" defTabSz="82418" rtl="0" eaLnBrk="1" latinLnBrk="0" hangingPunct="1">
        <a:spcBef>
          <a:spcPts val="0"/>
        </a:spcBef>
        <a:spcAft>
          <a:spcPts val="90"/>
        </a:spcAft>
        <a:buFont typeface="Verdana" panose="020B0604030504040204" pitchFamily="34" charset="0"/>
        <a:buChar char="−"/>
        <a:defRPr sz="113" kern="1200" baseline="0">
          <a:solidFill>
            <a:schemeClr val="tx1"/>
          </a:solidFill>
          <a:latin typeface="+mn-lt"/>
          <a:ea typeface="+mn-ea"/>
          <a:cs typeface="+mn-cs"/>
        </a:defRPr>
      </a:lvl8pPr>
      <a:lvl9pPr marL="48023" indent="-15900" algn="l" defTabSz="82418" rtl="0" eaLnBrk="1" latinLnBrk="0" hangingPunct="1">
        <a:spcBef>
          <a:spcPts val="0"/>
        </a:spcBef>
        <a:spcAft>
          <a:spcPts val="90"/>
        </a:spcAft>
        <a:buFont typeface="Verdana" panose="020B0604030504040204" pitchFamily="34" charset="0"/>
        <a:buChar char="−"/>
        <a:defRPr sz="113" kern="1200" baseline="0">
          <a:solidFill>
            <a:schemeClr val="tx1"/>
          </a:solidFill>
          <a:latin typeface="+mn-lt"/>
          <a:ea typeface="+mn-ea"/>
          <a:cs typeface="+mn-cs"/>
        </a:defRPr>
      </a:lvl9pPr>
    </p:bodyStyle>
    <p:otherStyle>
      <a:defPPr>
        <a:defRPr lang="en-US"/>
      </a:defPPr>
      <a:lvl1pPr marL="0" algn="l" defTabSz="82418" rtl="0" eaLnBrk="1" latinLnBrk="0" hangingPunct="1">
        <a:defRPr sz="162" kern="1200">
          <a:solidFill>
            <a:schemeClr val="tx1"/>
          </a:solidFill>
          <a:latin typeface="+mn-lt"/>
          <a:ea typeface="+mn-ea"/>
          <a:cs typeface="+mn-cs"/>
        </a:defRPr>
      </a:lvl1pPr>
      <a:lvl2pPr marL="41209" algn="l" defTabSz="82418" rtl="0" eaLnBrk="1" latinLnBrk="0" hangingPunct="1">
        <a:defRPr sz="162" kern="1200">
          <a:solidFill>
            <a:schemeClr val="tx1"/>
          </a:solidFill>
          <a:latin typeface="+mn-lt"/>
          <a:ea typeface="+mn-ea"/>
          <a:cs typeface="+mn-cs"/>
        </a:defRPr>
      </a:lvl2pPr>
      <a:lvl3pPr marL="82418" algn="l" defTabSz="82418" rtl="0" eaLnBrk="1" latinLnBrk="0" hangingPunct="1">
        <a:defRPr sz="162" kern="1200">
          <a:solidFill>
            <a:schemeClr val="tx1"/>
          </a:solidFill>
          <a:latin typeface="+mn-lt"/>
          <a:ea typeface="+mn-ea"/>
          <a:cs typeface="+mn-cs"/>
        </a:defRPr>
      </a:lvl3pPr>
      <a:lvl4pPr marL="123628" algn="l" defTabSz="82418" rtl="0" eaLnBrk="1" latinLnBrk="0" hangingPunct="1">
        <a:defRPr sz="162" kern="1200">
          <a:solidFill>
            <a:schemeClr val="tx1"/>
          </a:solidFill>
          <a:latin typeface="+mn-lt"/>
          <a:ea typeface="+mn-ea"/>
          <a:cs typeface="+mn-cs"/>
        </a:defRPr>
      </a:lvl4pPr>
      <a:lvl5pPr marL="164836" algn="l" defTabSz="82418" rtl="0" eaLnBrk="1" latinLnBrk="0" hangingPunct="1">
        <a:defRPr sz="162" kern="1200">
          <a:solidFill>
            <a:schemeClr val="tx1"/>
          </a:solidFill>
          <a:latin typeface="+mn-lt"/>
          <a:ea typeface="+mn-ea"/>
          <a:cs typeface="+mn-cs"/>
        </a:defRPr>
      </a:lvl5pPr>
      <a:lvl6pPr marL="206045" algn="l" defTabSz="82418" rtl="0" eaLnBrk="1" latinLnBrk="0" hangingPunct="1">
        <a:defRPr sz="162" kern="1200">
          <a:solidFill>
            <a:schemeClr val="tx1"/>
          </a:solidFill>
          <a:latin typeface="+mn-lt"/>
          <a:ea typeface="+mn-ea"/>
          <a:cs typeface="+mn-cs"/>
        </a:defRPr>
      </a:lvl6pPr>
      <a:lvl7pPr marL="247254" algn="l" defTabSz="82418" rtl="0" eaLnBrk="1" latinLnBrk="0" hangingPunct="1">
        <a:defRPr sz="162" kern="1200">
          <a:solidFill>
            <a:schemeClr val="tx1"/>
          </a:solidFill>
          <a:latin typeface="+mn-lt"/>
          <a:ea typeface="+mn-ea"/>
          <a:cs typeface="+mn-cs"/>
        </a:defRPr>
      </a:lvl7pPr>
      <a:lvl8pPr marL="288463" algn="l" defTabSz="82418" rtl="0" eaLnBrk="1" latinLnBrk="0" hangingPunct="1">
        <a:defRPr sz="162" kern="1200">
          <a:solidFill>
            <a:schemeClr val="tx1"/>
          </a:solidFill>
          <a:latin typeface="+mn-lt"/>
          <a:ea typeface="+mn-ea"/>
          <a:cs typeface="+mn-cs"/>
        </a:defRPr>
      </a:lvl8pPr>
      <a:lvl9pPr marL="329672" algn="l" defTabSz="82418" rtl="0" eaLnBrk="1" latinLnBrk="0" hangingPunct="1">
        <a:defRPr sz="162"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738">
          <p15:clr>
            <a:srgbClr val="F26B43"/>
          </p15:clr>
        </p15:guide>
        <p15:guide id="2" orient="horz" pos="4133">
          <p15:clr>
            <a:srgbClr val="F26B43"/>
          </p15:clr>
        </p15:guide>
        <p15:guide id="3" orient="horz" pos="7693">
          <p15:clr>
            <a:srgbClr val="F26B43"/>
          </p15:clr>
        </p15:guide>
        <p15:guide id="4" pos="231">
          <p15:clr>
            <a:srgbClr val="F26B43"/>
          </p15:clr>
        </p15:guide>
        <p15:guide id="5" pos="5384">
          <p15:clr>
            <a:srgbClr val="F26B43"/>
          </p15:clr>
        </p15:guide>
        <p15:guide id="6" orient="horz" pos="2051">
          <p15:clr>
            <a:srgbClr val="F26B43"/>
          </p15:clr>
        </p15:guide>
        <p15:guide id="7" orient="horz" pos="382">
          <p15:clr>
            <a:srgbClr val="F26B43"/>
          </p15:clr>
        </p15:guide>
        <p15:guide id="8" orient="horz" pos="7807">
          <p15:clr>
            <a:srgbClr val="F26B43"/>
          </p15:clr>
        </p15:guide>
        <p15:guide id="10" pos="3629">
          <p15:clr>
            <a:srgbClr val="F26B43"/>
          </p15:clr>
        </p15:guide>
        <p15:guide id="11" orient="horz" pos="451">
          <p15:clr>
            <a:srgbClr val="F26B43"/>
          </p15:clr>
        </p15:guide>
        <p15:guide id="12" pos="997">
          <p15:clr>
            <a:srgbClr val="F26B43"/>
          </p15:clr>
        </p15:guide>
        <p15:guide id="13" pos="1110">
          <p15:clr>
            <a:srgbClr val="F26B43"/>
          </p15:clr>
        </p15:guide>
        <p15:guide id="14" pos="1872">
          <p15:clr>
            <a:srgbClr val="F26B43"/>
          </p15:clr>
        </p15:guide>
        <p15:guide id="15" pos="1982">
          <p15:clr>
            <a:srgbClr val="F26B43"/>
          </p15:clr>
        </p15:guide>
        <p15:guide id="16" pos="4503">
          <p15:clr>
            <a:srgbClr val="F26B43"/>
          </p15:clr>
        </p15:guide>
        <p15:guide id="17" pos="2753">
          <p15:clr>
            <a:srgbClr val="F26B43"/>
          </p15:clr>
        </p15:guide>
        <p15:guide id="18" pos="2864">
          <p15:clr>
            <a:srgbClr val="F26B43"/>
          </p15:clr>
        </p15:guide>
        <p15:guide id="19" pos="2809">
          <p15:clr>
            <a:srgbClr val="F26B43"/>
          </p15:clr>
        </p15:guide>
        <p15:guide id="20" pos="4617">
          <p15:clr>
            <a:srgbClr val="F26B43"/>
          </p15:clr>
        </p15:guide>
        <p15:guide id="21" orient="horz" pos="2005">
          <p15:clr>
            <a:srgbClr val="F26B43"/>
          </p15:clr>
        </p15:guide>
        <p15:guide id="22" orient="horz" pos="1223">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hyperlink" Target="https://mydeloitte.portal.deloitte.ca/sites/resources/ActiveEN/Talent/HealthandWellness/Pages/Mental-Health-Resources.aspx" TargetMode="External"/><Relationship Id="rId13"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s://mydeloitte.portal.deloitte.ca/sites/resources/ActiveEN/Internal/AboutDeloitte/Pages/Flexibility.aspx" TargetMode="External"/><Relationship Id="rId12"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1.xml"/><Relationship Id="rId6" Type="http://schemas.openxmlformats.org/officeDocument/2006/relationships/hyperlink" Target="https://mydeloitte.portal.deloitte.ca/sites/resources/ActiveEN/Internal/AboutDeloitte/Documents/Hybrid%20Ways%20of%20Working_FINAL.pdf?csf=1" TargetMode="External"/><Relationship Id="rId11" Type="http://schemas.openxmlformats.org/officeDocument/2006/relationships/hyperlink" Target="https://deloitteca.achievers.com/recent_activity" TargetMode="External"/><Relationship Id="rId5" Type="http://schemas.openxmlformats.org/officeDocument/2006/relationships/hyperlink" Target="https://deloitteca.achievers.com/recent_activity/" TargetMode="External"/><Relationship Id="rId10" Type="http://schemas.openxmlformats.org/officeDocument/2006/relationships/image" Target="../media/image4.png"/><Relationship Id="rId4" Type="http://schemas.openxmlformats.org/officeDocument/2006/relationships/image" Target="../media/image3.svg"/><Relationship Id="rId9" Type="http://schemas.openxmlformats.org/officeDocument/2006/relationships/hyperlink" Target="https://mydeloitte.portal.deloitte.ca/sites/resources/ActiveEN/Talent/HealthandWellness/Pages/Education-and-Awareness.aspx" TargetMode="External"/><Relationship Id="rId14" Type="http://schemas.openxmlformats.org/officeDocument/2006/relationships/hyperlink" Target="https://hbr.org/2023/10/research-flexible-work-is-having-a-mixed-impact-on-employee-well-being-and-productivity" TargetMode="External"/></Relationships>
</file>

<file path=ppt/slides/slide1.xml>﻿<?xml version="1.0" encoding="UTF-8" standalone="yes"?>
<p:sld xmlns:a="http://schemas.openxmlformats.org/drawingml/2006/main" xmlns:r="http://schemas.openxmlformats.org/officeDocument/2006/relationships" xmlns:p="http://schemas.openxmlformats.org/presentationml/2006/main"><p:cSld><p:bg><p:bgPr><a:solidFill><a:schemeClr val="tx1"/></a:solidFill><a:effectLst/></p:bgPr></p:bg><p:spTree><p:nvGrpSpPr><p:cNvPr id="1" name=""/><p:cNvGrpSpPr/><p:nvPr/></p:nvGrpSpPr><p:grpSpPr><a:xfrm><a:off x="0" y="0"/><a:ext cx="0" cy="0"/><a:chOff x="0" y="0"/><a:chExt cx="0" cy="0"/></a:xfrm></p:grpSpPr><p:sp><p:nvSpPr><p:cNvPr id="1054" name="Rectangle 1053"><a:extLst><a:ext uri="{FF2B5EF4-FFF2-40B4-BE49-F238E27FC236}"><a16:creationId xmlns:a16="http://schemas.microsoft.com/office/drawing/2014/main" id="{DE183C55-208C-589E-1113-833278CBDF85}"/></a:ext></a:extLst></p:cNvPr><p:cNvSpPr/><p:nvPr/></p:nvSpPr><p:spPr bwMode="gray"><a:xfrm><a:off x="5527371" y="4038684"/><a:ext cx="872527" cy="57857"/></a:xfrm><a:prstGeom prst="rect"><a:avLst/></a:prstGeom><a:solidFill><a:srgbClr val="4264B1"/></a:solidFill><a:ln w="19050" algn="ctr"><a:noFill/><a:miter lim="800000"/><a:headEnd/><a:tailEnd/></a:ln></p:spPr><p:txBody><a:bodyPr wrap="square" lIns="11906" tIns="11906" rIns="11906" bIns="11906" rtlCol="0" anchor="ctr"/><a:lstStyle/><a:p><a:pPr defTabSz="122438"><a:lnSpc><a:spcPct val="106000"/></a:lnSpc></a:pPr><a:r><a:rPr lang="fr-CA" dirty="1" sz="187" b="1"><a:solidFill><a:prstClr val="white"/></a:solidFill><a:latin typeface="Verdana"/></a:rPr><a:t>       </a:t></a:r><a:r><a:rPr lang="fr-CA" dirty="1" sz="187" b="1"><a:solidFill><a:prstClr val="white"/></a:solidFill><a:latin typeface="Verdana"/></a:rPr><a:t>APPEL À L’ACTION</a:t></a:r></a:p></p:txBody></p:sp><p:sp><p:nvSpPr><p:cNvPr id="1053" name="Freeform 6"><a:extLst><a:ext uri="{FF2B5EF4-FFF2-40B4-BE49-F238E27FC236}"><a16:creationId xmlns:a16="http://schemas.microsoft.com/office/drawing/2014/main" id="{FEB7E7BC-C166-FA3E-382D-F5C341920A74}"/></a:ext></a:extLst></p:cNvPr><p:cNvSpPr><a:spLocks/></p:cNvSpPr><p:nvPr/></p:nvSpPr><p:spPr bwMode="gray"><a:xfrm><a:off x="6391535" y="4039944"/><a:ext cx="291476" cy="56597"/></a:xfrm><a:custGeom><a:avLst/><a:gdLst/><a:ahLst/><a:cxnLst><a:cxn ang="0"><a:pos x="502" y="293"/></a:cxn><a:cxn ang="0"><a:pos x="425" y="178"/></a:cxn><a:cxn ang="0"><a:pos x="425" y="178"/></a:cxn><a:cxn ang="0"><a:pos x="425" y="178"/></a:cxn><a:cxn ang="0"><a:pos x="502" y="62"/></a:cxn><a:cxn ang="0"><a:pos x="522" y="33"/></a:cxn><a:cxn ang="0"><a:pos x="527" y="10"/></a:cxn><a:cxn ang="0"><a:pos x="511" y="0"/></a:cxn><a:cxn ang="0"><a:pos x="0" y="0"/></a:cxn><a:cxn ang="0"><a:pos x="0" y="178"/></a:cxn><a:cxn ang="0"><a:pos x="0" y="356"/></a:cxn><a:cxn ang="0"><a:pos x="511" y="356"/></a:cxn><a:cxn ang="0"><a:pos x="527" y="345"/></a:cxn><a:cxn ang="0"><a:pos x="522" y="323"/></a:cxn><a:cxn ang="0"><a:pos x="502" y="293"/></a:cxn></a:cxnLst><a:rect l="0" t="0" r="r" b="b"/><a:pathLst><a:path w="530" h="356"><a:moveTo><a:pt x="502" y="293"/></a:moveTo><a:cubicBezTo><a:pt x="425" y="178"/><a:pt x="425" y="178"/><a:pt x="425" y="178"/></a:cubicBezTo><a:cubicBezTo><a:pt x="425" y="178"/><a:pt x="425" y="178"/><a:pt x="425" y="178"/></a:cubicBezTo><a:cubicBezTo><a:pt x="425" y="178"/><a:pt x="425" y="178"/><a:pt x="425" y="178"/></a:cubicBezTo><a:cubicBezTo><a:pt x="502" y="62"/><a:pt x="502" y="62"/><a:pt x="502" y="62"/></a:cubicBezTo><a:cubicBezTo><a:pt x="502" y="62"/><a:pt x="503" y="63"/><a:pt x="522" y="33"/></a:cubicBezTo><a:cubicBezTo><a:pt x="528" y="24"/><a:pt x="530" y="17"/><a:pt x="527" y="10"/></a:cubicBezTo><a:cubicBezTo><a:pt x="523" y="0"/><a:pt x="511" y="0"/><a:pt x="511" y="0"/></a:cubicBezTo><a:cubicBezTo><a:pt x="0" y="0"/><a:pt x="0" y="0"/><a:pt x="0" y="0"/></a:cubicBezTo><a:cubicBezTo><a:pt x="0" y="178"/><a:pt x="0" y="178"/><a:pt x="0" y="178"/></a:cubicBezTo><a:cubicBezTo><a:pt x="0" y="356"/><a:pt x="0" y="356"/><a:pt x="0" y="356"/></a:cubicBezTo><a:cubicBezTo><a:pt x="511" y="356"/><a:pt x="511" y="356"/><a:pt x="511" y="356"/></a:cubicBezTo><a:cubicBezTo><a:pt x="511" y="356"/><a:pt x="523" y="356"/><a:pt x="527" y="345"/></a:cubicBezTo><a:cubicBezTo><a:pt x="530" y="338"/><a:pt x="528" y="332"/><a:pt x="522" y="323"/></a:cubicBezTo><a:cubicBezTo><a:pt x="503" y="293"/><a:pt x="502" y="293"/><a:pt x="502" y="293"/></a:cubicBezTo><a:close/></a:path></a:pathLst></a:custGeom><a:solidFill><a:srgbClr val="4264B1"/></a:solidFill><a:ln w="12700"><a:noFill/><a:round/><a:headEnd/><a:tailEnd/></a:ln><a:effectLst/></p:spPr><p:txBody><a:bodyPr vert="horz" wrap="none" rIns="19471" rtlCol="0" anchor="ctr"/><a:lstStyle/><a:p><a:pPr marL="38847" defTabSz="122438"><a:defRPr/></a:pPr><a:endParaRPr lang="de-DE" sz="187" b="1"><a:solidFill><a:prstClr val="white"/></a:solidFill><a:latin typeface="Verdana"/></a:endParaRPr></a:p></p:txBody></p:sp><p:grpSp><p:nvGrpSpPr><p:cNvPr id="266" name="Group 265"><a:extLst><a:ext uri="{FF2B5EF4-FFF2-40B4-BE49-F238E27FC236}"><a16:creationId xmlns:a16="http://schemas.microsoft.com/office/drawing/2014/main" id="{7D0CF781-DA85-643A-E412-A4227FC2BE1A}"/></a:ext></a:extLst></p:cNvPr><p:cNvGrpSpPr/><p:nvPr/></p:nvGrpSpPr><p:grpSpPr><a:xfrm><a:off x="5484021" y="5754142"/><a:ext cx="1226352" cy="307739"/><a:chOff x="98254" y="42403671"/><a:chExt cx="9156761" cy="2297787"/></a:xfrm></p:grpSpPr><p:grpSp><p:nvGrpSpPr><p:cNvPr id="267" name="Group 266"><a:extLst><a:ext uri="{FF2B5EF4-FFF2-40B4-BE49-F238E27FC236}"><a16:creationId xmlns:a16="http://schemas.microsoft.com/office/drawing/2014/main" id="{7D653955-D502-B75C-8601-5A24E43EDB09}"/></a:ext></a:extLst></p:cNvPr><p:cNvGrpSpPr/><p:nvPr/></p:nvGrpSpPr><p:grpSpPr><a:xfrm><a:off x="98254" y="42403671"/><a:ext cx="9156761" cy="1255753"/><a:chOff x="-2491" y="31086192"/><a:chExt cx="9069563" cy="1255753"/></a:xfrm></p:grpSpPr><p:cxnSp><p:nvCxnSpPr><p:cNvPr id="269" name="Straight Connector 268"><a:extLst><a:ext uri="{FF2B5EF4-FFF2-40B4-BE49-F238E27FC236}"><a16:creationId xmlns:a16="http://schemas.microsoft.com/office/drawing/2014/main" id="{77B955DA-F709-9F5C-0EDD-09999A45C2AC}"/></a:ext></a:extLst></p:cNvPr><p:cNvCxnSpPr/><p:nvPr/></p:nvCxnSpPr><p:spPr><a:xfrm><a:off x="-2491" y="31272345"/><a:ext cx="9052560" cy="0"/></a:xfrm><a:prstGeom prst="line"><a:avLst/></a:prstGeom><a:ln><a:solidFill><a:schemeClr val="bg1"/></a:solidFill></a:ln></p:spPr><p:style><a:lnRef idx="1"><a:schemeClr val="accent1"/></a:lnRef><a:fillRef idx="0"><a:schemeClr val="accent1"/></a:fillRef><a:effectRef idx="0"><a:schemeClr val="accent1"/></a:effectRef><a:fontRef idx="minor"><a:schemeClr val="tx1"/></a:fontRef></p:style></p:cxnSp><p:cxnSp><p:nvCxnSpPr><p:cNvPr id="270" name="Straight Connector 269"><a:extLst><a:ext uri="{FF2B5EF4-FFF2-40B4-BE49-F238E27FC236}"><a16:creationId xmlns:a16="http://schemas.microsoft.com/office/drawing/2014/main" id="{BA8D9F0F-0EAB-3A9C-C2B7-2BFD3651F1C0}"/></a:ext></a:extLst></p:cNvPr><p:cNvCxnSpPr/><p:nvPr/></p:nvCxnSpPr><p:spPr><a:xfrm><a:off x="14512" y="32132211"/><a:ext cx="9052560" cy="0"/></a:xfrm><a:prstGeom prst="line"><a:avLst/></a:prstGeom><a:ln><a:solidFill><a:schemeClr val="bg1"/></a:solidFill></a:ln></p:spPr><p:style><a:lnRef idx="1"><a:schemeClr val="accent1"/></a:lnRef><a:fillRef idx="0"><a:schemeClr val="accent1"/></a:fillRef><a:effectRef idx="0"><a:schemeClr val="accent1"/></a:effectRef><a:fontRef idx="minor"><a:schemeClr val="tx1"/></a:fontRef></p:style></p:cxnSp><p:sp><p:nvSpPr><p:cNvPr id="271" name="Rechteck 198"><a:extLst><a:ext uri="{FF2B5EF4-FFF2-40B4-BE49-F238E27FC236}"><a16:creationId xmlns:a16="http://schemas.microsoft.com/office/drawing/2014/main" id="{73D1EB7B-F909-4E7D-1615-C2B891295EA9}"/></a:ext></a:extLst></p:cNvPr><p:cNvSpPr/><p:nvPr/></p:nvSpPr><p:spPr bwMode="gray"><a:xfrm><a:off x="609671" y="31259831"/><a:ext cx="7864418" cy="645299"/></a:xfrm><a:prstGeom prst="rect"><a:avLst/></a:prstGeom><a:ln><a:noFill/></a:ln></p:spPr><p:txBody><a:bodyPr wrap="square" lIns="24339" tIns="0" rIns="48678" bIns="0" anchor="ctr"><a:noAutofit/></a:bodyPr><a:lstStyle/><a:p><a:pPr algn="ctr" defTabSz="122438"><a:spcAft><a:spcPts val="41"/></a:spcAft><a:defRPr/></a:pPr><a:r><a:rPr lang="fr-CA" dirty="1" sz="379" b="1"><a:solidFill><a:prstClr val="white"/></a:solidFill><a:latin typeface="Verdana"/></a:rPr><a:t>SONDAGES ÉCLAIR</a:t></a:r></a:p></p:txBody></p:sp><p:pic><p:nvPicPr><p:cNvPr id="272" name="Graphic 271" descr="Heartbeat with solid fill"><a:extLst><a:ext uri="{FF2B5EF4-FFF2-40B4-BE49-F238E27FC236}"><a16:creationId xmlns:a16="http://schemas.microsoft.com/office/drawing/2014/main" id="{5E0C09C3-D306-0464-E4E2-E336D9588D3D}"/></a:ext></a:extLst></p:cNvPr><p:cNvPicPr><a:picLocks noChangeAspect="1"/></p:cNvPicPr><p:nvPr/></p:nvPicPr><p:blipFill><a:blip r:embed="rId3"><a:extLst><a:ext uri="{28A0092B-C50C-407E-A947-70E740481C1C}"><a14:useLocalDpi xmlns:a14="http://schemas.microsoft.com/office/drawing/2010/main" val="0"/></a:ext><a:ext uri="{96DAC541-7B7A-43D3-8B79-37D633B846F1}"><asvg:svgBlip xmlns:asvg="http://schemas.microsoft.com/office/drawing/2016/SVG/main" r:embed="rId4"/></a:ext></a:extLst></a:blip><a:stretch><a:fillRect/></a:stretch></p:blipFill><p:spPr><a:xfrm><a:off x="1060852" y="31086192"/><a:ext cx="1247731" cy="1247731"/></a:xfrm><a:prstGeom prst="rect"><a:avLst/></a:prstGeom></p:spPr></p:pic><p:sp><p:nvSpPr><p:cNvPr id="273" name="Rechteck 198"><a:extLst><a:ext uri="{FF2B5EF4-FFF2-40B4-BE49-F238E27FC236}"><a16:creationId xmlns:a16="http://schemas.microsoft.com/office/drawing/2014/main" id="{71692B80-CF53-43AD-E765-FDAA3430DA5D}"/></a:ext></a:extLst></p:cNvPr><p:cNvSpPr/><p:nvPr/></p:nvSpPr><p:spPr bwMode="gray"><a:xfrm><a:off x="1860043" y="31695582"/><a:ext cx="5328833" cy="474652"/></a:xfrm><a:prstGeom prst="rect"><a:avLst/></a:prstGeom></p:spPr><p:txBody><a:bodyPr wrap="square" lIns="24339" tIns="0" rIns="48678" bIns="0" anchor="ctr"><a:noAutofit/></a:bodyPr><a:lstStyle/><a:p><a:pPr algn="ctr" defTabSz="123622"><a:lnSpc><a:spcPct val="106000"/></a:lnSpc><a:defRPr/></a:pPr><a:r><a:rPr lang="fr-CA" dirty="1" b="1" sz="189"><a:solidFill><a:prstClr val="white"/></a:solidFill><a:latin typeface="Verdana"/></a:rPr><a:t>LA CLÉ </a:t></a:r><a:r><a:rPr lang="fr-CA" dirty="1" sz="189"><a:solidFill><a:prstClr val="white"/></a:solidFill><a:latin typeface="Verdana"/></a:rPr><a:t>:</a:t></a:r><a:r><a:rPr lang="fr-CA" dirty="1" sz="189"><a:solidFill><a:prstClr val="white"/></a:solidFill><a:latin typeface="Verdana"/></a:rPr><a:t> </a:t></a:r><a:r><a:rPr lang="fr-CA" dirty="1" sz="189"><a:solidFill><a:prstClr val="white"/></a:solidFill><a:latin typeface="Verdana"/></a:rPr><a:t>GAINS RAPIDES ET APPELS À L’ACTION</a:t></a:r></a:p></p:txBody></p:sp><p:pic><p:nvPicPr><p:cNvPr id="274" name="Graphic 273" descr="Heartbeat with solid fill"><a:extLst><a:ext uri="{FF2B5EF4-FFF2-40B4-BE49-F238E27FC236}"><a16:creationId xmlns:a16="http://schemas.microsoft.com/office/drawing/2014/main" id="{B5390764-4203-43B8-B154-04408413F16C}"/></a:ext></a:extLst></p:cNvPr><p:cNvPicPr><a:picLocks noChangeAspect="1"/></p:cNvPicPr><p:nvPr/></p:nvPicPr><p:blipFill><a:blip r:embed="rId3"><a:extLst><a:ext uri="{28A0092B-C50C-407E-A947-70E740481C1C}"><a14:useLocalDpi xmlns:a14="http://schemas.microsoft.com/office/drawing/2010/main" val="0"/></a:ext><a:ext uri="{96DAC541-7B7A-43D3-8B79-37D633B846F1}"><asvg:svgBlip xmlns:asvg="http://schemas.microsoft.com/office/drawing/2016/SVG/main" r:embed="rId4"/></a:ext></a:extLst></a:blip><a:stretch><a:fillRect/></a:stretch></p:blipFill><p:spPr><a:xfrm><a:off x="6620044" y="31094214"/><a:ext cx="1247731" cy="1247731"/></a:xfrm><a:prstGeom prst="rect"><a:avLst/></a:prstGeom></p:spPr></p:pic></p:grpSp><p:sp><p:nvSpPr><p:cNvPr id="268" name="TextBox 267"><a:extLst><a:ext uri="{FF2B5EF4-FFF2-40B4-BE49-F238E27FC236}"><a16:creationId xmlns:a16="http://schemas.microsoft.com/office/drawing/2014/main" id="{F1DC3F78-C844-6E66-0821-FBEF7308F4D0}"/></a:ext></a:extLst></p:cNvPr><p:cNvSpPr txBox="1"/><p:nvPr/></p:nvSpPr><p:spPr><a:xfrm><a:off x="8041995" y="42725119"/><a:ext cx="1069854" cy="1976339"/></a:xfrm><a:prstGeom prst="rect"><a:avLst/></a:prstGeom><a:noFill/></p:spPr><p:txBody><a:bodyPr wrap="square"><a:spAutoFit/></a:bodyPr><a:lstStyle/><a:p><a:pPr defTabSz="122438"><a:defRPr/></a:pPr><a:r><a:rPr lang="fr-CA" dirty="1" sz="160" b="1" i="1"><a:solidFill><a:prstClr val="white"/></a:solidFill><a:latin typeface="Verdana"/><a:ea typeface="Segoe UI Black" panose="020B0A02040204020203" pitchFamily="34" charset="0"/><a:cs typeface="Segoe UI" panose="020B0502040204020203" pitchFamily="34" charset="0"/></a:rPr><a:t>JANV. 2024</a:t></a:r></a:p></p:txBody></p:sp></p:grpSp><p:sp><p:nvSpPr><p:cNvPr id="276" name="Rounded Rectangle 56"><a:extLst><a:ext uri="{FF2B5EF4-FFF2-40B4-BE49-F238E27FC236}"><a16:creationId xmlns:a16="http://schemas.microsoft.com/office/drawing/2014/main" id="{4E872C82-D697-6724-2EC6-2918B62C134A}"/></a:ext></a:extLst></p:cNvPr><p:cNvSpPr/><p:nvPr/></p:nvSpPr><p:spPr bwMode="gray"><a:xfrm><a:off x="5506675" y="5923579"/><a:ext cx="1173897" cy="126246"/></a:xfrm><a:prstGeom prst="roundRect"><a:avLst/></a:prstGeom><a:solidFill><a:sysClr val="windowText" lastClr="000000"><a:lumMod val="85000"/><a:lumOff val="15000"/></a:sysClr></a:solidFill><a:ln w="12700" algn="ctr"><a:solidFill><a:schemeClr val="accent2"><a:lumMod val="60000"/><a:lumOff val="40000"/></a:schemeClr></a:solidFill><a:miter lim="800000"/><a:headEnd/><a:tailEnd/></a:ln></p:spPr><p:txBody><a:bodyPr wrap="square" lIns="0" tIns="0" rIns="0" bIns="0" rtlCol="0" anchor="ctr"/><a:lstStyle/><a:p><a:pPr algn="ctr" defTabSz="72437"><a:lnSpc><a:spcPts val="176"/></a:lnSpc><a:spcAft><a:spcPts val="81"/></a:spcAft><a:defRPr/></a:pPr><a:endParaRPr lang="en-US" sz="216" b="1" kern="0"><a:solidFill><a:prstClr val="white"/></a:solidFill><a:latin typeface="Verdana"/></a:endParaRPr></a:p></p:txBody></p:sp><p:sp><p:nvSpPr><p:cNvPr id="277" name="TextBox 276"><a:extLst><a:ext uri="{FF2B5EF4-FFF2-40B4-BE49-F238E27FC236}"><a16:creationId xmlns:a16="http://schemas.microsoft.com/office/drawing/2014/main" id="{2CD88D49-F024-DBEE-1A96-CF99A83142F2}"/></a:ext></a:extLst></p:cNvPr><p:cNvSpPr txBox="1"/><p:nvPr/></p:nvSpPr><p:spPr><a:xfrm><a:off x="5502397" y="5934519"/><a:ext cx="1186655" cy="107465"/></a:xfrm><a:prstGeom prst="rect"><a:avLst/></a:prstGeom><a:noFill/></p:spPr><p:txBody><a:bodyPr wrap="square" lIns="0" tIns="0" rIns="0" bIns="0" rtlCol="0"><a:spAutoFit/></a:bodyPr><a:lstStyle/><a:p><a:pPr algn="ctr" defTabSz="122438"><a:spcBef><a:spcPts val="80"/></a:spcBef><a:buSzPct val="100000"/><a:defRPr/></a:pPr><a:r><a:rPr lang="fr-CA" dirty="1" sz="241" b="1"><a:solidFill><a:srgbClr val="2C5234"><a:lumMod val="60000"/><a:lumOff val="40000"/></a:srgbClr></a:solidFill><a:latin typeface="Verdana"/></a:rPr><a:t>Nos leaders</a:t></a:r></a:p><a:p><a:pPr algn="ctr" defTabSz="122438"><a:spcBef><a:spcPts val="80"/></a:spcBef><a:buSzPct val="100000"/><a:defRPr/></a:pPr><a:r><a:rPr lang="fr-CA" dirty="1" sz="187"><a:solidFill><a:prstClr val="white"/></a:solidFill><a:latin typeface="Verdana"/></a:rPr><a:t>Mettez l’accent sur l’établissement d’un climat de confiance et la création d’un environnement positif en discutant régulièrement avec vos équipes, en les écoutant de façon active et en favorisant leur bien-être et leur croissance.</a:t></a:r></a:p></p:txBody></p:sp><p:sp><p:nvSpPr><p:cNvPr id="278" name="TextBox 277"><a:extLst><a:ext uri="{FF2B5EF4-FFF2-40B4-BE49-F238E27FC236}"><a16:creationId xmlns:a16="http://schemas.microsoft.com/office/drawing/2014/main" id="{8D22162C-8DE0-8439-C31A-A0DE43494F3E}"/></a:ext></a:extLst></p:cNvPr><p:cNvSpPr txBox="1"/><p:nvPr/></p:nvSpPr><p:spPr><a:xfrm><a:off x="5513096" y="6065719"/><a:ext cx="1171144" cy="310406"/></a:xfrm><a:prstGeom prst="rect"><a:avLst/></a:prstGeom><a:noFill/></p:spPr><p:txBody><a:bodyPr wrap="square" lIns="0" tIns="0" rIns="0" bIns="0" rtlCol="0"><a:spAutoFit/></a:bodyPr><a:lstStyle/><a:p><a:pPr defTabSz="122438"><a:spcBef><a:spcPts val="134"/></a:spcBef><a:tabLst><a:tab pos="61221" algn="l"/></a:tabLst><a:defRPr/></a:pPr><a:r><a:rPr lang="fr-CA" dirty="1" sz="187"><a:solidFill><a:prstClr val="white"/></a:solidFill><a:latin typeface="Verdana"/></a:rPr><a:t>Planifiez des conversations régulières avec vos équipes sur les thèmes suivants :</a:t></a:r></a:p><a:p><a:pPr marL="68871" indent="-30610" defTabSz="122438"><a:spcBef><a:spcPts val="134"/></a:spcBef><a:buFont typeface="+mj-lt"/><a:buAutoNum type="arabicPeriod"/><a:tabLst><a:tab pos="91829" algn="l"/></a:tabLst><a:defRPr/></a:pPr><a:r><a:rPr lang="fr-CA" dirty="1" sz="187"><a:solidFill><a:prstClr val="white"/></a:solidFill><a:latin typeface="Verdana"/><a:cs typeface="Calibri" panose="020F0502020204030204" pitchFamily="34" charset="0"/></a:rPr><a:t>Convenez avec elles de la combinaison idéale de lieux de travail en tenant compte du type de travail et des besoins des clients, des équipes et des personnes.</a:t></a:r><a:r><a:rPr lang="fr-CA" dirty="1" sz="187"><a:solidFill><a:prstClr val="white"/></a:solidFill><a:latin typeface="Verdana"/><a:cs typeface="Calibri" panose="020F0502020204030204" pitchFamily="34" charset="0"/></a:rPr><a:t> </a:t></a:r><a:r><a:rPr lang="fr-CA" dirty="1" sz="187"><a:solidFill><a:prstClr val="white"/></a:solidFill><a:latin typeface="Verdana"/><a:cs typeface="Calibri" panose="020F0502020204030204" pitchFamily="34" charset="0"/></a:rPr><a:t>Encouragez les rencontres en personne qui permettent de tisser des liens avec votre équipe et créent des occasions d’apprentissage.</a:t></a:r><a:r><a:rPr lang="fr-CA" dirty="1" sz="187"><a:solidFill><a:prstClr val="white"/></a:solidFill><a:latin typeface="Verdana"/><a:cs typeface="Calibri" panose="020F0502020204030204" pitchFamily="34" charset="0"/></a:rPr><a:t> </a:t></a:r></a:p><a:p><a:pPr marL="68871" indent="-30610" defTabSz="122438"><a:spcBef><a:spcPts val="134"/></a:spcBef><a:buFont typeface="+mj-lt"/><a:buAutoNum type="arabicPeriod"/><a:tabLst><a:tab pos="91829" algn="l"/></a:tabLst><a:defRPr/></a:pPr><a:r><a:rPr lang="fr-CA" dirty="1" sz="187"><a:solidFill><a:prstClr val="white"/></a:solidFill><a:latin typeface="Verdana"/></a:rPr><a:t>Offrez-leur du soutien et des ressources du Cabinet pour les aider à gérer la charge de travail et maintenir leur bien-être.</a:t></a:r></a:p><a:p><a:pPr marL="68871" indent="-30610" defTabSz="122438"><a:spcBef><a:spcPts val="134"/></a:spcBef><a:buFont typeface="+mj-lt"/><a:buAutoNum type="arabicPeriod"/><a:tabLst><a:tab pos="91829" algn="l"/></a:tabLst><a:defRPr/></a:pPr><a:r><a:rPr lang="fr-CA" dirty="1" sz="187"><a:solidFill><a:prstClr val="white"/></a:solidFill><a:latin typeface="Verdana"/></a:rPr><a:t>Encouragez les conversations sur leur carrière afin de fournir de la rétroaction, de discuter des objectifs et d’élaborer un plan pour le reste de l’exercice 2024 et les exercices suivants.</a:t></a:r></a:p><a:p><a:pPr defTabSz="122438"><a:spcBef><a:spcPts val="134"/></a:spcBef><a:tabLst><a:tab pos="61221" algn="l"/></a:tabLst><a:defRPr/></a:pPr><a:r><a:rPr lang="fr-CA" dirty="1" b="1" sz="187"><a:solidFill><a:srgbClr val="2C5234"><a:lumMod val="60000"/><a:lumOff val="40000"/></a:srgbClr></a:solidFill><a:latin typeface="Verdana"/><a:ea typeface="Open Sans" panose="020B0606030504020204" pitchFamily="34" charset="0"/><a:cs typeface="Calibri" panose="020F0502020204030204" pitchFamily="34" charset="0"/></a:rPr><a:t>CONTINUEZ À </a:t></a:r><a:r><a:rPr lang="fr-CA" dirty="1" b="1" sz="187"><a:solidFill><a:prstClr val="white"/></a:solidFill><a:latin typeface="Verdana"/><a:ea typeface="Open Sans" panose="020B0606030504020204" pitchFamily="34" charset="0"/><a:cs typeface="Calibri" panose="020F0502020204030204" pitchFamily="34" charset="0"/></a:rPr><a:t>– </a:t></a:r><a:r><a:rPr lang="fr-CA" dirty="1" sz="187"><a:solidFill><a:prstClr val="white"/></a:solidFill><a:latin typeface="Verdana"/><a:ea typeface="Open Sans" panose="020B0606030504020204" pitchFamily="34" charset="0"/><a:cs typeface="Calibri" panose="020F0502020204030204" pitchFamily="34" charset="0"/></a:rPr><a:t>Témoigner régulièrement votre gratitude et célébrer les réalisations en transmettant aux gens une appréciation sincère sur la plateforme </a:t></a:r><a:r><a:rPr lang="fr-CA" dirty="1" sz="187"><a:solidFill><a:srgbClr val="2C5234"><a:lumMod val="60000"/><a:lumOff val="40000"/></a:srgbClr></a:solidFill><a:latin typeface="Verdana"/><a:ea typeface="Open Sans" panose="020B0606030504020204" pitchFamily="34" charset="0"/><a:cs typeface="Calibri" panose="020F0502020204030204" pitchFamily="34" charset="0"/><a:hlinkClick r:id="rId5"><a:extLst><a:ext uri="{A12FA001-AC4F-418D-AE19-62706E023703}"><ahyp:hlinkClr xmlns:ahyp="http://schemas.microsoft.com/office/drawing/2018/hyperlinkcolor" val="tx"/></a:ext></a:extLst></a:hlinkClick></a:rPr><a:t>ÉtoilesVertes</a:t></a:r><a:r><a:rPr lang="fr-CA" dirty="1" sz="187"><a:solidFill><a:prstClr val="white"/></a:solidFill><a:latin typeface="Verdana"/><a:ea typeface="Open Sans" panose="020B0606030504020204" pitchFamily="34" charset="0"/><a:cs typeface="Calibri" panose="020F0502020204030204" pitchFamily="34" charset="0"/></a:rPr><a:t> afin qu’ils sentent que leurs efforts sont reconnus.</a:t></a:r></a:p></p:txBody></p:sp><p:sp><p:nvSpPr><p:cNvPr id="279" name="Rectangle: Diagonal Corners Rounded 58"><a:extLst><a:ext uri="{FF2B5EF4-FFF2-40B4-BE49-F238E27FC236}"><a16:creationId xmlns:a16="http://schemas.microsoft.com/office/drawing/2014/main" id="{07C6C077-A635-53A8-1636-3E0B7F5D885C}"/></a:ext></a:extLst></p:cNvPr><p:cNvSpPr/><p:nvPr/></p:nvSpPr><p:spPr bwMode="gray"><a:xfrm><a:off x="5510214" y="6563581"/><a:ext cx="1166200" cy="216003"/></a:xfrm><a:prstGeom prst="rect"><a:avLst/></a:prstGeom><a:noFill/><a:ln w="9525"><a:noFill/></a:ln><a:effectLst/></p:spPr><p:style><a:lnRef idx="2"><a:schemeClr val="accent1"><a:shade val="50000"/></a:schemeClr></a:lnRef><a:fillRef idx="1"><a:schemeClr val="accent1"/></a:fillRef><a:effectRef idx="0"><a:schemeClr val="accent1"/></a:effectRef><a:fontRef idx="minor"><a:schemeClr val="lt1"/></a:fontRef></p:style><p:txBody><a:bodyPr lIns="0" tIns="0" rIns="0" bIns="0" rtlCol="0" anchor="t"/><a:lstStyle/><a:p><a:pPr marL="23170" indent="-23170" defTabSz="122438" fontAlgn="t"><a:spcBef><a:spcPts val="134"/></a:spcBef><a:buSzPts val="1100"/><a:buFont typeface="Wingdings" panose="05000000000000000000" pitchFamily="2" charset="2"/><a:buChar char="ü"/><a:defRPr/></a:pPr><a:r><a:rPr lang="fr-CA" dirty="1" sz="187"><a:solidFill><a:prstClr val="white"/></a:solidFill><a:latin typeface="Verdana"/><a:ea typeface="MS PGothic" panose="020B0600070205080204" pitchFamily="34" charset="-128"/><a:cs typeface="Calibri" panose="020F0502020204030204" pitchFamily="34" charset="0"/></a:rPr><a:t>Discutez régulièrement avec vos leaders de la combinaison optimale de lieux de travail en fonction du type de travail et des besoins des clients, des équipes et des personnes.</a:t></a:r><a:r><a:rPr lang="fr-CA" dirty="1" sz="187"><a:solidFill><a:prstClr val="white"/></a:solidFill><a:latin typeface="Verdana"/><a:ea typeface="MS PGothic" panose="020B0600070205080204" pitchFamily="34" charset="-128"/><a:cs typeface="Calibri" panose="020F0502020204030204" pitchFamily="34" charset="0"/></a:rPr><a:t> </a:t></a:r><a:r><a:rPr lang="fr-CA" dirty="1" sz="187"/><a:t>Faites des échanges en personne avec vos collègues et vos clients une priorité – consultez les </a:t></a:r><a:r><a:rPr lang="fr-CA" dirty="1" b="1" sz="187"><a:solidFill><a:prstClr val="white"/></a:solidFill><a:hlinkClick r:id="rId6"><a:extLst><a:ext uri="{A12FA001-AC4F-418D-AE19-62706E023703}"><ahyp:hlinkClr xmlns:ahyp="http://schemas.microsoft.com/office/drawing/2018/hyperlinkcolor" val="tx"/></a:ext></a:extLst></a:hlinkClick></a:rPr><a:t>directives sur les méthodes de travail hybrides</a:t></a:r><a:r><a:rPr lang="fr-CA" dirty="1" sz="187"><a:solidFill><a:prstClr val="white"/></a:solidFill></a:rPr><a:t> </a:t></a:r><a:r><a:rPr lang="fr-CA" dirty="1" sz="187"/><a:t>et les autres ressources offertes à la page </a:t></a:r><a:r><a:rPr lang="fr-CA" dirty="1" sz="187"><a:solidFill><a:srgbClr val="2C5234"><a:lumMod val="60000"/><a:lumOff val="40000"/></a:srgbClr></a:solidFill><a:hlinkClick r:id="rId7"><a:extLst><a:ext uri="{A12FA001-AC4F-418D-AE19-62706E023703}"><ahyp:hlinkClr xmlns:ahyp="http://schemas.microsoft.com/office/drawing/2018/hyperlinkcolor" val="tx"/></a:ext></a:extLst></a:hlinkClick></a:rPr><a:t>Flexibilité</a:t></a:r><a:r><a:rPr lang="fr-CA" dirty="1" sz="187"/><a:t>.</a:t></a:r></a:p><a:p><a:pPr marL="23170" indent="-23170" defTabSz="122438" fontAlgn="t"><a:spcBef><a:spcPts val="134"/></a:spcBef><a:buSzPts val="1100"/><a:buFont typeface="Wingdings" panose="05000000000000000000" pitchFamily="2" charset="2"/><a:buChar char="ü"/><a:defRPr/></a:pPr><a:r><a:rPr lang="fr-CA" dirty="1" sz="187"><a:solidFill><a:prstClr val="white"/></a:solidFill><a:latin typeface="Verdana"/><a:ea typeface="MS PGothic" panose="020B0600070205080204" pitchFamily="34" charset="-128"/><a:cs typeface="Calibri Light" panose="020F0302020204030204" pitchFamily="34" charset="0"/></a:rPr><a:t>Signalez les obstacles qui vous empêchent d’atteindre l’équilibre ou les problèmes de gestion de la charge de travail.</a:t></a:r><a:r><a:rPr lang="fr-CA" dirty="1" sz="187"><a:solidFill><a:prstClr val="white"/></a:solidFill><a:latin typeface="Verdana"/><a:ea typeface="MS PGothic" panose="020B0600070205080204" pitchFamily="34" charset="-128"/><a:cs typeface="Calibri Light" panose="020F0302020204030204" pitchFamily="34" charset="0"/></a:rPr><a:t> </a:t></a:r><a:r><a:rPr lang="fr-CA" dirty="1" sz="187"><a:latin typeface="Verdana"/><a:ea typeface="MS PGothic" panose="020B0600070205080204" pitchFamily="34" charset="-128"/><a:cs typeface="Calibri Light" panose="020F0302020204030204" pitchFamily="34" charset="0"/></a:rPr><a:t>Visitez la page </a:t></a:r><a:r><a:rPr lang="fr-CA" dirty="1" sz="187"><a:solidFill><a:srgbClr val="2C5234"><a:lumMod val="60000"/><a:lumOff val="40000"/></a:srgbClr></a:solidFill><a:latin typeface="Verdana"/><a:ea typeface="MS PGothic" panose="020B0600070205080204" pitchFamily="34" charset="-128"/><a:cs typeface="Calibri Light" panose="020F0302020204030204" pitchFamily="34" charset="0"/><a:hlinkClick r:id="rId8"><a:extLst><a:ext uri="{A12FA001-AC4F-418D-AE19-62706E023703}"><ahyp:hlinkClr xmlns:ahyp="http://schemas.microsoft.com/office/drawing/2018/hyperlinkcolor" val="tx"/></a:ext></a:extLst></a:hlinkClick></a:rPr><a:t>Ressources en santé mentale</a:t></a:r><a:r><a:rPr lang="fr-CA" dirty="1" sz="187"><a:latin typeface="Verdana"/><a:ea typeface="MS PGothic" panose="020B0600070205080204" pitchFamily="34" charset="-128"/><a:cs typeface="Calibri Light" panose="020F0302020204030204" pitchFamily="34" charset="0"/></a:rPr><a:t> pour obtenir des conseils sur l’établissement des limites et l’importance de prendre soin de vous.</a:t></a:r></a:p><a:p><a:pPr marL="23170" indent="-23170" defTabSz="122438" fontAlgn="t"><a:spcBef><a:spcPts val="134"/></a:spcBef><a:buSzPts val="1100"/><a:buFont typeface="Wingdings" panose="05000000000000000000" pitchFamily="2" charset="2"/><a:buChar char="ü"/><a:defRPr/></a:pPr><a:r><a:rPr lang="fr-CA" dirty="1" sz="187"><a:solidFill><a:prstClr val="white"/></a:solidFill></a:rPr><a:t>Favorisez votre perfectionnement en discutant régulièrement avec votre coach et vos leaders pour découvrir des occasions d’accomplir du travail valorisant et de progresser.</a:t></a:r></a:p></p:txBody></p:sp><p:grpSp><p:nvGrpSpPr><p:cNvPr id="280" name="Group 279"><a:extLst><a:ext uri="{FF2B5EF4-FFF2-40B4-BE49-F238E27FC236}"><a16:creationId xmlns:a16="http://schemas.microsoft.com/office/drawing/2014/main" id="{4E1DD344-8946-2A84-A641-15190F9E726B}"/></a:ext></a:extLst></p:cNvPr><p:cNvGrpSpPr/><p:nvPr/></p:nvGrpSpPr><p:grpSpPr><a:xfrm><a:off x="5508387" y="6419679"/><a:ext cx="1172624" cy="120153"/><a:chOff x="265830" y="30113507"/><a:chExt cx="8715532" cy="897145"/></a:xfrm></p:grpSpPr><p:sp><p:nvSpPr><p:cNvPr id="281" name="Rounded Rectangle 56"><a:extLst><a:ext uri="{FF2B5EF4-FFF2-40B4-BE49-F238E27FC236}"><a16:creationId xmlns:a16="http://schemas.microsoft.com/office/drawing/2014/main" id="{74032DCB-63A2-C2CF-9DF2-30DECFEE0DE3}"/></a:ext></a:extLst></p:cNvPr><p:cNvSpPr/><p:nvPr/></p:nvSpPr><p:spPr bwMode="gray"><a:xfrm><a:off x="265830" y="30113507"/><a:ext cx="8712271" cy="897145"/></a:xfrm><a:prstGeom prst="roundRect"><a:avLst/></a:prstGeom><a:solidFill><a:sysClr val="windowText" lastClr="000000"><a:lumMod val="85000"/><a:lumOff val="15000"/></a:sysClr></a:solidFill><a:ln w="12700" algn="ctr"><a:solidFill><a:schemeClr val="accent2"><a:lumMod val="60000"/><a:lumOff val="40000"/></a:schemeClr></a:solidFill><a:miter lim="800000"/><a:headEnd/><a:tailEnd/></a:ln></p:spPr><p:txBody><a:bodyPr wrap="square" lIns="0" tIns="0" rIns="0" bIns="0" rtlCol="0" anchor="ctr"/><a:lstStyle/><a:p><a:pPr algn="ctr" defTabSz="72437"><a:lnSpc><a:spcPts val="176"/></a:lnSpc><a:spcAft><a:spcPts val="81"/></a:spcAft><a:defRPr/></a:pPr><a:endParaRPr lang="en-US" sz="241" kern="0"><a:solidFill><a:srgbClr val="00A3E0"><a:lumMod val="60000"/><a:lumOff val="40000"/></a:srgbClr></a:solidFill><a:latin typeface="Verdana"/></a:endParaRPr></a:p></p:txBody></p:sp><p:sp><p:nvSpPr><p:cNvPr id="282" name="TextBox 281"><a:extLst><a:ext uri="{FF2B5EF4-FFF2-40B4-BE49-F238E27FC236}"><a16:creationId xmlns:a16="http://schemas.microsoft.com/office/drawing/2014/main" id="{7CD09841-9F5E-84D6-0583-0EADE1DF46C5}"/></a:ext></a:extLst></p:cNvPr><p:cNvSpPr txBox="1"/><p:nvPr/></p:nvSpPr><p:spPr><a:xfrm><a:off x="335480" y="30165124"/><a:ext cx="8645882" cy="802408"/></a:xfrm><a:prstGeom prst="rect"><a:avLst/></a:prstGeom><a:noFill/></p:spPr><p:txBody><a:bodyPr wrap="square" lIns="0" tIns="0" rIns="0" bIns="0" rtlCol="0"><a:spAutoFit/></a:bodyPr><a:lstStyle/><a:p><a:pPr algn="ctr" defTabSz="122438"><a:spcBef><a:spcPts val="80"/></a:spcBef><a:buSzPct val="100000"/></a:pPr><a:r><a:rPr lang="fr-CA" dirty="1" sz="241" b="1"><a:solidFill><a:srgbClr val="2C5234"><a:lumMod val="60000"/><a:lumOff val="40000"/></a:srgbClr></a:solidFill><a:latin typeface="Verdana"/></a:rPr><a:t>Nos gens</a:t></a:r></a:p><a:p><a:pPr algn="ctr" defTabSz="122438"><a:spcBef><a:spcPts val="80"/></a:spcBef><a:buSzPct val="100000"/></a:pPr><a:r><a:rPr lang="fr-CA" dirty="1" sz="187"><a:solidFill><a:prstClr val="white"/></a:solidFill><a:latin typeface="Verdana"/></a:rPr><a:t>Discutez souvent avec vos leaders au sujet de l’incidence de votre travail, des occasions de croissance à saisir et des problèmes liés à votre bien-être que vous rencontrez durant cette période occupée de l’exercice.</a:t></a:r></a:p></p:txBody></p:sp></p:grpSp><p:sp><p:nvSpPr><p:cNvPr id="283" name="TextBox 9"><a:extLst><a:ext uri="{FF2B5EF4-FFF2-40B4-BE49-F238E27FC236}"><a16:creationId xmlns:a16="http://schemas.microsoft.com/office/drawing/2014/main" id="{985BA793-8368-2330-A035-5F3622FA4A20}"/></a:ext></a:extLst></p:cNvPr><p:cNvSpPr txBox="1"><a:spLocks noChangeArrowheads="1"/></p:cNvSpPr><p:nvPr/></p:nvSpPr><p:spPr bwMode="auto"><a:xfrm><a:off x="5759306" y="1638132"/><a:ext cx="673388" cy="174791"/></a:xfrm><a:prstGeom prst="rect"><a:avLst/></a:prstGeom><a:noFill/><a:ln w="9525"><a:noFill/><a:miter lim="800000"/><a:headEnd/><a:tailEnd/></a:ln></p:spPr><p:txBody><a:bodyPr wrap="square"><a:spAutoFit/></a:bodyPr><a:lstStyle><a:lvl1pPr><a:spcBef><a:spcPct val="20000"/></a:spcBef><a:buFont typeface="Arial" panose="020B0604020202020204" pitchFamily="34" charset="0"/><a:buChar char="•"/><a:defRPr sz="3200"><a:solidFill><a:schemeClr val="tx1"/></a:solidFill><a:latin typeface="Calibri" panose="020F0502020204030204" pitchFamily="34" charset="0"/><a:ea typeface="MS PGothic" panose="020B0600070205080204" pitchFamily="34" charset="-128"/></a:defRPr></a:lvl1pPr><a:lvl2pPr marL="742950" indent="-285750"><a:spcBef><a:spcPct val="20000"/></a:spcBef><a:buFont typeface="Arial" panose="020B0604020202020204" pitchFamily="34" charset="0"/><a:buChar char="–"/><a:defRPr sz="2800"><a:solidFill><a:schemeClr val="tx1"/></a:solidFill><a:latin typeface="Calibri" panose="020F0502020204030204" pitchFamily="34" charset="0"/><a:ea typeface="MS PGothic" panose="020B0600070205080204" pitchFamily="34" charset="-128"/></a:defRPr></a:lvl2pPr><a:lvl3pPr marL="1143000" indent="-228600"><a:spcBef><a:spcPct val="20000"/></a:spcBef><a:buFont typeface="Arial" panose="020B0604020202020204" pitchFamily="34" charset="0"/><a:buChar char="•"/><a:defRPr sz="2400"><a:solidFill><a:schemeClr val="tx1"/></a:solidFill><a:latin typeface="Calibri" panose="020F0502020204030204" pitchFamily="34" charset="0"/><a:ea typeface="MS PGothic" panose="020B0600070205080204" pitchFamily="34" charset="-128"/></a:defRPr></a:lvl3pPr><a:lvl4pPr marL="1600200" indent="-228600"><a:spcBef><a:spcPct val="20000"/></a:spcBef><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4pPr><a:lvl5pPr marL="2057400" indent="-228600"><a:spcBef><a:spcPct val="20000"/></a:spcBef><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5pPr><a:lvl6pPr marL="2514600" indent="-228600" defTabSz="457200" eaLnBrk="0" fontAlgn="base" hangingPunct="0"><a:spcBef><a:spcPct val="20000"/></a:spcBef><a:spcAft><a:spcPct val="0"/></a:spcAft><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6pPr><a:lvl7pPr marL="2971800" indent="-228600" defTabSz="457200" eaLnBrk="0" fontAlgn="base" hangingPunct="0"><a:spcBef><a:spcPct val="20000"/></a:spcBef><a:spcAft><a:spcPct val="0"/></a:spcAft><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7pPr><a:lvl8pPr marL="3429000" indent="-228600" defTabSz="457200" eaLnBrk="0" fontAlgn="base" hangingPunct="0"><a:spcBef><a:spcPct val="20000"/></a:spcBef><a:spcAft><a:spcPct val="0"/></a:spcAft><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8pPr><a:lvl9pPr marL="3886200" indent="-228600" defTabSz="457200" eaLnBrk="0" fontAlgn="base" hangingPunct="0"><a:spcBef><a:spcPct val="20000"/></a:spcBef><a:spcAft><a:spcPct val="0"/></a:spcAft><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9pPr></a:lstStyle><a:p><a:pPr algn="ctr" defTabSz="122438"><a:spcBef><a:spcPct val="0"/></a:spcBef><a:buNone/><a:defRPr/></a:pPr><a:r><a:rPr lang="fr-CA" dirty="1" sz="268" b="1" i="1"><a:solidFill><a:prstClr val="white"/></a:solidFill><a:latin typeface="Verdana"/></a:rPr><a:t>Durant cette période intense de l’exercice...</a:t></a:r></a:p></p:txBody></p:sp><p:grpSp><p:nvGrpSpPr><p:cNvPr id="284" name="Group 283"><a:extLst><a:ext uri="{FF2B5EF4-FFF2-40B4-BE49-F238E27FC236}"><a16:creationId xmlns:a16="http://schemas.microsoft.com/office/drawing/2014/main" id="{79FB952F-3D4C-9EA1-ECA5-BCB80726874B}"/></a:ext></a:extLst></p:cNvPr><p:cNvGrpSpPr/><p:nvPr/></p:nvGrpSpPr><p:grpSpPr><a:xfrm><a:off x="5471454" y="16293"/><a:ext cx="1249093" cy="100041"/><a:chOff x="-68181" y="18542993"/><a:chExt cx="9361597" cy="746975"/></a:xfrm></p:grpSpPr><p:cxnSp><p:nvCxnSpPr><p:cNvPr id="285" name="Straight Connector 284"><a:extLst><a:ext uri="{FF2B5EF4-FFF2-40B4-BE49-F238E27FC236}"><a16:creationId xmlns:a16="http://schemas.microsoft.com/office/drawing/2014/main" id="{4717FB4A-EFD7-465E-3ECB-61899D8D7372}"/></a:ext></a:extLst></p:cNvPr><p:cNvCxnSpPr><a:cxnSpLocks/></p:cNvCxnSpPr><p:nvPr/></p:nvCxnSpPr><p:spPr><a:xfrm><a:off x="-68181" y="19289968"/><a:ext cx="9361597" cy="0"/></a:xfrm><a:prstGeom prst="line"><a:avLst/></a:prstGeom><a:ln><a:solidFill><a:schemeClr val="bg1"/></a:solidFill></a:ln></p:spPr><p:style><a:lnRef idx="1"><a:schemeClr val="accent1"/></a:lnRef><a:fillRef idx="0"><a:schemeClr val="accent1"/></a:fillRef><a:effectRef idx="0"><a:schemeClr val="accent1"/></a:effectRef><a:fontRef idx="minor"><a:schemeClr val="tx1"/></a:fontRef></p:style></p:cxnSp><p:sp><p:nvSpPr><p:cNvPr id="286" name="Rechteck 198"><a:extLst><a:ext uri="{FF2B5EF4-FFF2-40B4-BE49-F238E27FC236}"><a16:creationId xmlns:a16="http://schemas.microsoft.com/office/drawing/2014/main" id="{9381F01E-C9B0-9915-718B-52FC0E8B1F7D}"/></a:ext></a:extLst></p:cNvPr><p:cNvSpPr/><p:nvPr/></p:nvSpPr><p:spPr bwMode="gray"><a:xfrm><a:off x="731610" y="18581093"/><a:ext cx="7969852" cy="653951"/></a:xfrm><a:prstGeom prst="rect"><a:avLst/></a:prstGeom></p:spPr><p:txBody><a:bodyPr wrap="square" lIns="24339" tIns="0" rIns="48678" bIns="0" anchor="ctr"><a:noAutofit/></a:bodyPr><a:lstStyle/><a:p><a:pPr algn="ctr" defTabSz="122438"><a:spcAft><a:spcPts val="41"/></a:spcAft><a:defRPr/></a:pPr><a:r><a:rPr lang="fr-CA" dirty="1" sz="375" b="1"><a:solidFill><a:prstClr val="white"/></a:solidFill><a:latin typeface="Verdana"/></a:rPr><a:t>RÉCENTS SUJETS « PLEINS FEUX »</a:t></a:r></a:p></p:txBody></p:sp><p:cxnSp><p:nvCxnSpPr><p:cNvPr id="288" name="Straight Connector 287"><a:extLst><a:ext uri="{FF2B5EF4-FFF2-40B4-BE49-F238E27FC236}"><a16:creationId xmlns:a16="http://schemas.microsoft.com/office/drawing/2014/main" id="{2F7633FB-4538-4FB9-0D67-E0EF695939D9}"/></a:ext></a:extLst></p:cNvPr><p:cNvCxnSpPr><a:cxnSpLocks/></p:cNvCxnSpPr><p:nvPr/></p:nvCxnSpPr><p:spPr><a:xfrm><a:off x="-68181" y="18542993"/><a:ext cx="9361597" cy="8961"/></a:xfrm><a:prstGeom prst="line"><a:avLst/></a:prstGeom><a:ln><a:solidFill><a:schemeClr val="bg1"/></a:solidFill></a:ln></p:spPr><p:style><a:lnRef idx="1"><a:schemeClr val="accent1"/></a:lnRef><a:fillRef idx="0"><a:schemeClr val="accent1"/></a:fillRef><a:effectRef idx="0"><a:schemeClr val="accent1"/></a:effectRef><a:fontRef idx="minor"><a:schemeClr val="tx1"/></a:fontRef></p:style></p:cxnSp></p:grpSp><p:sp><p:nvSpPr><p:cNvPr id="292" name="TextBox 291"><a:extLst><a:ext uri="{FF2B5EF4-FFF2-40B4-BE49-F238E27FC236}"><a16:creationId xmlns:a16="http://schemas.microsoft.com/office/drawing/2014/main" id="{29CA8B00-5B6B-94F0-B603-36821B3B2CBF}"/></a:ext></a:extLst></p:cNvPr><p:cNvSpPr txBox="1"/><p:nvPr/></p:nvSpPr><p:spPr><a:xfrm><a:off x="6438901" y="17760"/><a:ext cx="374845" cy="121123"/></a:xfrm><a:prstGeom prst="rect"><a:avLst/></a:prstGeom><a:noFill/></p:spPr><p:txBody><a:bodyPr wrap="square"><a:spAutoFit/></a:bodyPr><a:lstStyle/><a:p><a:pPr defTabSz="122438"><a:defRPr/></a:pPr><a:r><a:rPr lang="fr-CA" dirty="1" sz="187"><a:solidFill><a:prstClr val="white"/></a:solidFill><a:latin typeface="Verdana"/></a:rPr><a:t>Janv.</a:t></a:r><a:r><a:rPr lang="fr-CA" dirty="1" sz="187"><a:solidFill><a:prstClr val="white"/></a:solidFill><a:latin typeface="Verdana"/></a:rPr><a:t> </a:t></a:r><a:r><a:rPr lang="fr-CA" dirty="1" sz="187"><a:solidFill><a:prstClr val="white"/></a:solidFill><a:latin typeface="Verdana"/></a:rPr><a:t>2024</a:t></a:r></a:p></p:txBody></p:sp><p:grpSp><p:nvGrpSpPr><p:cNvPr id="33" name="Group 32"><a:extLst><a:ext uri="{FF2B5EF4-FFF2-40B4-BE49-F238E27FC236}"><a16:creationId xmlns:a16="http://schemas.microsoft.com/office/drawing/2014/main" id="{5C1ECB72-65BD-202D-7AE4-6272FF9396DB}"/></a:ext></a:extLst></p:cNvPr><p:cNvGrpSpPr/><p:nvPr/></p:nvGrpSpPr><p:grpSpPr><a:xfrm><a:off x="5961654" y="2541598"/><a:ext cx="716956" cy="374278"/><a:chOff x="3085266" y="11584525"/><a:chExt cx="5353269" cy="2794609"/></a:xfrm></p:grpSpPr><p:grpSp><p:nvGrpSpPr><p:cNvPr id="41" name="Group 40"><a:extLst><a:ext uri="{FF2B5EF4-FFF2-40B4-BE49-F238E27FC236}"><a16:creationId xmlns:a16="http://schemas.microsoft.com/office/drawing/2014/main" id="{724FF954-B107-09D0-C6FF-98E02280C330}"/></a:ext></a:extLst></p:cNvPr><p:cNvGrpSpPr/><p:nvPr/></p:nvGrpSpPr><p:grpSpPr><a:xfrm><a:off x="3085266" y="11584525"/><a:ext cx="5353269" cy="2794609"/><a:chOff x="345668" y="40526962"/><a:chExt cx="5097594" cy="2794609"/></a:xfrm></p:grpSpPr><p:sp><p:nvSpPr><p:cNvPr id="43" name="Freeform 6"><a:extLst><a:ext uri="{FF2B5EF4-FFF2-40B4-BE49-F238E27FC236}"><a16:creationId xmlns:a16="http://schemas.microsoft.com/office/drawing/2014/main" id="{4A3CE2D6-6C86-72D1-8B2F-D8D47010A5B3}"/></a:ext></a:extLst></p:cNvPr><p:cNvSpPr><a:spLocks/></p:cNvSpPr><p:nvPr/></p:nvSpPr><p:spPr bwMode="gray"><a:xfrm><a:off x="468164" y="40533554"/><a:ext cx="4962008" cy="432000"/></a:xfrm><a:custGeom><a:avLst/><a:gdLst/><a:ahLst/><a:cxnLst><a:cxn ang="0"><a:pos x="502" y="293"/></a:cxn><a:cxn ang="0"><a:pos x="425" y="178"/></a:cxn><a:cxn ang="0"><a:pos x="425" y="178"/></a:cxn><a:cxn ang="0"><a:pos x="425" y="178"/></a:cxn><a:cxn ang="0"><a:pos x="502" y="62"/></a:cxn><a:cxn ang="0"><a:pos x="522" y="33"/></a:cxn><a:cxn ang="0"><a:pos x="527" y="10"/></a:cxn><a:cxn ang="0"><a:pos x="511" y="0"/></a:cxn><a:cxn ang="0"><a:pos x="0" y="0"/></a:cxn><a:cxn ang="0"><a:pos x="0" y="178"/></a:cxn><a:cxn ang="0"><a:pos x="0" y="356"/></a:cxn><a:cxn ang="0"><a:pos x="511" y="356"/></a:cxn><a:cxn ang="0"><a:pos x="527" y="345"/></a:cxn><a:cxn ang="0"><a:pos x="522" y="323"/></a:cxn><a:cxn ang="0"><a:pos x="502" y="293"/></a:cxn></a:cxnLst><a:rect l="0" t="0" r="r" b="b"/><a:pathLst><a:path w="530" h="356"><a:moveTo><a:pt x="502" y="293"/></a:moveTo><a:cubicBezTo><a:pt x="425" y="178"/><a:pt x="425" y="178"/><a:pt x="425" y="178"/></a:cubicBezTo><a:cubicBezTo><a:pt x="425" y="178"/><a:pt x="425" y="178"/><a:pt x="425" y="178"/></a:cubicBezTo><a:cubicBezTo><a:pt x="425" y="178"/><a:pt x="425" y="178"/><a:pt x="425" y="178"/></a:cubicBezTo><a:cubicBezTo><a:pt x="502" y="62"/><a:pt x="502" y="62"/><a:pt x="502" y="62"/></a:cubicBezTo><a:cubicBezTo><a:pt x="502" y="62"/><a:pt x="503" y="63"/><a:pt x="522" y="33"/></a:cubicBezTo><a:cubicBezTo><a:pt x="528" y="24"/><a:pt x="530" y="17"/><a:pt x="527" y="10"/></a:cubicBezTo><a:cubicBezTo><a:pt x="523" y="0"/><a:pt x="511" y="0"/><a:pt x="511" y="0"/></a:cubicBezTo><a:cubicBezTo><a:pt x="0" y="0"/><a:pt x="0" y="0"/><a:pt x="0" y="0"/></a:cubicBezTo><a:cubicBezTo><a:pt x="0" y="178"/><a:pt x="0" y="178"/><a:pt x="0" y="178"/></a:cubicBezTo><a:cubicBezTo><a:pt x="0" y="356"/><a:pt x="0" y="356"/><a:pt x="0" y="356"/></a:cubicBezTo><a:cubicBezTo><a:pt x="511" y="356"/><a:pt x="511" y="356"/><a:pt x="511" y="356"/></a:cubicBezTo><a:cubicBezTo><a:pt x="511" y="356"/><a:pt x="523" y="356"/><a:pt x="527" y="345"/></a:cubicBezTo><a:cubicBezTo><a:pt x="530" y="338"/><a:pt x="528" y="332"/><a:pt x="522" y="323"/></a:cubicBezTo><a:cubicBezTo><a:pt x="503" y="293"/><a:pt x="502" y="293"/><a:pt x="502" y="293"/></a:cubicBezTo><a:close/></a:path></a:pathLst></a:custGeom><a:solidFill><a:srgbClr val="2C5234"/></a:solidFill><a:ln w="12700"><a:noFill/><a:round/><a:headEnd/><a:tailEnd/></a:ln><a:effectLst/></p:spPr><p:txBody><a:bodyPr vert="horz" wrap="none" rIns="19471" rtlCol="0" anchor="ctr"/><a:lstStyle/><a:p><a:pPr marL="38847" defTabSz="122438"><a:defRPr/></a:pPr><a:r><a:rPr lang="fr-CA" dirty="1" sz="189" b="1"><a:solidFill><a:prstClr val="white"/></a:solidFill><a:latin typeface="Verdana"/></a:rPr><a:t>  </a:t></a:r><a:r><a:rPr lang="fr-CA" dirty="1" sz="189" b="1"><a:solidFill><a:prstClr val="white"/></a:solidFill><a:latin typeface="Verdana"/></a:rPr><a:t>APPEL À L’ACTION</a:t></a:r></a:p></p:txBody></p:sp><p:grpSp><p:nvGrpSpPr><p:cNvPr id="52" name="Group 51"><a:extLst><a:ext uri="{FF2B5EF4-FFF2-40B4-BE49-F238E27FC236}"><a16:creationId xmlns:a16="http://schemas.microsoft.com/office/drawing/2014/main" id="{D1EEF0A7-05F2-D387-8105-3E17C5308037}"/></a:ext></a:extLst></p:cNvPr><p:cNvGrpSpPr/><p:nvPr/></p:nvGrpSpPr><p:grpSpPr><a:xfrm><a:off x="345668" y="40526962"/><a:ext cx="5097594" cy="2794609"/><a:chOff x="5698403" y="3866739"/><a:chExt cx="3560705" cy="3963064"/></a:xfrm></p:grpSpPr><p:sp><p:nvSpPr><p:cNvPr id="53" name="Rectangle 5"><a:extLst><a:ext uri="{FF2B5EF4-FFF2-40B4-BE49-F238E27FC236}"><a16:creationId xmlns:a16="http://schemas.microsoft.com/office/drawing/2014/main" id="{B496B6C9-4B02-BF60-0A61-A9A98821CC15}"/></a:ext></a:extLst></p:cNvPr><p:cNvSpPr><a:spLocks noChangeArrowheads="1"/></p:cNvSpPr><p:nvPr/></p:nvSpPr><p:spPr bwMode="gray"><a:xfrm><a:off x="5698403" y="3866739"/><a:ext cx="131699" cy="3963064"/></a:xfrm><a:prstGeom prst="roundRect"><a:avLst><a:gd name="adj" fmla="val 50000"/></a:avLst></a:prstGeom><a:solidFill><a:srgbClr val="969696"/></a:solidFill><a:ln w="12700"><a:noFill/><a:round/><a:headEnd/><a:tailEnd/></a:ln><a:effectLst/></p:spPr><p:txBody><a:bodyPr rtlCol="0" anchor="ctr"/><a:lstStyle/><a:p><a:pPr algn="ctr" defTabSz="122438"><a:defRPr/></a:pPr><a:endParaRPr lang="de-DE" sz="187"><a:solidFill><a:prstClr val="white"/></a:solidFill><a:latin typeface="Verdana"/></a:endParaRPr></a:p></p:txBody></p:sp><p:sp><p:nvSpPr><p:cNvPr id="54" name="Rectangle 53"><a:extLst><a:ext uri="{FF2B5EF4-FFF2-40B4-BE49-F238E27FC236}"><a16:creationId xmlns:a16="http://schemas.microsoft.com/office/drawing/2014/main" id="{B41DB428-9E96-6FC8-AC25-F4228F4B7E21}"/></a:ext></a:extLst></p:cNvPr><p:cNvSpPr/><p:nvPr/></p:nvSpPr><p:spPr bwMode="gray"><a:xfrm><a:off x="5783941" y="4425828"/><a:ext cx="3475167" cy="811264"/></a:xfrm><a:prstGeom prst="rect"><a:avLst/></a:prstGeom><a:noFill/><a:ln w="19050" algn="ctr"><a:noFill/><a:miter lim="800000"/><a:headEnd/><a:tailEnd/></a:ln></p:spPr><p:txBody><a:bodyPr wrap="square" lIns="12021" tIns="12021" rIns="12021" bIns="12021" rtlCol="0" anchor="t"/><a:lstStyle/><a:p><a:pPr marL="15668" indent="-429" defTabSz="122438"><a:spcBef><a:spcPct val="0"/></a:spcBef><a:spcAft><a:spcPts val="81"/></a:spcAft><a:defRPr/></a:pPr><a:r><a:rPr lang="fr-CA" dirty="1" sz="187" b="1"><a:solidFill><a:srgbClr val="2C5234"><a:lumMod val="60000"/><a:lumOff val="40000"/></a:srgbClr></a:solidFill><a:latin typeface="Verdana"/><a:ea typeface="MS PGothic" panose="020B0600070205080204" pitchFamily="34" charset="-128"/><a:cs typeface="Calibri Light" panose="020F0302020204030204" pitchFamily="34" charset="0"/></a:rPr><a:t>Créez un environnement de travail axé sur le soutien en ayant des discussions continues sur la charge de travail.</a:t></a:r><a:r><a:rPr lang="fr-CA" dirty="1" sz="187" b="1"><a:solidFill><a:srgbClr val="2C5234"><a:lumMod val="60000"/><a:lumOff val="40000"/></a:srgbClr></a:solidFill><a:latin typeface="Verdana"/><a:ea typeface="MS PGothic" panose="020B0600070205080204" pitchFamily="34" charset="-128"/><a:cs typeface="Calibri Light" panose="020F0302020204030204" pitchFamily="34" charset="0"/></a:rPr><a:t> </a:t></a:r></a:p></p:txBody></p:sp></p:grpSp></p:grpSp><p:sp><p:nvSpPr><p:cNvPr id="36" name="TextBox 35"><a:extLst><a:ext uri="{FF2B5EF4-FFF2-40B4-BE49-F238E27FC236}"><a16:creationId xmlns:a16="http://schemas.microsoft.com/office/drawing/2014/main" id="{3C15A24D-3249-3D50-5560-89C864E711F8}"/></a:ext></a:extLst></p:cNvPr><p:cNvSpPr txBox="1"/><p:nvPr/></p:nvSpPr><p:spPr><a:xfrm><a:off x="3425783" y="12637937"/><a:ext cx="4863217" cy="1600510"/></a:xfrm><a:prstGeom prst="rect"><a:avLst/></a:prstGeom><a:noFill/></p:spPr><p:txBody><a:bodyPr wrap="square" lIns="0" tIns="0" rIns="0" bIns="0" rtlCol="0"><a:spAutoFit/></a:bodyPr><a:lstStyle/><a:p><a:pPr marL="22957" indent="-22957" defTabSz="122438"><a:spcBef><a:spcPts val="80"/></a:spcBef><a:buSzPct val="100000"/><a:buFont typeface="Arial" panose="020B0604020202020204" pitchFamily="34" charset="0"/><a:buChar char="•"/><a:defRPr/></a:pPr><a:r><a:rPr lang="fr-CA" dirty="1" sz="187"><a:solidFill><a:prstClr val="white"/></a:solidFill><a:latin typeface="Verdana"/></a:rPr><a:t>Ayez des rencontres pertinentes avec les membres de votre équipe afin d’être à l’affût des signes d’épuisement professionnel et de toute difficulté liée à la gestion de la charge de travail et d’</a:t></a:r><a:r><a:rPr lang="fr-CA" dirty="1" sz="187"><a:solidFill><a:srgbClr val="00A3E0"/></a:solidFill><a:latin typeface="Verdana"/><a:hlinkClick r:id="rId9"></a:rPr><a:t>offrir du soutien et des ressources au besoin</a:t></a:r><a:r><a:rPr lang="fr-CA" dirty="1" sz="187"><a:solidFill><a:prstClr val="white"/></a:solidFill><a:latin typeface="Verdana"/></a:rPr><a:t>.</a:t></a:r><a:r><a:rPr lang="fr-CA" dirty="1" sz="187"><a:solidFill><a:prstClr val="white"/></a:solidFill><a:latin typeface="Verdana"/></a:rPr><a:t> </a:t></a:r></a:p><a:p><a:pPr marL="22957" indent="-22957" defTabSz="122438"><a:spcBef><a:spcPts val="80"/></a:spcBef><a:buSzPct val="100000"/><a:buFont typeface="Arial" panose="020B0604020202020204" pitchFamily="34" charset="0"/><a:buChar char="•"/><a:defRPr/></a:pPr><a:r><a:rPr lang="fr-CA" dirty="1" sz="187"><a:solidFill><a:prstClr val="white"/></a:solidFill><a:latin typeface="Verdana"/></a:rPr><a:t>Donnez l’exemple en faisant de votre bien-être une priorité et en atteignant un équilibre entre vos obligations professionnelles et personnelles afin d’inspirer les membres de votre équipe.</a:t></a:r></a:p></p:txBody></p:sp></p:grpSp><p:cxnSp><p:nvCxnSpPr><p:cNvPr id="56" name="Straight Connector 55"><a:extLst><a:ext uri="{FF2B5EF4-FFF2-40B4-BE49-F238E27FC236}"><a16:creationId xmlns:a16="http://schemas.microsoft.com/office/drawing/2014/main" id="{971DE497-1534-3297-0F07-52576A77ED1B}"/></a:ext></a:extLst></p:cNvPr><p:cNvCxnSpPr><a:cxnSpLocks/></p:cNvCxnSpPr><p:nvPr/></p:nvCxnSpPr><p:spPr><a:xfrm><a:off x="5463137" y="1608830"/><a:ext cx="1249093" cy="283"/></a:xfrm><a:prstGeom prst="line"><a:avLst/></a:prstGeom><a:ln><a:solidFill><a:schemeClr val="bg1"><a:lumMod val="85000"/></a:schemeClr></a:solidFill><a:prstDash val="dash"/></a:ln></p:spPr><p:style><a:lnRef idx="1"><a:schemeClr val="accent6"/></a:lnRef><a:fillRef idx="0"><a:schemeClr val="accent6"/></a:fillRef><a:effectRef idx="0"><a:schemeClr val="accent6"/></a:effectRef><a:fontRef idx="minor"><a:schemeClr val="tx1"/></a:fontRef></p:style></p:cxnSp><p:sp><p:nvSpPr><p:cNvPr id="302" name="TextBox 9"><a:extLst><a:ext uri="{FF2B5EF4-FFF2-40B4-BE49-F238E27FC236}"><a16:creationId xmlns:a16="http://schemas.microsoft.com/office/drawing/2014/main" id="{E73B7658-7E1C-80AB-7738-37262A5C33B6}"/></a:ext></a:extLst></p:cNvPr><p:cNvSpPr txBox="1"><a:spLocks noChangeArrowheads="1"/></p:cNvSpPr><p:nvPr/></p:nvSpPr><p:spPr bwMode="auto"><a:xfrm><a:off x="5826385" y="2967314"/><a:ext cx="559754" cy="174791"/></a:xfrm><a:prstGeom prst="rect"><a:avLst/></a:prstGeom><a:noFill/><a:ln w="9525"><a:noFill/><a:miter lim="800000"/><a:headEnd/><a:tailEnd/></a:ln></p:spPr><p:txBody><a:bodyPr wrap="square"><a:spAutoFit/></a:bodyPr><a:lstStyle><a:lvl1pPr><a:spcBef><a:spcPct val="20000"/></a:spcBef><a:buFont typeface="Arial" panose="020B0604020202020204" pitchFamily="34" charset="0"/><a:buChar char="•"/><a:defRPr sz="3200"><a:solidFill><a:schemeClr val="tx1"/></a:solidFill><a:latin typeface="Calibri" panose="020F0502020204030204" pitchFamily="34" charset="0"/><a:ea typeface="MS PGothic" panose="020B0600070205080204" pitchFamily="34" charset="-128"/></a:defRPr></a:lvl1pPr><a:lvl2pPr marL="742950" indent="-285750"><a:spcBef><a:spcPct val="20000"/></a:spcBef><a:buFont typeface="Arial" panose="020B0604020202020204" pitchFamily="34" charset="0"/><a:buChar char="–"/><a:defRPr sz="2800"><a:solidFill><a:schemeClr val="tx1"/></a:solidFill><a:latin typeface="Calibri" panose="020F0502020204030204" pitchFamily="34" charset="0"/><a:ea typeface="MS PGothic" panose="020B0600070205080204" pitchFamily="34" charset="-128"/></a:defRPr></a:lvl2pPr><a:lvl3pPr marL="1143000" indent="-228600"><a:spcBef><a:spcPct val="20000"/></a:spcBef><a:buFont typeface="Arial" panose="020B0604020202020204" pitchFamily="34" charset="0"/><a:buChar char="•"/><a:defRPr sz="2400"><a:solidFill><a:schemeClr val="tx1"/></a:solidFill><a:latin typeface="Calibri" panose="020F0502020204030204" pitchFamily="34" charset="0"/><a:ea typeface="MS PGothic" panose="020B0600070205080204" pitchFamily="34" charset="-128"/></a:defRPr></a:lvl3pPr><a:lvl4pPr marL="1600200" indent="-228600"><a:spcBef><a:spcPct val="20000"/></a:spcBef><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4pPr><a:lvl5pPr marL="2057400" indent="-228600"><a:spcBef><a:spcPct val="20000"/></a:spcBef><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5pPr><a:lvl6pPr marL="2514600" indent="-228600" defTabSz="457200" eaLnBrk="0" fontAlgn="base" hangingPunct="0"><a:spcBef><a:spcPct val="20000"/></a:spcBef><a:spcAft><a:spcPct val="0"/></a:spcAft><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6pPr><a:lvl7pPr marL="2971800" indent="-228600" defTabSz="457200" eaLnBrk="0" fontAlgn="base" hangingPunct="0"><a:spcBef><a:spcPct val="20000"/></a:spcBef><a:spcAft><a:spcPct val="0"/></a:spcAft><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7pPr><a:lvl8pPr marL="3429000" indent="-228600" defTabSz="457200" eaLnBrk="0" fontAlgn="base" hangingPunct="0"><a:spcBef><a:spcPct val="20000"/></a:spcBef><a:spcAft><a:spcPct val="0"/></a:spcAft><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8pPr><a:lvl9pPr marL="3886200" indent="-228600" defTabSz="457200" eaLnBrk="0" fontAlgn="base" hangingPunct="0"><a:spcBef><a:spcPct val="20000"/></a:spcBef><a:spcAft><a:spcPct val="0"/></a:spcAft><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9pPr></a:lstStyle><a:p><a:pPr algn="ctr" defTabSz="122438"><a:spcBef><a:spcPct val="0"/></a:spcBef><a:buNone/><a:defRPr/></a:pPr><a:r><a:rPr lang="fr-CA" dirty="1" sz="268" b="1" i="1"><a:solidFill><a:prstClr val="white"/></a:solidFill><a:latin typeface="Verdana"/></a:rPr><a:t>Conversations de mi-exercice</a:t></a:r></a:p></p:txBody></p:sp><p:grpSp><p:nvGrpSpPr><p:cNvPr id="388" name="Group 387"><a:extLst><a:ext uri="{FF2B5EF4-FFF2-40B4-BE49-F238E27FC236}"><a16:creationId xmlns:a16="http://schemas.microsoft.com/office/drawing/2014/main" id="{4C8DC005-268F-D267-0182-7077A425BEE0}"/></a:ext></a:extLst></p:cNvPr><p:cNvGrpSpPr/><p:nvPr/></p:nvGrpSpPr><p:grpSpPr><a:xfrm><a:off x="5502809" y="4030893"/><a:ext cx="1129079" cy="353893"/><a:chOff x="5698403" y="3866739"/><a:chExt cx="4728261" cy="3747217"/></a:xfrm></p:grpSpPr><p:sp><p:nvSpPr><p:cNvPr id="389" name="Rectangle 5"><a:extLst><a:ext uri="{FF2B5EF4-FFF2-40B4-BE49-F238E27FC236}"><a16:creationId xmlns:a16="http://schemas.microsoft.com/office/drawing/2014/main" id="{D1593115-8E1A-4089-6D7B-2BADDA74B4E2}"/></a:ext></a:extLst></p:cNvPr><p:cNvSpPr><a:spLocks noChangeArrowheads="1"/></p:cNvSpPr><p:nvPr/></p:nvSpPr><p:spPr bwMode="gray"><a:xfrm><a:off x="5698403" y="3866739"/><a:ext cx="111049" cy="3747217"/></a:xfrm><a:prstGeom prst="roundRect"><a:avLst><a:gd name="adj" fmla="val 50000"/></a:avLst></a:prstGeom><a:solidFill><a:srgbClr val="969696"/></a:solidFill><a:ln w="12700"><a:noFill/><a:round/><a:headEnd/><a:tailEnd/></a:ln><a:effectLst/></p:spPr><p:txBody><a:bodyPr rtlCol="0" anchor="ctr"/><a:lstStyle/><a:p><a:pPr algn="ctr" defTabSz="122438"><a:defRPr/></a:pPr><a:endParaRPr lang="de-DE" sz="187"><a:solidFill><a:prstClr val="white"/></a:solidFill><a:latin typeface="Verdana"/></a:endParaRPr></a:p></p:txBody></p:sp><p:sp><p:nvSpPr><p:cNvPr id="390" name="Rectangle 389"><a:extLst><a:ext uri="{FF2B5EF4-FFF2-40B4-BE49-F238E27FC236}"><a16:creationId xmlns:a16="http://schemas.microsoft.com/office/drawing/2014/main" id="{66C68497-B4B7-C45B-C7EF-FF27230D0C3F}"/></a:ext></a:extLst></p:cNvPr><p:cNvSpPr/><p:nvPr/></p:nvSpPr><p:spPr bwMode="gray"><a:xfrm><a:off x="5773589" y="4517133"/><a:ext cx="4653075" cy="504398"/></a:xfrm><a:prstGeom prst="rect"><a:avLst/></a:prstGeom><a:noFill/><a:ln w="19050" algn="ctr"><a:noFill/><a:miter lim="800000"/><a:headEnd/><a:tailEnd/></a:ln></p:spPr><p:txBody><a:bodyPr wrap="square" lIns="12021" tIns="12021" rIns="12021" bIns="12021" rtlCol="0" anchor="t"/><a:lstStyle/><a:p><a:pPr marL="15668" indent="-429" defTabSz="122438"><a:spcBef><a:spcPct val="0"/></a:spcBef><a:spcAft><a:spcPts val="81"/></a:spcAft><a:defRPr/></a:pPr><a:r><a:rPr lang="fr-CA" dirty="1" sz="187" b="1"><a:solidFill><a:srgbClr val="012169"><a:lumMod val="20000"/><a:lumOff val="80000"/></a:srgbClr></a:solidFill><a:latin typeface="Verdana"/><a:ea typeface="MS PGothic" panose="020B0600070205080204" pitchFamily="34" charset="-128"/><a:cs typeface="Calibri Light" panose="020F0302020204030204" pitchFamily="34" charset="0"/></a:rPr><a:t>L’heure est venue de faire des conversations sur la carrière une priorité pour favoriser le croissance et le perfectionnement.</a:t></a:r></a:p></p:txBody></p:sp></p:grpSp><p:sp><p:nvSpPr><p:cNvPr id="374" name="TextBox 373"><a:extLst><a:ext uri="{FF2B5EF4-FFF2-40B4-BE49-F238E27FC236}"><a16:creationId xmlns:a16="http://schemas.microsoft.com/office/drawing/2014/main" id="{E5EF5D89-D7DB-7746-8A8C-AAC592FBE9CD}"/></a:ext></a:extLst></p:cNvPr><p:cNvSpPr txBox="1"/><p:nvPr/></p:nvSpPr><p:spPr><a:xfrm><a:off x="5541939" y="4153871"/><a:ext cx="1128304" cy="227178"/></a:xfrm><a:prstGeom prst="rect"><a:avLst/></a:prstGeom><a:noFill/></p:spPr><p:txBody><a:bodyPr wrap="square" lIns="0" tIns="0" rIns="0" bIns="0" rtlCol="0"><a:spAutoFit/></a:bodyPr><a:lstStyle/><a:p><a:pPr marL="23382" indent="-23382" defTabSz="122438"><a:spcBef><a:spcPts val="80"/></a:spcBef><a:buSzPct val="100000"/><a:buFont typeface="Arial" panose="020B0604020202020204" pitchFamily="34" charset="0"/><a:buChar char="•"/><a:defRPr/></a:pPr><a:r><a:rPr lang="fr-CA" dirty="1" sz="187"><a:solidFill><a:prstClr val="white"/></a:solidFill><a:latin typeface="Verdana"/></a:rPr><a:t>Donnez une rétroaction opportune et des marques de reconnaissance pertinentes en utilisant les méthodes officielles (GRR, conversations de milieu et de fin d’exercice, rétroaction ascendante aux leaders) en plus de la rétroaction que vous offrez dans le cadre du travail afin d’aider nos gens à progresser vers leurs objectifs de carrière.</a:t></a:r></a:p><a:p><a:pPr marL="23382" indent="-23382" defTabSz="122438"><a:spcBef><a:spcPts val="80"/></a:spcBef><a:buSzPct val="100000"/><a:buFont typeface="Arial" panose="020B0604020202020204" pitchFamily="34" charset="0"/><a:buChar char="•"/><a:defRPr/></a:pPr><a:r><a:rPr lang="fr-CA" dirty="1" sz="187"><a:solidFill><a:prstClr val="white"/></a:solidFill><a:latin typeface="Verdana"/></a:rPr><a:t>Préparez-vous aux conversations de fin d’exercice en profitant de vos rencontres individuelles avec nos gens pour faire un suivi sur la progression de leurs objectifs de carrière et les obstacles qui les empêchent de réaliser leur plein potentiel.</a:t></a:r></a:p><a:p><a:pPr marL="23382" indent="-23382" defTabSz="122438"><a:spcBef><a:spcPts val="80"/></a:spcBef><a:buSzPct val="100000"/><a:buFont typeface="Arial" panose="020B0604020202020204" pitchFamily="34" charset="0"/><a:buChar char="•"/><a:defRPr/></a:pPr><a:r><a:rPr lang="fr-CA" dirty="1" sz="187"><a:solidFill><a:prstClr val="white"/></a:solidFill><a:latin typeface="Verdana"/></a:rPr><a:t>Soyez transparent au sujet de leur parcours et servez-vous du plan de croissance pour orienter les gens vers des occasions d’apprendre et de se dépasser.</a:t></a:r></a:p></p:txBody></p:sp><p:sp><p:nvSpPr><p:cNvPr id="405" name="TextBox 9"><a:extLst><a:ext uri="{FF2B5EF4-FFF2-40B4-BE49-F238E27FC236}"><a16:creationId xmlns:a16="http://schemas.microsoft.com/office/drawing/2014/main" id="{AC16943F-CC7A-C318-8D5D-40E90F39F37D}"/></a:ext></a:extLst></p:cNvPr><p:cNvSpPr txBox="1"><a:spLocks noChangeArrowheads="1"/></p:cNvSpPr><p:nvPr/></p:nvSpPr><p:spPr bwMode="auto"><a:xfrm><a:off x="5528635" y="107955"/><a:ext cx="1243640" cy="216021"/></a:xfrm><a:prstGeom prst="rect"><a:avLst/></a:prstGeom><a:noFill/><a:ln w="9525"><a:noFill/><a:miter lim="800000"/><a:headEnd/><a:tailEnd/></a:ln></p:spPr><p:txBody><a:bodyPr wrap="square"><a:spAutoFit/></a:bodyPr><a:lstStyle><a:lvl1pPr><a:spcBef><a:spcPct val="20000"/></a:spcBef><a:buFont typeface="Arial" panose="020B0604020202020204" pitchFamily="34" charset="0"/><a:buChar char="•"/><a:defRPr sz="3200"><a:solidFill><a:schemeClr val="tx1"/></a:solidFill><a:latin typeface="Calibri" panose="020F0502020204030204" pitchFamily="34" charset="0"/><a:ea typeface="MS PGothic" panose="020B0600070205080204" pitchFamily="34" charset="-128"/></a:defRPr></a:lvl1pPr><a:lvl2pPr marL="742950" indent="-285750"><a:spcBef><a:spcPct val="20000"/></a:spcBef><a:buFont typeface="Arial" panose="020B0604020202020204" pitchFamily="34" charset="0"/><a:buChar char="–"/><a:defRPr sz="2800"><a:solidFill><a:schemeClr val="tx1"/></a:solidFill><a:latin typeface="Calibri" panose="020F0502020204030204" pitchFamily="34" charset="0"/><a:ea typeface="MS PGothic" panose="020B0600070205080204" pitchFamily="34" charset="-128"/></a:defRPr></a:lvl2pPr><a:lvl3pPr marL="1143000" indent="-228600"><a:spcBef><a:spcPct val="20000"/></a:spcBef><a:buFont typeface="Arial" panose="020B0604020202020204" pitchFamily="34" charset="0"/><a:buChar char="•"/><a:defRPr sz="2400"><a:solidFill><a:schemeClr val="tx1"/></a:solidFill><a:latin typeface="Calibri" panose="020F0502020204030204" pitchFamily="34" charset="0"/><a:ea typeface="MS PGothic" panose="020B0600070205080204" pitchFamily="34" charset="-128"/></a:defRPr></a:lvl3pPr><a:lvl4pPr marL="1600200" indent="-228600"><a:spcBef><a:spcPct val="20000"/></a:spcBef><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4pPr><a:lvl5pPr marL="2057400" indent="-228600"><a:spcBef><a:spcPct val="20000"/></a:spcBef><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5pPr><a:lvl6pPr marL="2514600" indent="-228600" defTabSz="457200" eaLnBrk="0" fontAlgn="base" hangingPunct="0"><a:spcBef><a:spcPct val="20000"/></a:spcBef><a:spcAft><a:spcPct val="0"/></a:spcAft><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6pPr><a:lvl7pPr marL="2971800" indent="-228600" defTabSz="457200" eaLnBrk="0" fontAlgn="base" hangingPunct="0"><a:spcBef><a:spcPct val="20000"/></a:spcBef><a:spcAft><a:spcPct val="0"/></a:spcAft><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7pPr><a:lvl8pPr marL="3429000" indent="-228600" defTabSz="457200" eaLnBrk="0" fontAlgn="base" hangingPunct="0"><a:spcBef><a:spcPct val="20000"/></a:spcBef><a:spcAft><a:spcPct val="0"/></a:spcAft><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8pPr><a:lvl9pPr marL="3886200" indent="-228600" defTabSz="457200" eaLnBrk="0" fontAlgn="base" hangingPunct="0"><a:spcBef><a:spcPct val="20000"/></a:spcBef><a:spcAft><a:spcPct val="0"/></a:spcAft><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9pPr></a:lstStyle><a:p><a:pPr algn="ctr" defTabSz="122438"><a:spcBef><a:spcPct val="0"/></a:spcBef><a:buNone/><a:defRPr/></a:pPr><a:r><a:rPr lang="fr-CA" dirty="1" sz="268" b="1" i="1"><a:solidFill><a:prstClr val="white"/></a:solidFill><a:latin typeface="Verdana"/></a:rPr><a:t>Notre approche en matière de flexibilité et de travail hybride continue d’être un important facteur de différenciation de l’expérience de travail de nos gens.</a:t></a:r></a:p></p:txBody></p:sp><p:grpSp><p:nvGrpSpPr><p:cNvPr id="407" name="Group 406"><a:extLst><a:ext uri="{FF2B5EF4-FFF2-40B4-BE49-F238E27FC236}"><a16:creationId xmlns:a16="http://schemas.microsoft.com/office/drawing/2014/main" id="{B687D172-E7AA-2FC5-8613-058D20F6904A}"/></a:ext></a:extLst></p:cNvPr><p:cNvGrpSpPr/><p:nvPr/></p:nvGrpSpPr><p:grpSpPr><a:xfrm><a:off x="5446102" y="339673"/><a:ext cx="584480" cy="311020"/><a:chOff x="-466633" y="25560519"/><a:chExt cx="4364117" cy="2322278"/></a:xfrm></p:grpSpPr><p:sp><p:nvSpPr><p:cNvPr id="427" name="Rectangle: Rounded Corners 426"><a:extLst><a:ext uri="{FF2B5EF4-FFF2-40B4-BE49-F238E27FC236}"><a16:creationId xmlns:a16="http://schemas.microsoft.com/office/drawing/2014/main" id="{AB458EE0-3090-753F-C095-131D118D9D6B}"/></a:ext></a:extLst></p:cNvPr><p:cNvSpPr/><p:nvPr/></p:nvSpPr><p:spPr bwMode="gray"><a:xfrm><a:off x="102326" y="25894846"/><a:ext cx="3522812" cy="1300482"/></a:xfrm><a:prstGeom prst="roundRect"><a:avLst/></a:prstGeom><a:solidFill><a:srgbClr val="0097A9"><a:alpha val="69804"/></a:srgbClr></a:solidFill><a:ln w="19050" algn="ctr"><a:noFill/><a:miter lim="800000"/><a:headEnd/><a:tailEnd/></a:ln></p:spPr><p:txBody><a:bodyPr wrap="square" lIns="11906" tIns="11906" rIns="11906" bIns="11906" rtlCol="0" anchor="ctr"/><a:lstStyle/><a:p><a:pPr algn="ctr" defTabSz="122438"><a:lnSpc><a:spcPct val="106000"/></a:lnSpc><a:defRPr/></a:pPr><a:endParaRPr lang="en-CA" sz="214" b="1"><a:solidFill><a:prstClr val="white"/></a:solidFill><a:latin typeface="Verdana"/></a:endParaRPr></a:p></p:txBody></p:sp><p:sp><p:nvSpPr><p:cNvPr id="428" name="TextBox 427"><a:extLst><a:ext uri="{FF2B5EF4-FFF2-40B4-BE49-F238E27FC236}"><a16:creationId xmlns:a16="http://schemas.microsoft.com/office/drawing/2014/main" id="{BC06CE47-4183-72D9-667E-0B566A7C14E9}"/></a:ext></a:extLst></p:cNvPr><p:cNvSpPr txBox="1"/><p:nvPr/></p:nvSpPr><p:spPr><a:xfrm><a:off x="-466633" y="25560519"/><a:ext cx="2730828" cy="1119348"/></a:xfrm><a:prstGeom prst="rect"><a:avLst/></a:prstGeom><a:noFill/></p:spPr><p:txBody><a:bodyPr wrap="square"><a:spAutoFit/></a:bodyPr><a:lstStyle/><a:p><a:pPr algn="ctr" defTabSz="122438"><a:spcBef><a:spcPts val="80"/></a:spcBef><a:buSzPct val="100000"/><a:defRPr/></a:pPr><a:r><a:rPr lang="fr-CA" dirty="1" sz="187"><a:solidFill><a:prstClr val="white"/></a:solidFill><a:latin typeface="Verdana"/></a:rPr><a:t>DOMICILE/VIRTUEL</a:t></a:r></a:p></p:txBody></p:sp><p:sp><p:nvSpPr><p:cNvPr id="429" name="TextBox 428"><a:extLst><a:ext uri="{FF2B5EF4-FFF2-40B4-BE49-F238E27FC236}"><a16:creationId xmlns:a16="http://schemas.microsoft.com/office/drawing/2014/main" id="{E6FEC95C-0837-D04F-4CFB-8013FECA1809}"/></a:ext></a:extLst></p:cNvPr><p:cNvSpPr txBox="1"/><p:nvPr/></p:nvSpPr><p:spPr><a:xfrm><a:off x="754690" y="25618460"/><a:ext cx="2445915" cy="904383"/></a:xfrm><a:prstGeom prst="rect"><a:avLst/></a:prstGeom><a:noFill/></p:spPr><p:txBody><a:bodyPr wrap="square"><a:spAutoFit/></a:bodyPr><a:lstStyle/><a:p><a:pPr algn="ctr" defTabSz="122438"><a:spcBef><a:spcPts val="80"/></a:spcBef><a:buSzPct val="100000"/><a:defRPr/></a:pPr><a:r><a:rPr lang="fr-CA" dirty="1" sz="187"><a:solidFill><a:prstClr val="white"/></a:solidFill><a:latin typeface="Verdana"/></a:rPr><a:t>BUREAU</a:t></a:r></a:p></p:txBody></p:sp><p:sp><p:nvSpPr><p:cNvPr id="430" name="TextBox 429"><a:extLst><a:ext uri="{FF2B5EF4-FFF2-40B4-BE49-F238E27FC236}"><a16:creationId xmlns:a16="http://schemas.microsoft.com/office/drawing/2014/main" id="{4B9B1FF2-B693-A092-04CD-FA73ADBA75F8}"/></a:ext></a:extLst></p:cNvPr><p:cNvSpPr txBox="1"/><p:nvPr/></p:nvSpPr><p:spPr><a:xfrm><a:off x="2675706" y="25903589"/><a:ext cx="843830" cy="1979208"/></a:xfrm><a:prstGeom prst="rect"><a:avLst/></a:prstGeom><a:noFill/></p:spPr><p:txBody><a:bodyPr wrap="square"><a:spAutoFit/></a:bodyPr><a:lstStyle/><a:p><a:pPr algn="ctr" defTabSz="122438"><a:spcBef><a:spcPts val="80"/></a:spcBef><a:buSzPct val="100000"/><a:defRPr/></a:pPr><a:r><a:rPr lang="fr-CA" dirty="1" sz="187"><a:solidFill><a:prstClr val="white"/></a:solidFill><a:latin typeface="Verdana"/></a:rPr><a:t>CLIENT</a:t></a:r></a:p></p:txBody></p:sp><p:sp><p:nvSpPr><p:cNvPr id="431" name="TextBox 430"><a:extLst><a:ext uri="{FF2B5EF4-FFF2-40B4-BE49-F238E27FC236}"><a16:creationId xmlns:a16="http://schemas.microsoft.com/office/drawing/2014/main" id="{3B022CB6-DDC2-52FB-38B1-34D4D8FD4FBA}"/></a:ext></a:extLst></p:cNvPr><p:cNvSpPr txBox="1"/><p:nvPr/></p:nvSpPr><p:spPr><a:xfrm><a:off x="384612" y="26231114"/><a:ext cx="1125301" cy="430886"/></a:xfrm><a:prstGeom prst="rect"><a:avLst/></a:prstGeom><a:noFill/></p:spPr><p:txBody><a:bodyPr wrap="square" lIns="0" tIns="0" rIns="0" bIns="0" rtlCol="0"><a:spAutoFit/></a:bodyPr><a:lstStyle/><a:p><a:pPr defTabSz="122438"><a:spcBef><a:spcPts val="80"/></a:spcBef><a:buSzPct val="100000"/></a:pPr><a:r><a:rPr lang="fr-CA" dirty="1" sz="375" b="1"><a:solidFill><a:prstClr val="white"/></a:solidFill><a:latin typeface="Verdana"/></a:rPr><a:t>67 %</a:t></a:r></a:p></p:txBody></p:sp><p:sp><p:nvSpPr><p:cNvPr id="432" name="TextBox 431"><a:extLst><a:ext uri="{FF2B5EF4-FFF2-40B4-BE49-F238E27FC236}"><a16:creationId xmlns:a16="http://schemas.microsoft.com/office/drawing/2014/main" id="{69FC9C86-0C45-0499-75F4-A3F8F24DB94E}"/></a:ext></a:extLst></p:cNvPr><p:cNvSpPr txBox="1"/><p:nvPr/></p:nvSpPr><p:spPr><a:xfrm><a:off x="1650876" y="26215867"/><a:ext cx="1125301" cy="430886"/></a:xfrm><a:prstGeom prst="rect"><a:avLst/></a:prstGeom><a:noFill/></p:spPr><p:txBody><a:bodyPr wrap="square" lIns="0" tIns="0" rIns="0" bIns="0" rtlCol="0"><a:spAutoFit/></a:bodyPr><a:lstStyle/><a:p><a:pPr defTabSz="122438"><a:spcBef><a:spcPts val="80"/></a:spcBef><a:buSzPct val="100000"/></a:pPr><a:r><a:rPr lang="fr-CA" dirty="1" sz="375" b="1"><a:solidFill><a:prstClr val="white"/></a:solidFill><a:latin typeface="Verdana"/></a:rPr><a:t>26 %</a:t></a:r></a:p></p:txBody></p:sp><p:sp><p:nvSpPr><p:cNvPr id="433" name="TextBox 432"><a:extLst><a:ext uri="{FF2B5EF4-FFF2-40B4-BE49-F238E27FC236}"><a16:creationId xmlns:a16="http://schemas.microsoft.com/office/drawing/2014/main" id="{641A1DE2-4239-4507-238F-76E34AF79E80}"/></a:ext></a:extLst></p:cNvPr><p:cNvSpPr txBox="1"/><p:nvPr/></p:nvSpPr><p:spPr><a:xfrm><a:off x="2788751" y="26209722"/><a:ext cx="828703" cy="430886"/></a:xfrm><a:prstGeom prst="rect"><a:avLst/></a:prstGeom><a:noFill/></p:spPr><p:txBody><a:bodyPr wrap="square" lIns="0" tIns="0" rIns="0" bIns="0" rtlCol="0"><a:spAutoFit/></a:bodyPr><a:lstStyle/><a:p><a:pPr defTabSz="122438"><a:spcBef><a:spcPts val="80"/></a:spcBef><a:buSzPct val="100000"/></a:pPr><a:r><a:rPr lang="fr-CA" dirty="1" sz="375" b="1"><a:solidFill><a:prstClr val="white"/></a:solidFill><a:latin typeface="Verdana"/></a:rPr><a:t>6 %</a:t></a:r></a:p></p:txBody></p:sp><p:grpSp><p:nvGrpSpPr><p:cNvPr id="434" name="Group 433"><a:extLst><a:ext uri="{FF2B5EF4-FFF2-40B4-BE49-F238E27FC236}"><a16:creationId xmlns:a16="http://schemas.microsoft.com/office/drawing/2014/main" id="{4A0369AC-4903-08C3-97FE-4AF93133470D}"/></a:ext></a:extLst></p:cNvPr><p:cNvGrpSpPr/><p:nvPr/></p:nvGrpSpPr><p:grpSpPr><a:xfrm><a:off x="416321" y="26237651"/><a:ext cx="1027250" cy="1032225"/><a:chOff x="283112" y="26245286"/><a:chExt cx="1027250" cy="1135447"/></a:xfrm></p:grpSpPr><p:sp><p:nvSpPr><p:cNvPr id="440" name="Textfeld 197"><a:extLst><a:ext uri="{FF2B5EF4-FFF2-40B4-BE49-F238E27FC236}"><a16:creationId xmlns:a16="http://schemas.microsoft.com/office/drawing/2014/main" id="{EF58DF2A-C1A0-5A09-F059-361C4ECCE10D}"/></a:ext></a:extLst></p:cNvPr><p:cNvSpPr txBox="1"/><p:nvPr/></p:nvSpPr><p:spPr bwMode="gray"><a:xfrm><a:off x="469219" y="26245286"/><a:ext cx="841143" cy="1135447"/></a:xfrm><a:prstGeom prst="rect"><a:avLst/></a:prstGeom><a:noFill/><a:ln><a:noFill/></a:ln></p:spPr><p:txBody><a:bodyPr wrap="square" rtlCol="0" anchor="ctr" anchorCtr="0"><a:spAutoFit/></a:bodyPr><a:lstStyle/><a:p><a:pPr defTabSz="122438"><a:defRPr/></a:pPr><a:r><a:rPr lang="fr-CA" dirty="1" sz="149" b="1"><a:solidFill><a:prstClr val="white"/></a:solidFill><a:latin typeface="Verdana"/></a:rPr><a:t>9 %</a:t></a:r></a:p></p:txBody></p:sp><p:sp><p:nvSpPr><p:cNvPr id="441" name="Isosceles Triangle 440"><a:extLst><a:ext uri="{FF2B5EF4-FFF2-40B4-BE49-F238E27FC236}"><a16:creationId xmlns:a16="http://schemas.microsoft.com/office/drawing/2014/main" id="{EA694A29-0E98-4BD3-4656-BA0DF0E7C4BB}"/></a:ext></a:extLst></p:cNvPr><p:cNvSpPr/><p:nvPr/></p:nvSpPr><p:spPr bwMode="gray"><a:xfrm rot="10800000"><a:off x="283112" y="26753066"/><a:ext cx="180537" cy="176184"/></a:xfrm><a:prstGeom prst="triangle"><a:avLst/></a:prstGeom><a:solidFill><a:srgbClr val="ED8B00"/></a:solidFill><a:ln w="19050" algn="ctr"><a:noFill/><a:miter lim="800000"/><a:headEnd/><a:tailEnd/></a:ln></p:spPr><p:txBody><a:bodyPr wrap="square" lIns="12021" tIns="12021" rIns="12021" bIns="12021" rtlCol="0" anchor="ctr"/><a:lstStyle/><a:p><a:pPr algn="ctr" defTabSz="122438"><a:lnSpc><a:spcPct val="106000"/></a:lnSpc><a:defRPr/></a:pPr><a:endParaRPr lang="en-CA" sz="216" b="1"><a:solidFill><a:prstClr val="white"/></a:solidFill><a:latin typeface="Verdana"/></a:endParaRPr></a:p></p:txBody></p:sp></p:grpSp><p:sp><p:nvSpPr><p:cNvPr id="435" name="Textfeld 197"><a:extLst><a:ext uri="{FF2B5EF4-FFF2-40B4-BE49-F238E27FC236}"><a16:creationId xmlns:a16="http://schemas.microsoft.com/office/drawing/2014/main" id="{25A0C53A-8A6D-821F-A99F-06114A1574FC}"/></a:ext></a:extLst></p:cNvPr><p:cNvSpPr txBox="1"/><p:nvPr/></p:nvSpPr><p:spPr bwMode="gray"><a:xfrm><a:off x="1885710" y="26225835"/><a:ext cx="841142" cy="1032212"/></a:xfrm><a:prstGeom prst="rect"><a:avLst/></a:prstGeom><a:noFill/><a:ln><a:noFill/></a:ln></p:spPr><p:txBody><a:bodyPr wrap="square" rtlCol="0" anchor="ctr" anchorCtr="0"><a:spAutoFit/></a:bodyPr><a:lstStyle/><a:p><a:pPr defTabSz="122438"><a:defRPr/></a:pPr><a:r><a:rPr lang="fr-CA" dirty="1" sz="149" b="1"><a:solidFill><a:prstClr val="white"/></a:solidFill><a:latin typeface="Verdana"/></a:rPr><a:t>5 %</a:t></a:r></a:p></p:txBody></p:sp><p:sp><p:nvSpPr><p:cNvPr id="436" name="Isosceles Triangle 435"><a:extLst><a:ext uri="{FF2B5EF4-FFF2-40B4-BE49-F238E27FC236}"><a16:creationId xmlns:a16="http://schemas.microsoft.com/office/drawing/2014/main" id="{F18575B6-1B24-0671-07EA-AA3B5A2FA220}"/></a:ext></a:extLst></p:cNvPr><p:cNvSpPr/><p:nvPr/></p:nvSpPr><p:spPr bwMode="gray"><a:xfrm rot="10800000" flipV="1"><a:off x="1726001" y="26657543"/><a:ext cx="180537" cy="160167"/></a:xfrm><a:prstGeom prst="triangle"><a:avLst/></a:prstGeom><a:solidFill><a:schemeClr val="accent1"><a:lumMod val="60000"/><a:lumOff val="40000"/></a:schemeClr></a:solidFill><a:ln w="19050" algn="ctr"><a:noFill/><a:miter lim="800000"/><a:headEnd/><a:tailEnd/></a:ln></p:spPr><p:txBody><a:bodyPr wrap="square" lIns="12021" tIns="12021" rIns="12021" bIns="12021" rtlCol="0" anchor="ctr"/><a:lstStyle/><a:p><a:pPr algn="ctr" defTabSz="122438"><a:lnSpc><a:spcPct val="106000"/></a:lnSpc><a:defRPr/></a:pPr><a:endParaRPr lang="en-CA" sz="216" b="1"><a:solidFill><a:prstClr val="white"/></a:solidFill><a:latin typeface="Verdana"/></a:endParaRPr></a:p></p:txBody></p:sp><p:sp><p:nvSpPr><p:cNvPr id="437" name="TextBox 436"><a:extLst><a:ext uri="{FF2B5EF4-FFF2-40B4-BE49-F238E27FC236}"><a16:creationId xmlns:a16="http://schemas.microsoft.com/office/drawing/2014/main" id="{79C740E6-FD12-79C4-1C42-3E6C50D7E427}"/></a:ext></a:extLst></p:cNvPr><p:cNvSpPr txBox="1"/><p:nvPr/></p:nvSpPr><p:spPr><a:xfrm><a:off x="182766" y="26940857"/><a:ext cx="2273965" cy="161825"/></a:xfrm><a:prstGeom prst="rect"><a:avLst/></a:prstGeom><a:noFill/></p:spPr><p:txBody><a:bodyPr wrap="square" lIns="0" tIns="0" rIns="0" bIns="0" rtlCol="0"><a:spAutoFit/></a:bodyPr><a:lstStyle/><a:p><a:pPr defTabSz="122438"><a:spcBef><a:spcPts val="80"/></a:spcBef><a:buSzPct val="100000"/></a:pPr><a:r><a:rPr lang="fr-CA" dirty="1" sz="141"><a:solidFill><a:prstClr val="white"/></a:solidFill><a:latin typeface="Verdana"/></a:rPr><a:t>(P/r janv.</a:t></a:r><a:r><a:rPr lang="fr-CA" dirty="1" sz="141"><a:solidFill><a:prstClr val="white"/></a:solidFill><a:latin typeface="Verdana"/></a:rPr><a:t> </a:t></a:r><a:r><a:rPr lang="fr-CA" dirty="1" sz="141"><a:solidFill><a:prstClr val="white"/></a:solidFill><a:latin typeface="Verdana"/></a:rPr><a:t>2022)</a:t></a:r><a:r><a:rPr lang="fr-CA" dirty="1" sz="141"><a:solidFill><a:prstClr val="white"/></a:solidFill><a:latin typeface="Verdana"/></a:rPr><a:t> </a:t></a:r></a:p></p:txBody></p:sp><p:sp><p:nvSpPr><p:cNvPr id="438" name="Textfeld 197"><a:extLst><a:ext uri="{FF2B5EF4-FFF2-40B4-BE49-F238E27FC236}"><a16:creationId xmlns:a16="http://schemas.microsoft.com/office/drawing/2014/main" id="{6A391122-8580-E49B-A37A-90792374166D}"/></a:ext></a:extLst></p:cNvPr><p:cNvSpPr txBox="1"/><p:nvPr/></p:nvSpPr><p:spPr bwMode="gray"><a:xfrm><a:off x="3056342" y="26245286"/><a:ext cx="841142" cy="1032212"/></a:xfrm><a:prstGeom prst="rect"><a:avLst/></a:prstGeom><a:noFill/><a:ln><a:noFill/></a:ln></p:spPr><p:txBody><a:bodyPr wrap="square" rtlCol="0" anchor="ctr" anchorCtr="0"><a:spAutoFit/></a:bodyPr><a:lstStyle/><a:p><a:pPr defTabSz="122438"><a:defRPr/></a:pPr><a:r><a:rPr lang="fr-CA" dirty="1" sz="149" b="1"><a:solidFill><a:prstClr val="white"/></a:solidFill><a:latin typeface="Verdana"/></a:rPr><a:t>3 %</a:t></a:r></a:p></p:txBody></p:sp><p:sp><p:nvSpPr><p:cNvPr id="439" name="Isosceles Triangle 438"><a:extLst><a:ext uri="{FF2B5EF4-FFF2-40B4-BE49-F238E27FC236}"><a16:creationId xmlns:a16="http://schemas.microsoft.com/office/drawing/2014/main" id="{45BCFF7E-991B-425A-1566-33B171767816}"/></a:ext></a:extLst></p:cNvPr><p:cNvSpPr/><p:nvPr/></p:nvSpPr><p:spPr bwMode="gray"><a:xfrm rot="10800000" flipV="1"><a:off x="2875803" y="26677521"/><a:ext cx="180537" cy="160167"/></a:xfrm><a:prstGeom prst="triangle"><a:avLst/></a:prstGeom><a:solidFill><a:schemeClr val="accent1"><a:lumMod val="60000"/><a:lumOff val="40000"/></a:schemeClr></a:solidFill><a:ln w="19050" algn="ctr"><a:noFill/><a:miter lim="800000"/><a:headEnd/><a:tailEnd/></a:ln></p:spPr><p:txBody><a:bodyPr wrap="square" lIns="12021" tIns="12021" rIns="12021" bIns="12021" rtlCol="0" anchor="ctr"/><a:lstStyle/><a:p><a:pPr algn="ctr" defTabSz="122438"><a:lnSpc><a:spcPct val="106000"/></a:lnSpc><a:defRPr/></a:pPr><a:endParaRPr lang="en-CA" sz="216" b="1"><a:solidFill><a:prstClr val="white"/></a:solidFill><a:latin typeface="Verdana"/></a:endParaRPr></a:p></p:txBody></p:sp></p:grpSp><p:grpSp><p:nvGrpSpPr><p:cNvPr id="408" name="Group 407"><a:extLst><a:ext uri="{FF2B5EF4-FFF2-40B4-BE49-F238E27FC236}"><a16:creationId xmlns:a16="http://schemas.microsoft.com/office/drawing/2014/main" id="{7A0B306F-9C9A-EB97-6F27-ABF870499D2C}"/></a:ext></a:extLst></p:cNvPr><p:cNvGrpSpPr/><p:nvPr/></p:nvGrpSpPr><p:grpSpPr><a:xfrm><a:off x="6126980" y="1061906"/><a:ext cx="588878" cy="410842"/><a:chOff x="3085308" y="11584524"/><a:chExt cx="4396958" cy="3067623"/></a:xfrm></p:grpSpPr><p:grpSp><p:nvGrpSpPr><p:cNvPr id="419" name="Group 418"><a:extLst><a:ext uri="{FF2B5EF4-FFF2-40B4-BE49-F238E27FC236}"><a16:creationId xmlns:a16="http://schemas.microsoft.com/office/drawing/2014/main" id="{5A41356D-0020-B388-F9D3-92C708F71E9A}"/></a:ext></a:extLst></p:cNvPr><p:cNvGrpSpPr/><p:nvPr/></p:nvGrpSpPr><p:grpSpPr><a:xfrm><a:off x="3085308" y="11584524"/><a:ext cx="4396958" cy="3067623"/><a:chOff x="4594973" y="33846574"/><a:chExt cx="3843185" cy="3067623"/></a:xfrm></p:grpSpPr><p:grpSp><p:nvGrpSpPr><p:cNvPr id="421" name="Group 420"><a:extLst><a:ext uri="{FF2B5EF4-FFF2-40B4-BE49-F238E27FC236}"><a16:creationId xmlns:a16="http://schemas.microsoft.com/office/drawing/2014/main" id="{F0E5857D-2880-DEBD-8F7A-0D8A9117111E}"/></a:ext></a:extLst></p:cNvPr><p:cNvGrpSpPr/><p:nvPr/></p:nvGrpSpPr><p:grpSpPr><a:xfrm><a:off x="4594973" y="33846574"/><a:ext cx="3843185" cy="3067623"/><a:chOff x="345708" y="40526961"/><a:chExt cx="4186957" cy="3067623"/></a:xfrm></p:grpSpPr><p:sp><p:nvSpPr><p:cNvPr id="423" name="Freeform 6"><a:extLst><a:ext uri="{FF2B5EF4-FFF2-40B4-BE49-F238E27FC236}"><a16:creationId xmlns:a16="http://schemas.microsoft.com/office/drawing/2014/main" id="{ACDD038C-E85A-CC8B-024D-38A1E3445489}"/></a:ext></a:extLst></p:cNvPr><p:cNvSpPr><a:spLocks/></p:cNvSpPr><p:nvPr/></p:nvSpPr><p:spPr bwMode="gray"><a:xfrm><a:off x="468165" y="40533554"/><a:ext cx="3784051" cy="432000"/></a:xfrm><a:custGeom><a:avLst/><a:gdLst/><a:ahLst/><a:cxnLst><a:cxn ang="0"><a:pos x="502" y="293"/></a:cxn><a:cxn ang="0"><a:pos x="425" y="178"/></a:cxn><a:cxn ang="0"><a:pos x="425" y="178"/></a:cxn><a:cxn ang="0"><a:pos x="425" y="178"/></a:cxn><a:cxn ang="0"><a:pos x="502" y="62"/></a:cxn><a:cxn ang="0"><a:pos x="522" y="33"/></a:cxn><a:cxn ang="0"><a:pos x="527" y="10"/></a:cxn><a:cxn ang="0"><a:pos x="511" y="0"/></a:cxn><a:cxn ang="0"><a:pos x="0" y="0"/></a:cxn><a:cxn ang="0"><a:pos x="0" y="178"/></a:cxn><a:cxn ang="0"><a:pos x="0" y="356"/></a:cxn><a:cxn ang="0"><a:pos x="511" y="356"/></a:cxn><a:cxn ang="0"><a:pos x="527" y="345"/></a:cxn><a:cxn ang="0"><a:pos x="522" y="323"/></a:cxn><a:cxn ang="0"><a:pos x="502" y="293"/></a:cxn></a:cxnLst><a:rect l="0" t="0" r="r" b="b"/><a:pathLst><a:path w="530" h="356"><a:moveTo><a:pt x="502" y="293"/></a:moveTo><a:cubicBezTo><a:pt x="425" y="178"/><a:pt x="425" y="178"/><a:pt x="425" y="178"/></a:cubicBezTo><a:cubicBezTo><a:pt x="425" y="178"/><a:pt x="425" y="178"/><a:pt x="425" y="178"/></a:cubicBezTo><a:cubicBezTo><a:pt x="425" y="178"/><a:pt x="425" y="178"/><a:pt x="425" y="178"/></a:cubicBezTo><a:cubicBezTo><a:pt x="502" y="62"/><a:pt x="502" y="62"/><a:pt x="502" y="62"/></a:cubicBezTo><a:cubicBezTo><a:pt x="502" y="62"/><a:pt x="503" y="63"/><a:pt x="522" y="33"/></a:cubicBezTo><a:cubicBezTo><a:pt x="528" y="24"/><a:pt x="530" y="17"/><a:pt x="527" y="10"/></a:cubicBezTo><a:cubicBezTo><a:pt x="523" y="0"/><a:pt x="511" y="0"/><a:pt x="511" y="0"/></a:cubicBezTo><a:cubicBezTo><a:pt x="0" y="0"/><a:pt x="0" y="0"/><a:pt x="0" y="0"/></a:cubicBezTo><a:cubicBezTo><a:pt x="0" y="178"/><a:pt x="0" y="178"/><a:pt x="0" y="178"/></a:cubicBezTo><a:cubicBezTo><a:pt x="0" y="356"/><a:pt x="0" y="356"/><a:pt x="0" y="356"/></a:cubicBezTo><a:cubicBezTo><a:pt x="511" y="356"/><a:pt x="511" y="356"/><a:pt x="511" y="356"/></a:cubicBezTo><a:cubicBezTo><a:pt x="511" y="356"/><a:pt x="523" y="356"/><a:pt x="527" y="345"/></a:cubicBezTo><a:cubicBezTo><a:pt x="530" y="338"/><a:pt x="528" y="332"/><a:pt x="522" y="323"/></a:cubicBezTo><a:cubicBezTo><a:pt x="503" y="293"/><a:pt x="502" y="293"/><a:pt x="502" y="293"/></a:cubicBezTo><a:close/></a:path></a:pathLst></a:custGeom><a:solidFill><a:srgbClr val="0097A9"/></a:solidFill><a:ln w="12700"><a:noFill/><a:round/><a:headEnd/><a:tailEnd/></a:ln><a:effectLst/></p:spPr><p:txBody><a:bodyPr vert="horz" wrap="none" rIns="19471" rtlCol="0" anchor="ctr"/><a:lstStyle/><a:p><a:pPr marL="38847" defTabSz="122438"><a:defRPr/></a:pPr><a:r><a:rPr lang="fr-CA" dirty="1" sz="189" b="1"><a:solidFill><a:prstClr val="white"/></a:solidFill><a:latin typeface="Verdana"/></a:rPr><a:t>  </a:t></a:r><a:r><a:rPr lang="fr-CA" dirty="1" sz="189" b="1"><a:solidFill><a:prstClr val="white"/></a:solidFill><a:latin typeface="Verdana"/></a:rPr><a:t>ALLEZ PLUS LOIN</a:t></a:r></a:p></p:txBody></p:sp><p:grpSp><p:nvGrpSpPr><p:cNvPr id="424" name="Group 423"><a:extLst><a:ext uri="{FF2B5EF4-FFF2-40B4-BE49-F238E27FC236}"><a16:creationId xmlns:a16="http://schemas.microsoft.com/office/drawing/2014/main" id="{FA3E45B0-4667-7F18-1B14-E966E865E21B}"/></a:ext></a:extLst></p:cNvPr><p:cNvGrpSpPr/><p:nvPr/></p:nvGrpSpPr><p:grpSpPr><a:xfrm><a:off x="345708" y="40526961"/><a:ext cx="4186957" cy="3067623"/><a:chOff x="5698404" y="3866738"/><a:chExt cx="2924605" cy="4350227"/></a:xfrm></p:grpSpPr><p:sp><p:nvSpPr><p:cNvPr id="425" name="Rectangle 5"><a:extLst><a:ext uri="{FF2B5EF4-FFF2-40B4-BE49-F238E27FC236}"><a16:creationId xmlns:a16="http://schemas.microsoft.com/office/drawing/2014/main" id="{D8CE5A0C-374C-11F4-C188-62B524772D8E}"/></a:ext></a:extLst></p:cNvPr><p:cNvSpPr><a:spLocks noChangeArrowheads="1"/></p:cNvSpPr><p:nvPr/></p:nvSpPr><p:spPr bwMode="gray"><a:xfrm><a:off x="5698404" y="3866738"/><a:ext cx="131698" cy="4350227"/></a:xfrm><a:prstGeom prst="roundRect"><a:avLst><a:gd name="adj" fmla="val 50000"/></a:avLst></a:prstGeom><a:solidFill><a:srgbClr val="969696"/></a:solidFill><a:ln w="12700"><a:noFill/><a:round/><a:headEnd/><a:tailEnd/></a:ln><a:effectLst/></p:spPr><p:txBody><a:bodyPr rtlCol="0" anchor="ctr"/><a:lstStyle/><a:p><a:pPr algn="ctr" defTabSz="122438"><a:defRPr/></a:pPr><a:endParaRPr lang="de-DE" sz="187"><a:solidFill><a:prstClr val="white"/></a:solidFill><a:latin typeface="Verdana"/></a:endParaRPr></a:p></p:txBody></p:sp><p:sp><p:nvSpPr><p:cNvPr id="426" name="Rectangle 425"><a:extLst><a:ext uri="{FF2B5EF4-FFF2-40B4-BE49-F238E27FC236}"><a16:creationId xmlns:a16="http://schemas.microsoft.com/office/drawing/2014/main" id="{79D7195F-1978-1942-E02A-44FE7FAB8B53}"/></a:ext></a:extLst></p:cNvPr><p:cNvSpPr/><p:nvPr/></p:nvSpPr><p:spPr bwMode="gray"><a:xfrm><a:off x="5788400" y="4535221"/><a:ext cx="2834609" cy="1296378"/></a:xfrm><a:prstGeom prst="rect"><a:avLst/></a:prstGeom><a:noFill/><a:ln w="19050" algn="ctr"><a:noFill/><a:miter lim="800000"/><a:headEnd/><a:tailEnd/></a:ln></p:spPr><p:txBody><a:bodyPr wrap="square" lIns="12021" tIns="12021" rIns="12021" bIns="12021" rtlCol="0" anchor="t"/><a:lstStyle/><a:p><a:pPr marL="15668" indent="-429" defTabSz="122438"><a:spcBef><a:spcPct val="0"/></a:spcBef><a:spcAft><a:spcPts val="81"/></a:spcAft><a:defRPr/></a:pPr><a:r><a:rPr lang="fr-CA" dirty="1" sz="187" b="1"><a:solidFill><a:srgbClr val="0097A9"><a:lumMod val="60000"/><a:lumOff val="40000"/></a:srgbClr></a:solidFill><a:latin typeface="Verdana"/><a:ea typeface="MS PGothic" panose="020B0600070205080204" pitchFamily="34" charset="-128"/><a:cs typeface="Calibri Light" panose="020F0302020204030204" pitchFamily="34" charset="0"/></a:rPr><a:t>Discutez des façons de travailler avec votre équipe pour maximiser les avantages de notre approche hybride.</a:t></a:r></a:p></p:txBody></p:sp></p:grpSp></p:grpSp><p:sp><p:nvSpPr><p:cNvPr id="422" name="Freeform 940"><a:extLst><a:ext uri="{FF2B5EF4-FFF2-40B4-BE49-F238E27FC236}"><a16:creationId xmlns:a16="http://schemas.microsoft.com/office/drawing/2014/main" id="{F8780454-20FE-D1CE-3BC6-E5188B4F99C7}"/></a:ext></a:extLst></p:cNvPr><p:cNvSpPr><a:spLocks noEditPoints="1"/></p:cNvSpPr><p:nvPr/></p:nvSpPr><p:spPr bwMode="auto"><a:xfrm><a:off x="4799586" y="33882824"/><a:ext cx="295717" cy="338328"/></a:xfrm><a:custGeom><a:avLst/><a:gdLst><a:gd name="T0" fmla="*/ 361 w 512"/><a:gd name="T1" fmla="*/ 188 h 512"/><a:gd name="T2" fmla="*/ 391 w 512"/><a:gd name="T3" fmla="*/ 309 h 512"/><a:gd name="T4" fmla="*/ 324 w 512"/><a:gd name="T5" fmla="*/ 309 h 512"/><a:gd name="T6" fmla="*/ 361 w 512"/><a:gd name="T7" fmla="*/ 188 h 512"/><a:gd name="T8" fmla="*/ 121 w 512"/><a:gd name="T9" fmla="*/ 309 h 512"/><a:gd name="T10" fmla="*/ 189 w 512"/><a:gd name="T11" fmla="*/ 309 h 512"/><a:gd name="T12" fmla="*/ 159 w 512"/><a:gd name="T13" fmla="*/ 188 h 512"/><a:gd name="T14" fmla="*/ 121 w 512"/><a:gd name="T15" fmla="*/ 309 h 512"/><a:gd name="T16" fmla="*/ 512 w 512"/><a:gd name="T17" fmla="*/ 256 h 512"/><a:gd name="T18" fmla="*/ 256 w 512"/><a:gd name="T19" fmla="*/ 512 h 512"/><a:gd name="T20" fmla="*/ 0 w 512"/><a:gd name="T21" fmla="*/ 256 h 512"/><a:gd name="T22" fmla="*/ 256 w 512"/><a:gd name="T23" fmla="*/ 0 h 512"/><a:gd name="T24" fmla="*/ 512 w 512"/><a:gd name="T25" fmla="*/ 256 h 512"/><a:gd name="T26" fmla="*/ 415 w 512"/><a:gd name="T27" fmla="*/ 317 h 512"/><a:gd name="T28" fmla="*/ 373 w 512"/><a:gd name="T29" fmla="*/ 146 h 512"/><a:gd name="T30" fmla="*/ 372 w 512"/><a:gd name="T31" fmla="*/ 146 h 512"/><a:gd name="T32" fmla="*/ 372 w 512"/><a:gd name="T33" fmla="*/ 144 h 512"/><a:gd name="T34" fmla="*/ 370 w 512"/><a:gd name="T35" fmla="*/ 142 h 512"/><a:gd name="T36" fmla="*/ 369 w 512"/><a:gd name="T37" fmla="*/ 141 h 512"/><a:gd name="T38" fmla="*/ 367 w 512"/><a:gd name="T39" fmla="*/ 140 h 512"/><a:gd name="T40" fmla="*/ 366 w 512"/><a:gd name="T41" fmla="*/ 139 h 512"/><a:gd name="T42" fmla="*/ 363 w 512"/><a:gd name="T43" fmla="*/ 138 h 512"/><a:gd name="T44" fmla="*/ 362 w 512"/><a:gd name="T45" fmla="*/ 138 h 512"/><a:gd name="T46" fmla="*/ 362 w 512"/><a:gd name="T47" fmla="*/ 138 h 512"/><a:gd name="T48" fmla="*/ 266 w 512"/><a:gd name="T49" fmla="*/ 138 h 512"/><a:gd name="T50" fmla="*/ 266 w 512"/><a:gd name="T51" fmla="*/ 106 h 512"/><a:gd name="T52" fmla="*/ 256 w 512"/><a:gd name="T53" fmla="*/ 96 h 512"/><a:gd name="T54" fmla="*/ 245 w 512"/><a:gd name="T55" fmla="*/ 106 h 512"/><a:gd name="T56" fmla="*/ 245 w 512"/><a:gd name="T57" fmla="*/ 138 h 512"/><a:gd name="T58" fmla="*/ 160 w 512"/><a:gd name="T59" fmla="*/ 138 h 512"/><a:gd name="T60" fmla="*/ 159 w 512"/><a:gd name="T61" fmla="*/ 138 h 512"/><a:gd name="T62" fmla="*/ 156 w 512"/><a:gd name="T63" fmla="*/ 139 h 512"/><a:gd name="T64" fmla="*/ 155 w 512"/><a:gd name="T65" fmla="*/ 140 h 512"/><a:gd name="T66" fmla="*/ 153 w 512"/><a:gd name="T67" fmla="*/ 141 h 512"/><a:gd name="T68" fmla="*/ 152 w 512"/><a:gd name="T69" fmla="*/ 142 h 512"/><a:gd name="T70" fmla="*/ 150 w 512"/><a:gd name="T71" fmla="*/ 144 h 512"/><a:gd name="T72" fmla="*/ 150 w 512"/><a:gd name="T73" fmla="*/ 145 h 512"/><a:gd name="T74" fmla="*/ 149 w 512"/><a:gd name="T75" fmla="*/ 146 h 512"/><a:gd name="T76" fmla="*/ 96 w 512"/><a:gd name="T77" fmla="*/ 316 h 512"/><a:gd name="T78" fmla="*/ 98 w 512"/><a:gd name="T79" fmla="*/ 326 h 512"/><a:gd name="T80" fmla="*/ 106 w 512"/><a:gd name="T81" fmla="*/ 330 h 512"/><a:gd name="T82" fmla="*/ 202 w 512"/><a:gd name="T83" fmla="*/ 330 h 512"/><a:gd name="T84" fmla="*/ 211 w 512"/><a:gd name="T85" fmla="*/ 326 h 512"/><a:gd name="T86" fmla="*/ 213 w 512"/><a:gd name="T87" fmla="*/ 317 h 512"/><a:gd name="T88" fmla="*/ 173 w 512"/><a:gd name="T89" fmla="*/ 160 h 512"/><a:gd name="T90" fmla="*/ 245 w 512"/><a:gd name="T91" fmla="*/ 160 h 512"/><a:gd name="T92" fmla="*/ 245 w 512"/><a:gd name="T93" fmla="*/ 394 h 512"/><a:gd name="T94" fmla="*/ 192 w 512"/><a:gd name="T95" fmla="*/ 394 h 512"/><a:gd name="T96" fmla="*/ 181 w 512"/><a:gd name="T97" fmla="*/ 405 h 512"/><a:gd name="T98" fmla="*/ 192 w 512"/><a:gd name="T99" fmla="*/ 416 h 512"/><a:gd name="T100" fmla="*/ 320 w 512"/><a:gd name="T101" fmla="*/ 416 h 512"/><a:gd name="T102" fmla="*/ 330 w 512"/><a:gd name="T103" fmla="*/ 405 h 512"/><a:gd name="T104" fmla="*/ 320 w 512"/><a:gd name="T105" fmla="*/ 394 h 512"/><a:gd name="T106" fmla="*/ 266 w 512"/><a:gd name="T107" fmla="*/ 394 h 512"/><a:gd name="T108" fmla="*/ 266 w 512"/><a:gd name="T109" fmla="*/ 160 h 512"/><a:gd name="T110" fmla="*/ 348 w 512"/><a:gd name="T111" fmla="*/ 160 h 512"/><a:gd name="T112" fmla="*/ 299 w 512"/><a:gd name="T113" fmla="*/ 316 h 512"/><a:gd name="T114" fmla="*/ 300 w 512"/><a:gd name="T115" fmla="*/ 326 h 512"/><a:gd name="T116" fmla="*/ 309 w 512"/><a:gd name="T117" fmla="*/ 330 h 512"/><a:gd name="T118" fmla="*/ 405 w 512"/><a:gd name="T119" fmla="*/ 330 h 512"/><a:gd name="T120" fmla="*/ 413 w 512"/><a:gd name="T121" fmla="*/ 326 h 512"/><a:gd name="T122" fmla="*/ 415 w 512"/><a:gd name="T123" fmla="*/ 317 h 512"/></a:gdLst><a:ahLst/><a:cxnLst><a:cxn ang="0"><a:pos x="T0" y="T1"/></a:cxn><a:cxn ang="0"><a:pos x="T2" y="T3"/></a:cxn><a:cxn ang="0"><a:pos x="T4" y="T5"/></a:cxn><a:cxn ang="0"><a:pos x="T6" y="T7"/></a:cxn><a:cxn ang="0"><a:pos x="T8" y="T9"/></a:cxn><a:cxn ang="0"><a:pos x="T10" y="T11"/></a:cxn><a:cxn ang="0"><a:pos x="T12" y="T13"/></a:cxn><a:cxn ang="0"><a:pos x="T14" y="T15"/></a:cxn><a:cxn ang="0"><a:pos x="T16" y="T17"/></a:cxn><a:cxn ang="0"><a:pos x="T18" y="T19"/></a:cxn><a:cxn ang="0"><a:pos x="T20" y="T21"/></a:cxn><a:cxn ang="0"><a:pos x="T22" y="T23"/></a:cxn><a:cxn ang="0"><a:pos x="T24" y="T25"/></a:cxn><a:cxn ang="0"><a:pos x="T26" y="T27"/></a:cxn><a:cxn ang="0"><a:pos x="T28" y="T29"/></a:cxn><a:cxn ang="0"><a:pos x="T30" y="T31"/></a:cxn><a:cxn ang="0"><a:pos x="T32" y="T33"/></a:cxn><a:cxn ang="0"><a:pos x="T34" y="T35"/></a:cxn><a:cxn ang="0"><a:pos x="T36" y="T37"/></a:cxn><a:cxn ang="0"><a:pos x="T38" y="T39"/></a:cxn><a:cxn ang="0"><a:pos x="T40" y="T41"/></a:cxn><a:cxn ang="0"><a:pos x="T42" y="T43"/></a:cxn><a:cxn ang="0"><a:pos x="T44" y="T45"/></a:cxn><a:cxn ang="0"><a:pos x="T46" y="T47"/></a:cxn><a:cxn ang="0"><a:pos x="T48" y="T49"/></a:cxn><a:cxn ang="0"><a:pos x="T50" y="T51"/></a:cxn><a:cxn ang="0"><a:pos x="T52" y="T53"/></a:cxn><a:cxn ang="0"><a:pos x="T54" y="T55"/></a:cxn><a:cxn ang="0"><a:pos x="T56" y="T57"/></a:cxn><a:cxn ang="0"><a:pos x="T58" y="T59"/></a:cxn><a:cxn ang="0"><a:pos x="T60" y="T61"/></a:cxn><a:cxn ang="0"><a:pos x="T62" y="T63"/></a:cxn><a:cxn ang="0"><a:pos x="T64" y="T65"/></a:cxn><a:cxn ang="0"><a:pos x="T66" y="T67"/></a:cxn><a:cxn ang="0"><a:pos x="T68" y="T69"/></a:cxn><a:cxn ang="0"><a:pos x="T70" y="T71"/></a:cxn><a:cxn ang="0"><a:pos x="T72" y="T73"/></a:cxn><a:cxn ang="0"><a:pos x="T74" y="T75"/></a:cxn><a:cxn ang="0"><a:pos x="T76" y="T77"/></a:cxn><a:cxn ang="0"><a:pos x="T78" y="T79"/></a:cxn><a:cxn ang="0"><a:pos x="T80" y="T81"/></a:cxn><a:cxn ang="0"><a:pos x="T82" y="T83"/></a:cxn><a:cxn ang="0"><a:pos x="T84" y="T85"/></a:cxn><a:cxn ang="0"><a:pos x="T86" y="T87"/></a:cxn><a:cxn ang="0"><a:pos x="T88" y="T89"/></a:cxn><a:cxn ang="0"><a:pos x="T90" y="T91"/></a:cxn><a:cxn ang="0"><a:pos x="T92" y="T93"/></a:cxn><a:cxn ang="0"><a:pos x="T94" y="T95"/></a:cxn><a:cxn ang="0"><a:pos x="T96" y="T97"/></a:cxn><a:cxn ang="0"><a:pos x="T98" y="T99"/></a:cxn><a:cxn ang="0"><a:pos x="T100" y="T101"/></a:cxn><a:cxn ang="0"><a:pos x="T102" y="T103"/></a:cxn><a:cxn ang="0"><a:pos x="T104" y="T105"/></a:cxn><a:cxn ang="0"><a:pos x="T106" y="T107"/></a:cxn><a:cxn ang="0"><a:pos x="T108" y="T109"/></a:cxn><a:cxn ang="0"><a:pos x="T110" y="T111"/></a:cxn><a:cxn ang="0"><a:pos x="T112" y="T113"/></a:cxn><a:cxn ang="0"><a:pos x="T114" y="T115"/></a:cxn><a:cxn ang="0"><a:pos x="T116" y="T117"/></a:cxn><a:cxn ang="0"><a:pos x="T118" y="T119"/></a:cxn><a:cxn ang="0"><a:pos x="T120" y="T121"/></a:cxn><a:cxn ang="0"><a:pos x="T122" y="T123"/></a:cxn></a:cxnLst><a:rect l="0" t="0" r="r" b="b"/><a:pathLst><a:path w="512" h="512"><a:moveTo><a:pt x="361" y="188"/></a:moveTo><a:cubicBezTo><a:pt x="391" y="309"/><a:pt x="391" y="309"/><a:pt x="391" y="309"/></a:cubicBezTo><a:cubicBezTo><a:pt x="324" y="309"/><a:pt x="324" y="309"/><a:pt x="324" y="309"/></a:cubicBezTo><a:lnTo><a:pt x="361" y="188"/></a:lnTo><a:close/><a:moveTo><a:pt x="121" y="309"/></a:moveTo><a:cubicBezTo><a:pt x="189" y="309"/><a:pt x="189" y="309"/><a:pt x="189" y="309"/></a:cubicBezTo><a:cubicBezTo><a:pt x="159" y="188"/><a:pt x="159" y="188"/><a:pt x="159" y="188"/></a:cubicBezTo><a:lnTo><a:pt x="121" y="309"/></a:lnTo><a:close/><a:moveTo><a:pt x="512" y="256"/></a:moveTo><a:cubicBezTo><a:pt x="512" y="397"/><a:pt x="397" y="512"/><a:pt x="256" y="512"/></a:cubicBezTo><a:cubicBezTo><a:pt x="114" y="512"/><a:pt x="0" y="397"/><a:pt x="0" y="256"/></a:cubicBezTo><a:cubicBezTo><a:pt x="0" y="114"/><a:pt x="114" y="0"/><a:pt x="256" y="0"/></a:cubicBezTo><a:cubicBezTo><a:pt x="397" y="0"/><a:pt x="512" y="114"/><a:pt x="512" y="256"/></a:cubicBezTo><a:close/><a:moveTo><a:pt x="415" y="317"/></a:moveTo><a:cubicBezTo><a:pt x="373" y="146"/><a:pt x="373" y="146"/><a:pt x="373" y="146"/></a:cubicBezTo><a:cubicBezTo><a:pt x="373" y="146"/><a:pt x="372" y="146"/><a:pt x="372" y="146"/></a:cubicBezTo><a:cubicBezTo><a:pt x="372" y="145"/><a:pt x="372" y="145"/><a:pt x="372" y="144"/></a:cubicBezTo><a:cubicBezTo><a:pt x="371" y="143"/><a:pt x="371" y="143"/><a:pt x="370" y="142"/></a:cubicBezTo><a:cubicBezTo><a:pt x="370" y="142"/><a:pt x="370" y="141"/><a:pt x="369" y="141"/></a:cubicBezTo><a:cubicBezTo><a:pt x="369" y="141"/><a:pt x="368" y="140"/><a:pt x="367" y="140"/></a:cubicBezTo><a:cubicBezTo><a:pt x="367" y="139"/><a:pt x="367" y="139"/><a:pt x="366" y="139"/></a:cubicBezTo><a:cubicBezTo><a:pt x="365" y="139"/><a:pt x="364" y="138"/><a:pt x="363" y="138"/></a:cubicBezTo><a:cubicBezTo><a:pt x="363" y="138"/><a:pt x="363" y="138"/><a:pt x="362" y="138"/></a:cubicBezTo><a:cubicBezTo><a:pt x="362" y="138"/><a:pt x="362" y="138"/><a:pt x="362" y="138"/></a:cubicBezTo><a:cubicBezTo><a:pt x="266" y="138"/><a:pt x="266" y="138"/><a:pt x="266" y="138"/></a:cubicBezTo><a:cubicBezTo><a:pt x="266" y="106"/><a:pt x="266" y="106"/><a:pt x="266" y="106"/></a:cubicBezTo><a:cubicBezTo><a:pt x="266" y="100"/><a:pt x="262" y="96"/><a:pt x="256" y="96"/></a:cubicBezTo><a:cubicBezTo><a:pt x="250" y="96"/><a:pt x="245" y="100"/><a:pt x="245" y="106"/></a:cubicBezTo><a:cubicBezTo><a:pt x="245" y="138"/><a:pt x="245" y="138"/><a:pt x="245" y="138"/></a:cubicBezTo><a:cubicBezTo><a:pt x="160" y="138"/><a:pt x="160" y="138"/><a:pt x="160" y="138"/></a:cubicBezTo><a:cubicBezTo><a:pt x="159" y="138"/><a:pt x="159" y="138"/><a:pt x="159" y="138"/></a:cubicBezTo><a:cubicBezTo><a:pt x="158" y="139"/><a:pt x="157" y="139"/><a:pt x="156" y="139"/></a:cubicBezTo><a:cubicBezTo><a:pt x="156" y="139"/><a:pt x="155" y="139"/><a:pt x="155" y="140"/></a:cubicBezTo><a:cubicBezTo><a:pt x="154" y="140"/><a:pt x="153" y="141"/><a:pt x="153" y="141"/></a:cubicBezTo><a:cubicBezTo><a:pt x="152" y="141"/><a:pt x="152" y="142"/><a:pt x="152" y="142"/></a:cubicBezTo><a:cubicBezTo><a:pt x="151" y="143"/><a:pt x="151" y="143"/><a:pt x="150" y="144"/></a:cubicBezTo><a:cubicBezTo><a:pt x="150" y="145"/><a:pt x="150" y="145"/><a:pt x="150" y="145"/></a:cubicBezTo><a:cubicBezTo><a:pt x="150" y="145"/><a:pt x="150" y="146"/><a:pt x="149" y="146"/></a:cubicBezTo><a:cubicBezTo><a:pt x="96" y="316"/><a:pt x="96" y="316"/><a:pt x="96" y="316"/></a:cubicBezTo><a:cubicBezTo><a:pt x="95" y="320"/><a:pt x="96" y="323"/><a:pt x="98" y="326"/></a:cubicBezTo><a:cubicBezTo><a:pt x="100" y="329"/><a:pt x="103" y="330"/><a:pt x="106" y="330"/></a:cubicBezTo><a:cubicBezTo><a:pt x="202" y="330"/><a:pt x="202" y="330"/><a:pt x="202" y="330"/></a:cubicBezTo><a:cubicBezTo><a:pt x="206" y="330"/><a:pt x="209" y="329"/><a:pt x="211" y="326"/></a:cubicBezTo><a:cubicBezTo><a:pt x="213" y="324"/><a:pt x="213" y="320"/><a:pt x="213" y="317"/></a:cubicBezTo><a:cubicBezTo><a:pt x="173" y="160"/><a:pt x="173" y="160"/><a:pt x="173" y="160"/></a:cubicBezTo><a:cubicBezTo><a:pt x="245" y="160"/><a:pt x="245" y="160"/><a:pt x="245" y="160"/></a:cubicBezTo><a:cubicBezTo><a:pt x="245" y="394"/><a:pt x="245" y="394"/><a:pt x="245" y="394"/></a:cubicBezTo><a:cubicBezTo><a:pt x="192" y="394"/><a:pt x="192" y="394"/><a:pt x="192" y="394"/></a:cubicBezTo><a:cubicBezTo><a:pt x="186" y="394"/><a:pt x="181" y="399"/><a:pt x="181" y="405"/></a:cubicBezTo><a:cubicBezTo><a:pt x="181" y="411"/><a:pt x="186" y="416"/><a:pt x="192" y="416"/></a:cubicBezTo><a:cubicBezTo><a:pt x="320" y="416"/><a:pt x="320" y="416"/><a:pt x="320" y="416"/></a:cubicBezTo><a:cubicBezTo><a:pt x="326" y="416"/><a:pt x="330" y="411"/><a:pt x="330" y="405"/></a:cubicBezTo><a:cubicBezTo><a:pt x="330" y="399"/><a:pt x="326" y="394"/><a:pt x="320" y="394"/></a:cubicBezTo><a:cubicBezTo><a:pt x="266" y="394"/><a:pt x="266" y="394"/><a:pt x="266" y="394"/></a:cubicBezTo><a:cubicBezTo><a:pt x="266" y="160"/><a:pt x="266" y="160"/><a:pt x="266" y="160"/></a:cubicBezTo><a:cubicBezTo><a:pt x="348" y="160"/><a:pt x="348" y="160"/><a:pt x="348" y="160"/></a:cubicBezTo><a:cubicBezTo><a:pt x="299" y="316"/><a:pt x="299" y="316"/><a:pt x="299" y="316"/></a:cubicBezTo><a:cubicBezTo><a:pt x="298" y="320"/><a:pt x="298" y="323"/><a:pt x="300" y="326"/></a:cubicBezTo><a:cubicBezTo><a:pt x="302" y="329"/><a:pt x="306" y="330"/><a:pt x="309" y="330"/></a:cubicBezTo><a:cubicBezTo><a:pt x="405" y="330"/><a:pt x="405" y="330"/><a:pt x="405" y="330"/></a:cubicBezTo><a:cubicBezTo><a:pt x="408" y="330"/><a:pt x="411" y="329"/><a:pt x="413" y="326"/></a:cubicBezTo><a:cubicBezTo><a:pt x="415" y="324"/><a:pt x="416" y="320"/><a:pt x="415" y="317"/></a:cubicBezTo><a:close/></a:path></a:pathLst></a:custGeom><a:solidFill><a:schemeClr val="bg1"/></a:solidFill><a:ln><a:noFill/></a:ln></p:spPr><p:txBody><a:bodyPr vert="horz" wrap="square" lIns="12364" tIns="6182" rIns="12364" bIns="6182" numCol="1" anchor="t" anchorCtr="0" compatLnSpc="1"><a:prstTxWarp prst="textNoShape"><a:avLst/></a:prstTxWarp></a:bodyPr><a:lstStyle/><a:p><a:pPr defTabSz="122438"><a:defRPr/></a:pPr><a:endParaRPr lang="en-GB" sz="147"><a:solidFill><a:prstClr val="white"/></a:solidFill><a:latin typeface="Verdana"/><a:cs typeface="Calibri" panose="020F0502020204030204" pitchFamily="34" charset="0"/></a:endParaRPr></a:p></p:txBody></p:sp></p:grpSp><p:sp><p:nvSpPr><p:cNvPr id="420" name="TextBox 419"><a:extLst><a:ext uri="{FF2B5EF4-FFF2-40B4-BE49-F238E27FC236}"><a16:creationId xmlns:a16="http://schemas.microsoft.com/office/drawing/2014/main" id="{CE0D5E99-613B-942C-0EE5-172B0A971F89}"/></a:ext></a:extLst></p:cNvPr><p:cNvSpPr txBox="1"/><p:nvPr/></p:nvSpPr><p:spPr><a:xfrm><a:off x="3439766" y="12836670"/><a:ext cx="3675334" cy="1815469"/></a:xfrm><a:prstGeom prst="rect"><a:avLst/></a:prstGeom><a:noFill/></p:spPr><p:txBody><a:bodyPr wrap="square" lIns="0" tIns="0" rIns="0" bIns="0" rtlCol="0"><a:spAutoFit/></a:bodyPr><a:lstStyle/><a:p><a:pPr defTabSz="122438"><a:spcBef><a:spcPts val="80"/></a:spcBef><a:buSzPct val="100000"/><a:defRPr/></a:pPr><a:r><a:rPr lang="fr-CA" dirty="1" sz="187"><a:solidFill><a:prstClr val="white"/></a:solidFill><a:latin typeface="Verdana"/></a:rPr><a:t>Ayez des rencontres régulières avec votre équipe afin qu’ensemble, vous choisissiez délibérément les lieux de travail en fonction des besoins de chaque membre, de l’équipe et des clients.</a:t></a:r></a:p><a:p><a:pPr marL="23807" indent="-23807" defTabSz="122438"><a:spcBef><a:spcPts val="80"/></a:spcBef><a:buSzPct val="100000"/><a:buFont typeface="Arial" panose="020B0604020202020204" pitchFamily="34" charset="0"/><a:buChar char="•"/><a:defRPr/></a:pPr><a:r><a:rPr lang="fr-CA" dirty="1" sz="187"><a:solidFill><a:prstClr val="white"/></a:solidFill><a:latin typeface="Verdana"/></a:rPr><a:t>Inspirez-vous des </a:t></a:r><a:r><a:rPr lang="fr-CA" dirty="1" sz="187"><a:solidFill><a:prstClr val="white"/></a:solidFill><a:latin typeface="Verdana"/><a:hlinkClick r:id="rId6"><a:extLst><a:ext uri="{A12FA001-AC4F-418D-AE19-62706E023703}"><ahyp:hlinkClr xmlns:ahyp="http://schemas.microsoft.com/office/drawing/2018/hyperlinkcolor" val="tx"/></a:ext></a:extLst></a:hlinkClick></a:rPr><a:t>méthodes de travail hybrides</a:t></a:r><a:r><a:rPr lang="fr-CA" dirty="1" sz="187"><a:solidFill><a:prstClr val="white"/></a:solidFill><a:latin typeface="Verdana"/></a:rPr><a:t> pour trouver la combinaison optimale pour votre équipe, c’est-à-dire celle qui rehaussera la productivité, les interactions et l’équilibre.</a:t></a:r><a:r><a:rPr lang="fr-CA" dirty="1" sz="187"><a:solidFill><a:prstClr val="white"/></a:solidFill><a:latin typeface="Verdana"/></a:rPr><a:t> </a:t></a:r></a:p></p:txBody></p:sp></p:grpSp><p:cxnSp><p:nvCxnSpPr><p:cNvPr id="442" name="Straight Connector 441"><a:extLst><a:ext uri="{FF2B5EF4-FFF2-40B4-BE49-F238E27FC236}"><a16:creationId xmlns:a16="http://schemas.microsoft.com/office/drawing/2014/main" id="{978BA655-BA2B-6B15-D429-875D9440DDED}"/></a:ext></a:extLst></p:cNvPr><p:cNvCxnSpPr><a:cxnSpLocks/></p:cNvCxnSpPr><p:nvPr/></p:nvCxnSpPr><p:spPr><a:xfrm><a:off x="5466154" y="2947574"/><a:ext cx="1249093" cy="283"/></a:xfrm><a:prstGeom prst="line"><a:avLst/></a:prstGeom><a:ln><a:solidFill><a:schemeClr val="bg1"><a:lumMod val="85000"/></a:schemeClr></a:solidFill><a:prstDash val="dash"/></a:ln></p:spPr><p:style><a:lnRef idx="1"><a:schemeClr val="accent6"/></a:lnRef><a:fillRef idx="0"><a:schemeClr val="accent6"/></a:fillRef><a:effectRef idx="0"><a:schemeClr val="accent6"/></a:effectRef><a:fontRef idx="minor"><a:schemeClr val="tx1"/></a:fontRef></p:style></p:cxnSp><p:sp><p:nvSpPr><p:cNvPr id="7" name="TextBox 6"><a:extLst><a:ext uri="{FF2B5EF4-FFF2-40B4-BE49-F238E27FC236}"><a16:creationId xmlns:a16="http://schemas.microsoft.com/office/drawing/2014/main" id="{ECF041ED-E622-61CA-2D07-6377CC6A92B7}"/></a:ext></a:extLst></p:cNvPr><p:cNvSpPr txBox="1"/><p:nvPr/></p:nvSpPr><p:spPr><a:xfrm><a:off x="5509009" y="257325"/><a:ext cx="634615" cy="158248"/></a:xfrm><a:prstGeom prst="rect"><a:avLst/></a:prstGeom><a:noFill/></p:spPr><p:txBody><a:bodyPr wrap="square"><a:spAutoFit/></a:bodyPr><a:lstStyle/><a:p><a:pPr defTabSz="122438"><a:spcBef><a:spcPts val="80"/></a:spcBef><a:buSzPct val="100000"/><a:defRPr/></a:pPr><a:r><a:rPr lang="fr-CA" dirty="1" sz="214" b="1"><a:solidFill><a:prstClr val="white"/></a:solidFill><a:latin typeface="Verdana"/></a:rPr><a:t>Moyenne mensuelle des lieux de travail de nos gens :</a:t></a:r></a:p></p:txBody></p:sp><p:sp><p:nvSpPr><p:cNvPr id="9" name="TextBox 8"><a:extLst><a:ext uri="{FF2B5EF4-FFF2-40B4-BE49-F238E27FC236}"><a16:creationId xmlns:a16="http://schemas.microsoft.com/office/drawing/2014/main" id="{9A3AB7E8-B6F0-9FA6-56AC-6428E822F6E0}"/></a:ext></a:extLst></p:cNvPr><p:cNvSpPr txBox="1"/><p:nvPr/></p:nvSpPr><p:spPr><a:xfrm><a:off x="6138411" y="286361"/><a:ext cx="539997" cy="403059"/></a:xfrm><a:prstGeom prst="rect"><a:avLst/></a:prstGeom><a:noFill/></p:spPr><p:txBody><a:bodyPr wrap="square" lIns="0" tIns="0" rIns="0" bIns="0" rtlCol="0"><a:spAutoFit/></a:bodyPr><a:lstStyle/><a:p><a:pPr defTabSz="122438"><a:buSzPct val="100000"/></a:pPr><a:r><a:rPr lang="fr-CA" dirty="1" sz="187"><a:solidFill><a:prstClr val="white"/></a:solidFill><a:latin typeface="Verdana"/></a:rPr><a:t>Pendant cette période occupée de l’exercice, nos gens ont passé plus de temps dans nos bureaux et ceux de clients, ce qui démontre qu’ils ont délibérément choisi de travailler dans les trois lieux de travail de notre modèle hybride.</a:t></a:r></a:p><a:p><a:pPr defTabSz="122438"><a:buSzPct val="100000"/></a:pPr><a:endParaRPr lang="en-US" sz="187" b="1"><a:solidFill><a:prstClr val="white"/></a:solidFill><a:latin typeface="Verdana"/></a:endParaRPr></a:p><a:p><a:pPr defTabSz="122438"><a:buSzPct val="100000"/></a:pPr><a:r><a:rPr lang="fr-CA" dirty="1" sz="187"><a:solidFill><a:prstClr val="white"/></a:solidFill><a:latin typeface="Verdana"/></a:rPr><a:t>Ils ont également indiqué que la productivité, la capacité d’atteindre l’équilibre et les interactions en personne étaient les facteurs ayant le plus influé sur le choix de leur lieu de travail.</a:t></a:r></a:p><a:p><a:pPr defTabSz="122438"><a:buSzPct val="100000"/></a:pPr><a:endParaRPr lang="en-US" sz="187"><a:solidFill><a:prstClr val="white"/></a:solidFill><a:latin typeface="Verdana"/></a:endParaRPr></a:p><a:p><a:pPr defTabSz="122438"><a:buSzPct val="100000"/></a:pPr><a:r><a:rPr lang="fr-CA" dirty="1" sz="187"><a:solidFill><a:prstClr val="white"/></a:solidFill><a:latin typeface="Verdana"/></a:rPr><a:t>Cela a été </a:t></a:r><a:r><a:rPr lang="fr-CA" dirty="1" b="1" sz="187"><a:solidFill><a:srgbClr val="0097A9"><a:lumMod val="60000"/><a:lumOff val="40000"/></a:srgbClr></a:solidFill><a:latin typeface="Verdana"/></a:rPr><a:t>déterminant pour promouvoir la flexibilité</a:t></a:r><a:r><a:rPr lang="fr-CA" dirty="1" sz="187"><a:solidFill><a:prstClr val="white"/></a:solidFill><a:latin typeface="Verdana"/></a:rPr><a:t>, qui est un pilier important de la proposition de valeur en matière de talents pour nos gens et qui nous aide à </a:t></a:r><a:r><a:rPr lang="fr-CA" dirty="1" b="1" sz="187"><a:solidFill><a:srgbClr val="0097A9"><a:lumMod val="60000"/><a:lumOff val="40000"/></a:srgbClr></a:solidFill><a:latin typeface="Verdana"/></a:rPr><a:t>concrétiser notre</a:t></a:r><a:r><a:rPr lang="fr-CA" dirty="1" sz="187"><a:solidFill><a:prstClr val="white"/></a:solidFill><a:latin typeface="Verdana"/></a:rPr><a:t> </a:t></a:r><a:r><a:rPr lang="fr-CA" dirty="1" b="1" sz="187"><a:solidFill><a:srgbClr val="0097A9"><a:lumMod val="60000"/><a:lumOff val="40000"/></a:srgbClr></a:solidFill><a:latin typeface="Verdana"/></a:rPr><a:t>stratégie Classe à part</a:t></a:r><a:r><a:rPr lang="fr-CA" dirty="1" sz="187"><a:solidFill><a:prstClr val="white"/></a:solidFill><a:latin typeface="Verdana"/></a:rPr><a:t>.</a:t></a:r></a:p></p:txBody></p:sp><p:sp><p:nvSpPr><p:cNvPr id="11" name="Freeform 8"><a:extLst><a:ext uri="{FF2B5EF4-FFF2-40B4-BE49-F238E27FC236}"><a16:creationId xmlns:a16="http://schemas.microsoft.com/office/drawing/2014/main" id="{D7EA1503-382A-8035-B457-049020BE07B0}"/></a:ext></a:extLst></p:cNvPr><p:cNvSpPr><a:spLocks noEditPoints="1"/></p:cNvSpPr><p:nvPr/></p:nvSpPr><p:spPr bwMode="gray"><a:xfrm rot="10384916" flipH="1" flipV="1"><a:off x="6028717" y="412882"/><a:ext cx="89131" cy="49135"/></a:xfrm><a:custGeom><a:avLst/><a:gdLst><a:gd name="T0" fmla="*/ 508 w 642"/><a:gd name="T1" fmla="*/ 94 h 189"/><a:gd name="T2" fmla="*/ 243 w 642"/><a:gd name="T3" fmla="*/ 72 h 189"/><a:gd name="T4" fmla="*/ 21 w 642"/><a:gd name="T5" fmla="*/ 183 h 189"/><a:gd name="T6" fmla="*/ 4 w 642"/><a:gd name="T7" fmla="*/ 182 h 189"/><a:gd name="T8" fmla="*/ 10 w 642"/><a:gd name="T9" fmla="*/ 164 h 189"/><a:gd name="T10" fmla="*/ 239 w 642"/><a:gd name="T11" fmla="*/ 47 h 189"/><a:gd name="T12" fmla="*/ 522 w 642"/><a:gd name="T13" fmla="*/ 68 h 189"/><a:gd name="T14" fmla="*/ 508 w 642"/><a:gd name="T15" fmla="*/ 94 h 189"/><a:gd name="T16" fmla="*/ 630 w 642"/><a:gd name="T17" fmla="*/ 93 h 189"/><a:gd name="T18" fmla="*/ 515 w 642"/><a:gd name="T19" fmla="*/ 7 h 189"/><a:gd name="T20" fmla="*/ 496 w 642"/><a:gd name="T21" fmla="*/ 30 h 189"/><a:gd name="T22" fmla="*/ 572 w 642"/><a:gd name="T23" fmla="*/ 87 h 189"/><a:gd name="T24" fmla="*/ 541 w 642"/><a:gd name="T25" fmla="*/ 98 h 189"/><a:gd name="T26" fmla="*/ 459 w 642"/><a:gd name="T27" fmla="*/ 162 h 189"/><a:gd name="T28" fmla="*/ 462 w 642"/><a:gd name="T29" fmla="*/ 179 h 189"/><a:gd name="T30" fmla="*/ 479 w 642"/><a:gd name="T31" fmla="*/ 169 h 189"/><a:gd name="T32" fmla="*/ 536 w 642"/><a:gd name="T33" fmla="*/ 125 h 189"/><a:gd name="T34" fmla="*/ 611 w 642"/><a:gd name="T35" fmla="*/ 116 h 189"/><a:gd name="T36" fmla="*/ 630 w 642"/><a:gd name="T37" fmla="*/ 93 h 189"/></a:gdLst><a:ahLst/><a:cxnLst><a:cxn ang="0"><a:pos x="T0" y="T1"/></a:cxn><a:cxn ang="0"><a:pos x="T2" y="T3"/></a:cxn><a:cxn ang="0"><a:pos x="T4" y="T5"/></a:cxn><a:cxn ang="0"><a:pos x="T6" y="T7"/></a:cxn><a:cxn ang="0"><a:pos x="T8" y="T9"/></a:cxn><a:cxn ang="0"><a:pos x="T10" y="T11"/></a:cxn><a:cxn ang="0"><a:pos x="T12" y="T13"/></a:cxn><a:cxn ang="0"><a:pos x="T14" y="T15"/></a:cxn><a:cxn ang="0"><a:pos x="T16" y="T17"/></a:cxn><a:cxn ang="0"><a:pos x="T18" y="T19"/></a:cxn><a:cxn ang="0"><a:pos x="T20" y="T21"/></a:cxn><a:cxn ang="0"><a:pos x="T22" y="T23"/></a:cxn><a:cxn ang="0"><a:pos x="T24" y="T25"/></a:cxn><a:cxn ang="0"><a:pos x="T26" y="T27"/></a:cxn><a:cxn ang="0"><a:pos x="T28" y="T29"/></a:cxn><a:cxn ang="0"><a:pos x="T30" y="T31"/></a:cxn><a:cxn ang="0"><a:pos x="T32" y="T33"/></a:cxn><a:cxn ang="0"><a:pos x="T34" y="T35"/></a:cxn><a:cxn ang="0"><a:pos x="T36" y="T37"/></a:cxn></a:cxnLst><a:rect l="0" t="0" r="r" b="b"/><a:pathLst><a:path w="642" h="189"><a:moveTo><a:pt x="508" y="94"/></a:moveTo><a:cubicBezTo><a:pt x="422" y="74"/><a:pt x="331" y="62"/><a:pt x="243" y="72"/></a:cubicBezTo><a:cubicBezTo><a:pt x="160" y="82"/><a:pt x="79" y="125"/><a:pt x="21" y="183"/></a:cubicBezTo><a:cubicBezTo><a:pt x="16" y="187"/><a:pt x="7" y="189"/><a:pt x="4" y="182"/></a:cubicBezTo><a:cubicBezTo><a:pt x="0" y="176"/><a:pt x="5" y="168"/><a:pt x="10" y="164"/></a:cubicBezTo><a:cubicBezTo><a:pt x="70" y="104"/><a:pt x="155" y="58"/><a:pt x="239" y="47"/></a:cubicBezTo><a:cubicBezTo><a:pt x="333" y="34"/><a:pt x="430" y="47"/><a:pt x="522" y="68"/></a:cubicBezTo><a:cubicBezTo><a:pt x="537" y="71"/><a:pt x="521" y="97"/><a:pt x="508" y="94"/></a:cubicBezTo><a:close/><a:moveTo><a:pt x="630" y="93"/></a:moveTo><a:cubicBezTo><a:pt x="590" y="67"/><a:pt x="555" y="33"/><a:pt x="515" y="7"/></a:cubicBezTo><a:cubicBezTo><a:pt x="503" y="0"/><a:pt x="484" y="23"/><a:pt x="496" y="30"/></a:cubicBezTo><a:cubicBezTo><a:pt x="523" y="47"/><a:pt x="547" y="68"/><a:pt x="572" y="87"/></a:cubicBezTo><a:cubicBezTo><a:pt x="561" y="90"/><a:pt x="551" y="94"/><a:pt x="541" y="98"/></a:cubicBezTo><a:cubicBezTo><a:pt x="509" y="111"/><a:pt x="478" y="133"/><a:pt x="459" y="162"/></a:cubicBezTo><a:cubicBezTo><a:pt x="455" y="167"/><a:pt x="455" y="176"/><a:pt x="462" y="179"/></a:cubicBezTo><a:cubicBezTo><a:pt x="469" y="181"/><a:pt x="475" y="175"/><a:pt x="479" y="169"/></a:cubicBezTo><a:cubicBezTo><a:pt x="493" y="150"/><a:pt x="515" y="136"/><a:pt x="536" y="125"/></a:cubicBezTo><a:cubicBezTo><a:pt x="557" y="115"/><a:pt x="588" y="103"/><a:pt x="611" y="116"/></a:cubicBezTo><a:cubicBezTo><a:pt x="623" y="122"/><a:pt x="642" y="100"/><a:pt x="630" y="93"/></a:cubicBezTo><a:close/></a:path></a:pathLst></a:custGeom><a:solidFill><a:schemeClr val="bg1"/></a:solidFill><a:ln><a:noFill/></a:ln><a:effectLst/></p:spPr><p:txBody><a:bodyPr vert="horz" wrap="square" lIns="12247" tIns="6123" rIns="12247" bIns="6123" numCol="1" anchor="t" anchorCtr="0" compatLnSpc="1"><a:prstTxWarp prst="textNoShape"><a:avLst/></a:prstTxWarp></a:bodyPr><a:lstStyle/><a:p><a:pPr defTabSz="122438"/><a:endParaRPr lang="en-US" sz="241"><a:solidFill><a:prstClr val="black"/></a:solidFill><a:latin typeface="Verdana"/></a:endParaRPr></a:p></p:txBody></p:sp><p:sp><p:nvSpPr><p:cNvPr id="20" name="Freeform 8"><a:extLst><a:ext uri="{FF2B5EF4-FFF2-40B4-BE49-F238E27FC236}"><a16:creationId xmlns:a16="http://schemas.microsoft.com/office/drawing/2014/main" id="{EB836E73-111B-958A-54E2-D79497DB8775}"/></a:ext></a:extLst></p:cNvPr><p:cNvSpPr><a:spLocks noEditPoints="1"/></p:cNvSpPr><p:nvPr/></p:nvSpPr><p:spPr bwMode="gray"><a:xfrm rot="3954514" flipV="1"><a:off x="5476199" y="1023094"/><a:ext cx="89131" cy="49135"/></a:xfrm><a:custGeom><a:avLst/><a:gdLst><a:gd name="T0" fmla="*/ 508 w 642"/><a:gd name="T1" fmla="*/ 94 h 189"/><a:gd name="T2" fmla="*/ 243 w 642"/><a:gd name="T3" fmla="*/ 72 h 189"/><a:gd name="T4" fmla="*/ 21 w 642"/><a:gd name="T5" fmla="*/ 183 h 189"/><a:gd name="T6" fmla="*/ 4 w 642"/><a:gd name="T7" fmla="*/ 182 h 189"/><a:gd name="T8" fmla="*/ 10 w 642"/><a:gd name="T9" fmla="*/ 164 h 189"/><a:gd name="T10" fmla="*/ 239 w 642"/><a:gd name="T11" fmla="*/ 47 h 189"/><a:gd name="T12" fmla="*/ 522 w 642"/><a:gd name="T13" fmla="*/ 68 h 189"/><a:gd name="T14" fmla="*/ 508 w 642"/><a:gd name="T15" fmla="*/ 94 h 189"/><a:gd name="T16" fmla="*/ 630 w 642"/><a:gd name="T17" fmla="*/ 93 h 189"/><a:gd name="T18" fmla="*/ 515 w 642"/><a:gd name="T19" fmla="*/ 7 h 189"/><a:gd name="T20" fmla="*/ 496 w 642"/><a:gd name="T21" fmla="*/ 30 h 189"/><a:gd name="T22" fmla="*/ 572 w 642"/><a:gd name="T23" fmla="*/ 87 h 189"/><a:gd name="T24" fmla="*/ 541 w 642"/><a:gd name="T25" fmla="*/ 98 h 189"/><a:gd name="T26" fmla="*/ 459 w 642"/><a:gd name="T27" fmla="*/ 162 h 189"/><a:gd name="T28" fmla="*/ 462 w 642"/><a:gd name="T29" fmla="*/ 179 h 189"/><a:gd name="T30" fmla="*/ 479 w 642"/><a:gd name="T31" fmla="*/ 169 h 189"/><a:gd name="T32" fmla="*/ 536 w 642"/><a:gd name="T33" fmla="*/ 125 h 189"/><a:gd name="T34" fmla="*/ 611 w 642"/><a:gd name="T35" fmla="*/ 116 h 189"/><a:gd name="T36" fmla="*/ 630 w 642"/><a:gd name="T37" fmla="*/ 93 h 189"/></a:gdLst><a:ahLst/><a:cxnLst><a:cxn ang="0"><a:pos x="T0" y="T1"/></a:cxn><a:cxn ang="0"><a:pos x="T2" y="T3"/></a:cxn><a:cxn ang="0"><a:pos x="T4" y="T5"/></a:cxn><a:cxn ang="0"><a:pos x="T6" y="T7"/></a:cxn><a:cxn ang="0"><a:pos x="T8" y="T9"/></a:cxn><a:cxn ang="0"><a:pos x="T10" y="T11"/></a:cxn><a:cxn ang="0"><a:pos x="T12" y="T13"/></a:cxn><a:cxn ang="0"><a:pos x="T14" y="T15"/></a:cxn><a:cxn ang="0"><a:pos x="T16" y="T17"/></a:cxn><a:cxn ang="0"><a:pos x="T18" y="T19"/></a:cxn><a:cxn ang="0"><a:pos x="T20" y="T21"/></a:cxn><a:cxn ang="0"><a:pos x="T22" y="T23"/></a:cxn><a:cxn ang="0"><a:pos x="T24" y="T25"/></a:cxn><a:cxn ang="0"><a:pos x="T26" y="T27"/></a:cxn><a:cxn ang="0"><a:pos x="T28" y="T29"/></a:cxn><a:cxn ang="0"><a:pos x="T30" y="T31"/></a:cxn><a:cxn ang="0"><a:pos x="T32" y="T33"/></a:cxn><a:cxn ang="0"><a:pos x="T34" y="T35"/></a:cxn><a:cxn ang="0"><a:pos x="T36" y="T37"/></a:cxn></a:cxnLst><a:rect l="0" t="0" r="r" b="b"/><a:pathLst><a:path w="642" h="189"><a:moveTo><a:pt x="508" y="94"/></a:moveTo><a:cubicBezTo><a:pt x="422" y="74"/><a:pt x="331" y="62"/><a:pt x="243" y="72"/></a:cubicBezTo><a:cubicBezTo><a:pt x="160" y="82"/><a:pt x="79" y="125"/><a:pt x="21" y="183"/></a:cubicBezTo><a:cubicBezTo><a:pt x="16" y="187"/><a:pt x="7" y="189"/><a:pt x="4" y="182"/></a:cubicBezTo><a:cubicBezTo><a:pt x="0" y="176"/><a:pt x="5" y="168"/><a:pt x="10" y="164"/></a:cubicBezTo><a:cubicBezTo><a:pt x="70" y="104"/><a:pt x="155" y="58"/><a:pt x="239" y="47"/></a:cubicBezTo><a:cubicBezTo><a:pt x="333" y="34"/><a:pt x="430" y="47"/><a:pt x="522" y="68"/></a:cubicBezTo><a:cubicBezTo><a:pt x="537" y="71"/><a:pt x="521" y="97"/><a:pt x="508" y="94"/></a:cubicBezTo><a:close/><a:moveTo><a:pt x="630" y="93"/></a:moveTo><a:cubicBezTo><a:pt x="590" y="67"/><a:pt x="555" y="33"/><a:pt x="515" y="7"/></a:cubicBezTo><a:cubicBezTo><a:pt x="503" y="0"/><a:pt x="484" y="23"/><a:pt x="496" y="30"/></a:cubicBezTo><a:cubicBezTo><a:pt x="523" y="47"/><a:pt x="547" y="68"/><a:pt x="572" y="87"/></a:cubicBezTo><a:cubicBezTo><a:pt x="561" y="90"/><a:pt x="551" y="94"/><a:pt x="541" y="98"/></a:cubicBezTo><a:cubicBezTo><a:pt x="509" y="111"/><a:pt x="478" y="133"/><a:pt x="459" y="162"/></a:cubicBezTo><a:cubicBezTo><a:pt x="455" y="167"/><a:pt x="455" y="176"/><a:pt x="462" y="179"/></a:cubicBezTo><a:cubicBezTo><a:pt x="469" y="181"/><a:pt x="475" y="175"/><a:pt x="479" y="169"/></a:cubicBezTo><a:cubicBezTo><a:pt x="493" y="150"/><a:pt x="515" y="136"/><a:pt x="536" y="125"/></a:cubicBezTo><a:cubicBezTo><a:pt x="557" y="115"/><a:pt x="588" y="103"/><a:pt x="611" y="116"/></a:cubicBezTo><a:cubicBezTo><a:pt x="623" y="122"/><a:pt x="642" y="100"/><a:pt x="630" y="93"/></a:cubicBezTo><a:close/></a:path></a:pathLst></a:custGeom><a:solidFill><a:schemeClr val="bg1"/></a:solidFill><a:ln><a:noFill/></a:ln><a:effectLst/></p:spPr><p:txBody><a:bodyPr vert="horz" wrap="square" lIns="12247" tIns="6123" rIns="12247" bIns="6123" numCol="1" anchor="t" anchorCtr="0" compatLnSpc="1"><a:prstTxWarp prst="textNoShape"><a:avLst/></a:prstTxWarp></a:bodyPr><a:lstStyle/><a:p><a:pPr defTabSz="122438"/><a:endParaRPr lang="en-US" sz="241"><a:solidFill><a:prstClr val="black"/></a:solidFill><a:latin typeface="Verdana"/></a:endParaRPr></a:p></p:txBody></p:sp><p:grpSp><p:nvGrpSpPr><p:cNvPr id="27" name="Group 26"><a:extLst><a:ext uri="{FF2B5EF4-FFF2-40B4-BE49-F238E27FC236}"><a16:creationId xmlns:a16="http://schemas.microsoft.com/office/drawing/2014/main" id="{157EFB9C-1519-8F85-641B-F24442695B8E}"/></a:ext></a:extLst></p:cNvPr><p:cNvGrpSpPr/><p:nvPr/></p:nvGrpSpPr><p:grpSpPr><a:xfrm><a:off x="5655210" y="723946"/><a:ext cx="900959" cy="126138"/><a:chOff x="427885" y="6511532"/><a:chExt cx="5669821" cy="760009"/></a:xfrm></p:grpSpPr><p:sp><p:nvSpPr><p:cNvPr id="25" name="Rectangle: Rounded Corners 24"><a:extLst><a:ext uri="{FF2B5EF4-FFF2-40B4-BE49-F238E27FC236}"><a16:creationId xmlns:a16="http://schemas.microsoft.com/office/drawing/2014/main" id="{5C571846-88E7-22A3-7EF6-FAADF19F1343}"/></a:ext></a:extLst></p:cNvPr><p:cNvSpPr/><p:nvPr/></p:nvSpPr><p:spPr bwMode="gray"><a:xfrm><a:off x="427885" y="6511532"/><a:ext cx="5669821" cy="760009"/></a:xfrm><a:prstGeom prst="roundRect"><a:avLst/></a:prstGeom><a:solidFill><a:srgbClr val="0097A9"><a:alpha val="69804"/></a:srgbClr></a:solidFill><a:ln w="19050" algn="ctr"><a:noFill/><a:miter lim="800000"/><a:headEnd/><a:tailEnd/></a:ln></p:spPr><p:txBody><a:bodyPr wrap="square" lIns="11906" tIns="11906" rIns="11906" bIns="11906" rtlCol="0" anchor="ctr"/><a:lstStyle/><a:p><a:pPr algn="ctr" defTabSz="122438"><a:lnSpc><a:spcPct val="106000"/></a:lnSpc><a:defRPr/></a:pPr><a:endParaRPr lang="en-CA" sz="214" b="1"><a:solidFill><a:prstClr val="white"/></a:solidFill><a:latin typeface="Verdana"/></a:endParaRPr></a:p></p:txBody></p:sp><p:sp><p:nvSpPr><p:cNvPr id="411" name="TextBox 410"><a:extLst><a:ext uri="{FF2B5EF4-FFF2-40B4-BE49-F238E27FC236}"><a16:creationId xmlns:a16="http://schemas.microsoft.com/office/drawing/2014/main" id="{F96C05FD-93FC-4B0E-F35A-0C07FD80644F}"/></a:ext></a:extLst></p:cNvPr><p:cNvSpPr txBox="1"/><p:nvPr/></p:nvSpPr><p:spPr><a:xfrm><a:off x="2655005" y="6613147"/><a:ext cx="3174785" cy="520398"/></a:xfrm><a:prstGeom prst="rect"><a:avLst/></a:prstGeom><a:noFill/></p:spPr><p:txBody><a:bodyPr wrap="square" lIns="0" tIns="0" rIns="0" bIns="0" rtlCol="0"><a:spAutoFit/></a:bodyPr><a:lstStyle/><a:p><a:pPr defTabSz="122438"><a:spcBef><a:spcPts val="80"/></a:spcBef><a:buSzPct val="100000"/></a:pPr><a:r><a:rPr lang="fr-CA" dirty="1" sz="187" b="1" i="1"><a:solidFill><a:prstClr val="white"/></a:solidFill><a:latin typeface="Verdana"/></a:rPr><a:t>ont eu des discussions avec leur leader au sujet de leur travail dans les trois lieux de notre modèle hybride.</a:t></a:r></a:p></p:txBody></p:sp><p:sp><p:nvSpPr><p:cNvPr id="26" name="TextBox 25"><a:extLst><a:ext uri="{FF2B5EF4-FFF2-40B4-BE49-F238E27FC236}"><a16:creationId xmlns:a16="http://schemas.microsoft.com/office/drawing/2014/main" id="{0E57E632-9B3C-C26E-B6DD-8207EB07D79E}"/></a:ext></a:extLst></p:cNvPr><p:cNvSpPr txBox="1"/><p:nvPr/></p:nvSpPr><p:spPr><a:xfrm><a:off x="1671665" y="6673960"/><a:ext cx="1440924" cy="347703"/></a:xfrm><a:prstGeom prst="rect"><a:avLst/></a:prstGeom><a:noFill/></p:spPr><p:txBody><a:bodyPr wrap="square" lIns="0" tIns="0" rIns="0" bIns="0" rtlCol="0"><a:spAutoFit/></a:bodyPr><a:lstStyle/><a:p><a:pPr defTabSz="122438"><a:spcBef><a:spcPts val="80"/></a:spcBef><a:buSzPct val="100000"/></a:pPr><a:r><a:rPr lang="fr-CA" dirty="1" sz="375" b="1"><a:solidFill><a:prstClr val="white"/></a:solidFill><a:latin typeface="Verdana"/></a:rPr><a:t>58 %</a:t></a:r></a:p></p:txBody></p:sp></p:grpSp><p:sp><p:nvSpPr><p:cNvPr id="30" name="TextBox 29"><a:extLst><a:ext uri="{FF2B5EF4-FFF2-40B4-BE49-F238E27FC236}"><a16:creationId xmlns:a16="http://schemas.microsoft.com/office/drawing/2014/main" id="{436E7840-A6A5-F497-C83A-12F6CB558B9B}"/></a:ext></a:extLst></p:cNvPr><p:cNvSpPr txBox="1"/><p:nvPr/></p:nvSpPr><p:spPr><a:xfrm><a:off x="5534145" y="1883305"/><a:ext cx="1141652" cy="86370"/></a:xfrm><a:prstGeom prst="rect"><a:avLst/></a:prstGeom><a:noFill/></p:spPr><p:txBody><a:bodyPr wrap="square" lIns="0" tIns="0" rIns="0" bIns="0" rtlCol="0"><a:spAutoFit/></a:bodyPr><a:lstStyle/><a:p><a:pPr defTabSz="122438"><a:spcBef><a:spcPts val="80"/></a:spcBef><a:buSzPct val="100000"/></a:pPr><a:r><a:rPr lang="fr-CA" dirty="1" sz="187"><a:solidFill><a:prstClr val="white"/></a:solidFill><a:latin typeface="Verdana"/></a:rPr><a:t>Selon notre analyse, les </a:t></a:r><a:r><a:rPr lang="fr-CA" dirty="1" b="1" sz="187"><a:solidFill><a:srgbClr val="2C5234"><a:lumMod val="60000"/><a:lumOff val="40000"/></a:srgbClr></a:solidFill><a:latin typeface="Verdana"/></a:rPr><a:t>multiples conversations</a:t></a:r><a:r><a:rPr lang="fr-CA" dirty="1" sz="187"><a:solidFill><a:prstClr val="white"/></a:solidFill><a:latin typeface="Verdana"/></a:rPr><a:t> qu’un employé a avec son leader sur la gestion de la charge de travail ont </a:t></a:r><a:r><a:rPr lang="fr-CA" dirty="1" b="1" sz="187"><a:solidFill><a:srgbClr val="2C5234"><a:lumMod val="60000"/><a:lumOff val="40000"/></a:srgbClr></a:solidFill><a:latin typeface="Verdana"/></a:rPr><a:t>haussé de 6 à 19 % les catalyseurs de l’expérience de nos gens</a:t></a:r><a:r><a:rPr lang="fr-CA" dirty="1" sz="187"><a:solidFill><a:prstClr val="white"/></a:solidFill><a:latin typeface="Verdana"/></a:rPr><a:t>, notamment leur capacité à atteindre l’équilibre et leur aisance à discuter du bien-être au travail.</a:t></a:r></a:p></p:txBody></p:sp><p:grpSp><p:nvGrpSpPr><p:cNvPr id="35" name="Group 34"><a:extLst><a:ext uri="{FF2B5EF4-FFF2-40B4-BE49-F238E27FC236}"><a16:creationId xmlns:a16="http://schemas.microsoft.com/office/drawing/2014/main" id="{0B9B5D49-F4E9-BF24-BC5C-E06F270AA117}"/></a:ext></a:extLst></p:cNvPr><p:cNvGrpSpPr/><p:nvPr/></p:nvGrpSpPr><p:grpSpPr><a:xfrm><a:off x="5529314" y="1955504"/><a:ext cx="588000" cy="589212"/><a:chOff x="4763103" y="35909891"/><a:chExt cx="4465677" cy="2961528"/></a:xfrm></p:grpSpPr><p:sp><p:nvSpPr><p:cNvPr id="57" name="Rectangle: Rounded Corners 56"><a:extLst><a:ext uri="{FF2B5EF4-FFF2-40B4-BE49-F238E27FC236}"><a16:creationId xmlns:a16="http://schemas.microsoft.com/office/drawing/2014/main" id="{C4200E33-F62C-CA5C-3D34-EC5858C68582}"/></a:ext></a:extLst></p:cNvPr><p:cNvSpPr/><p:nvPr/></p:nvSpPr><p:spPr bwMode="gray"><a:xfrm><a:off x="4763103" y="36154735"/><a:ext cx="4465677" cy="2589860"/></a:xfrm><a:prstGeom prst="roundRect"><a:avLst><a:gd name="adj" fmla="val 10377"/></a:avLst></a:prstGeom><a:solidFill><a:srgbClr val="3B3838"/></a:solidFill><a:ln w="19050" algn="ctr"><a:noFill/><a:miter lim="800000"/><a:headEnd/><a:tailEnd/></a:ln></p:spPr><p:txBody><a:bodyPr wrap="square" lIns="11862" tIns="11862" rIns="11862" bIns="11862" rtlCol="0" anchor="ctr"/><a:lstStyle/><a:p><a:pPr algn="ctr" defTabSz="122438"><a:lnSpc><a:spcPct val="106000"/></a:lnSpc><a:defRPr/></a:pPr><a:endParaRPr lang="en-CA" sz="213" b="1"><a:solidFill><a:prstClr val="white"/></a:solidFill><a:latin typeface="Verdana"/></a:endParaRPr></a:p></p:txBody></p:sp><p:sp><p:nvSpPr><p:cNvPr id="58" name="Rectangle 57"><a:extLst><a:ext uri="{FF2B5EF4-FFF2-40B4-BE49-F238E27FC236}"><a16:creationId xmlns:a16="http://schemas.microsoft.com/office/drawing/2014/main" id="{D1B01A36-A392-13A7-FA73-B3AD70F9CB5E}"/></a:ext></a:extLst></p:cNvPr><p:cNvSpPr/><p:nvPr/></p:nvSpPr><p:spPr bwMode="gray"><a:xfrm><a:off x="4956104" y="35909891"/><a:ext cx="4108705" cy="2961528"/></a:xfrm><a:prstGeom prst="rect"><a:avLst/></a:prstGeom><a:noFill/><a:ln w="19050" algn="ctr"><a:noFill/><a:miter lim="800000"/><a:headEnd/><a:tailEnd/></a:ln></p:spPr><p:txBody><a:bodyPr wrap="square" lIns="11862" tIns="11862" rIns="11862" bIns="11862" rtlCol="0" anchor="ctr"/><a:lstStyle/><a:p><a:pPr defTabSz="122438"><a:lnSpc><a:spcPct val="106000"/></a:lnSpc><a:defRPr/></a:pPr><a:r><a:rPr lang="fr-CA" dirty="1" sz="187" b="1"><a:solidFill><a:prstClr val="white"/></a:solidFill><a:latin typeface="Verdana"/></a:rPr><a:t>Tout est relié…</a:t></a:r></a:p><a:p><a:pPr defTabSz="122438"><a:lnSpc><a:spcPct val="106000"/></a:lnSpc><a:defRPr/></a:pPr><a:endParaRPr lang="en-US" sz="100" b="1"><a:solidFill><a:prstClr val="white"/></a:solidFill><a:latin typeface="Verdana"/></a:endParaRPr></a:p><a:p><a:pPr defTabSz="122438"><a:spcBef><a:spcPts val="80"/></a:spcBef><a:buSzPct val="100000"/><a:defRPr/></a:pPr><a:r><a:rPr lang="fr-CA" dirty="1" sz="187"><a:solidFill><a:prstClr val="white"/></a:solidFill><a:latin typeface="Verdana"/></a:rPr><a:t>Voici l’influence mesurable</a:t></a:r><a:r><a:rPr lang="fr-CA" dirty="1" baseline="30000" sz="187"><a:solidFill><a:prstClr val="white"/></a:solidFill><a:latin typeface="Verdana"/></a:rPr><a:t>†</a:t></a:r><a:r><a:rPr lang="fr-CA" dirty="1" sz="187"><a:solidFill><a:prstClr val="white"/></a:solidFill><a:latin typeface="Verdana"/></a:rPr><a:t> que les </a:t></a:r><a:r><a:rPr lang="fr-CA" dirty="1" b="1" sz="187"><a:solidFill><a:srgbClr val="2C5234"><a:lumMod val="60000"/><a:lumOff val="40000"/></a:srgbClr></a:solidFill><a:latin typeface="Verdana"/></a:rPr><a:t>multiples conversations au sujet de la charge de travail </a:t></a:r><a:r><a:rPr lang="fr-CA" dirty="1" sz="187"><a:solidFill><a:prstClr val="white"/></a:solidFill><a:latin typeface="Verdana"/></a:rPr><a:t>ont eue :</a:t></a:r></a:p><a:p><a:pPr marL="30610" indent="-30610" defTabSz="122438"><a:spcBef><a:spcPts val="80"/></a:spcBef><a:buSzPct val="100000"/><a:buFont typeface="Arial" panose="020B0604020202020204" pitchFamily="34" charset="0"/><a:buChar char="•"/><a:defRPr/></a:pPr><a:r><a:rPr lang="fr-CA" dirty="1" sz="187"><a:solidFill><a:prstClr val="white"/></a:solidFill><a:latin typeface="Verdana"/></a:rPr><a:t>19 % de plus se sentent très proches de leur leader.</a:t></a:r></a:p><a:p><a:pPr marL="30610" indent="-30610" defTabSz="122438"><a:spcBef><a:spcPts val="80"/></a:spcBef><a:buSzPct val="100000"/><a:buFont typeface="Arial" panose="020B0604020202020204" pitchFamily="34" charset="0"/><a:buChar char="•"/><a:defRPr/></a:pPr><a:r><a:rPr lang="fr-CA" dirty="1" sz="187"><a:solidFill><a:prstClr val="white"/></a:solidFill><a:latin typeface="Verdana"/></a:rPr><a:t>17 % se sentent à l’aise de discuter de leur santé mentale et de leur bien-être avec leur chef d’équipe.</a:t></a:r></a:p><a:p><a:pPr marL="30610" indent="-30610" defTabSz="122438"><a:spcBef><a:spcPts val="80"/></a:spcBef><a:buSzPct val="100000"/><a:buFont typeface="Arial" panose="020B0604020202020204" pitchFamily="34" charset="0"/><a:buChar char="•"/><a:defRPr/></a:pPr><a:r><a:rPr lang="fr-CA" dirty="1" sz="187"><a:solidFill><a:prstClr val="white"/></a:solidFill><a:latin typeface="Verdana"/></a:rPr><a:t>9 % de plus se sentent capables d’atteindre un excellent équilibre entre leurs obligations professionnelles et personnelles.</a:t></a:r></a:p><a:p><a:pPr marL="30610" indent="-30610" defTabSz="122438"><a:spcBef><a:spcPts val="80"/></a:spcBef><a:buSzPct val="100000"/><a:buFont typeface="Arial" panose="020B0604020202020204" pitchFamily="34" charset="0"/><a:buChar char="•"/><a:defRPr/></a:pPr><a:r><a:rPr lang="fr-CA" dirty="1" sz="187"><a:solidFill><a:prstClr val="white"/></a:solidFill><a:latin typeface="Verdana"/></a:rPr><a:t>6 % de plus ont l’intention de rester chez Deloitte pendant 2 ans ou plus.</a:t></a:r></a:p></p:txBody></p:sp></p:grpSp><p:grpSp><p:nvGrpSpPr><p:cNvPr id="263" name="Group 262"><a:extLst><a:ext uri="{FF2B5EF4-FFF2-40B4-BE49-F238E27FC236}"><a16:creationId xmlns:a16="http://schemas.microsoft.com/office/drawing/2014/main" id="{635CBD65-F426-37D6-79C5-67DCAF0C827B}"/></a:ext></a:extLst></p:cNvPr><p:cNvGrpSpPr/><p:nvPr/></p:nvGrpSpPr><p:grpSpPr><a:xfrm><a:off x="6143682" y="2016888"/><a:ext cx="523610" cy="472673"/><a:chOff x="4748585" y="4701305"/><a:chExt cx="3909619" cy="3359988"/></a:xfrm></p:grpSpPr><p:sp><p:nvSpPr><p:cNvPr id="264" name="TextBox 263"><a:extLst><a:ext uri="{FF2B5EF4-FFF2-40B4-BE49-F238E27FC236}"><a16:creationId xmlns:a16="http://schemas.microsoft.com/office/drawing/2014/main" id="{B0B7F5CC-52CB-212B-7937-B23E8CB06A3B}"/></a:ext></a:extLst></p:cNvPr><p:cNvSpPr txBox="1"/><p:nvPr/></p:nvSpPr><p:spPr><a:xfrm><a:off x="4906542" y="4781126"/><a:ext cx="3670439" cy="3229775"/></a:xfrm><a:prstGeom prst="rect"><a:avLst/></a:prstGeom><a:noFill/></p:spPr><p:txBody><a:bodyPr wrap="square" lIns="0" tIns="0" rIns="0" bIns="0" rtlCol="0"><a:spAutoFit/></a:bodyPr><a:lstStyle/><a:p><a:pPr defTabSz="122438"><a:spcBef><a:spcPts val="80"/></a:spcBef><a:buSzPct val="100000"/></a:pPr><a:r><a:rPr lang="fr-CA" dirty="1" sz="187" b="1"><a:solidFill><a:srgbClr val="2C5234"><a:lumMod val="60000"/><a:lumOff val="40000"/></a:srgbClr></a:solidFill><a:latin typeface="Verdana"/></a:rPr><a:t>Aspects à surveiller...</a:t></a:r></a:p><a:p><a:pPr defTabSz="122438"><a:spcBef><a:spcPts val="80"/></a:spcBef><a:buSzPct val="100000"/></a:pPr><a:r><a:rPr lang="fr-CA" dirty="1" sz="187"><a:solidFill><a:prstClr val="white"/></a:solidFill><a:latin typeface="Verdana"/></a:rPr><a:t>Les associés ont le score le plus faible en ce qui concerne les discussions sur la gestion de la charge de travail avec leurs leaders (55 %).</a:t></a:r><a:r><a:rPr lang="fr-CA" dirty="1" sz="187"><a:solidFill><a:prstClr val="white"/></a:solidFill><a:latin typeface="Verdana"/></a:rPr><a:t> </a:t></a:r><a:r><a:rPr lang="fr-CA" dirty="1" sz="187"><a:solidFill><a:prstClr val="white"/></a:solidFill><a:latin typeface="Verdana"/></a:rPr><a:t>Pourtant, ces conversations ont une incidence notable sur leur capacité d’atteindre l’équilibre.</a:t></a:r></a:p><a:p><a:pPr defTabSz="122438"><a:spcBef><a:spcPts val="80"/></a:spcBef><a:buSzPct val="100000"/></a:pPr><a:r><a:rPr lang="fr-CA" dirty="1" sz="187"><a:solidFill><a:prstClr val="white"/></a:solidFill><a:latin typeface="Verdana"/></a:rPr><a:t>Sans un bon équilibre, les risques d’épuisement professionnel augmentent, ce qui peut avoir un effet néfaste pour les équipes et les clients.</a:t></a:r></a:p><a:p><a:pPr defTabSz="122438"><a:spcBef><a:spcPts val="80"/></a:spcBef><a:buSzPct val="100000"/></a:pPr><a:r><a:rPr lang="fr-CA" dirty="1" sz="187" b="1" i="1"><a:solidFill><a:srgbClr val="2C5234"><a:lumMod val="60000"/><a:lumOff val="40000"/></a:srgbClr></a:solidFill><a:latin typeface="Verdana"/></a:rPr><a:t>« Soyez le premier à mettre votre masque d&apos;oxygène »</a:t></a:r></a:p><a:p><a:pPr defTabSz="122438"><a:spcBef><a:spcPts val="80"/></a:spcBef><a:buSzPct val="100000"/></a:pPr><a:r><a:rPr lang="fr-CA" dirty="1" sz="187"><a:solidFill><a:prstClr val="white"/></a:solidFill><a:latin typeface="Verdana"/></a:rPr><a:t>Prenez soin de vous d’abord, puis prenez soin des autres.</a:t></a:r><a:r><a:rPr lang="fr-CA" dirty="1" sz="187"><a:solidFill><a:prstClr val="white"/></a:solidFill><a:latin typeface="Verdana"/></a:rPr><a:t> </a:t></a:r><a:r><a:rPr lang="fr-CA" dirty="1" sz="187"><a:solidFill><a:prstClr val="white"/></a:solidFill><a:latin typeface="Verdana"/></a:rPr><a:t>Concentrez-vous sur l’atteinte d’un meilleur équilibre et montrez l’exemple en affichant des comportements constructifs.</a:t></a:r><a:r><a:rPr lang="fr-CA" dirty="1" sz="187"><a:solidFill><a:prstClr val="white"/></a:solidFill><a:latin typeface="Verdana"/></a:rPr><a:t> </a:t></a:r></a:p></p:txBody></p:sp><p:sp><p:nvSpPr><p:cNvPr id="265" name="Rectangle 264"><a:extLst><a:ext uri="{FF2B5EF4-FFF2-40B4-BE49-F238E27FC236}"><a16:creationId xmlns:a16="http://schemas.microsoft.com/office/drawing/2014/main" id="{35AD90AD-865D-E678-B8CE-B76892AD568B}"/></a:ext></a:extLst></p:cNvPr><p:cNvSpPr/><p:nvPr/></p:nvSpPr><p:spPr bwMode="gray"><a:xfrm><a:off x="4748585" y="4701305"/><a:ext cx="3909619" cy="3359988"/></a:xfrm><a:prstGeom prst="rect"><a:avLst/></a:prstGeom><a:noFill/><a:ln w="9525" cap="flat" cmpd="sng" algn="ctr"><a:solidFill><a:schemeClr val="accent2"><a:lumMod val="60000"/><a:lumOff val="40000"/></a:schemeClr></a:solidFill><a:prstDash val="solid"/><a:round/><a:headEnd type="none" w="med" len="med"/><a:tailEnd type="none" w="med" len="med"/></a:ln></p:spPr><p:style><a:lnRef idx="0"><a:scrgbClr r="0" g="0" b="0"/></a:lnRef><a:fillRef idx="0"><a:scrgbClr r="0" g="0" b="0"/></a:fillRef><a:effectRef idx="0"><a:scrgbClr r="0" g="0" b="0"/></a:effectRef><a:fontRef idx="minor"><a:schemeClr val="accent2"/></a:fontRef></p:style><p:txBody><a:bodyPr wrap="square" lIns="11906" tIns="11906" rIns="11906" bIns="11906" rtlCol="0" anchor="ctr"/><a:lstStyle/><a:p><a:pPr algn="ctr" defTabSz="122438"><a:lnSpc><a:spcPct val="106000"/></a:lnSpc></a:pPr><a:endParaRPr lang="en-CA" sz="214" b="1"><a:solidFill><a:prstClr val="white"/></a:solidFill><a:latin typeface="Verdana"/></a:endParaRPr></a:p></p:txBody></p:sp></p:grpSp><p:sp><p:nvSpPr><p:cNvPr id="291" name="Freeform 8"><a:extLst><a:ext uri="{FF2B5EF4-FFF2-40B4-BE49-F238E27FC236}"><a16:creationId xmlns:a16="http://schemas.microsoft.com/office/drawing/2014/main" id="{5018A857-2173-6582-AE6B-BFF8AD6FFDEE}"/></a:ext></a:extLst></p:cNvPr><p:cNvSpPr><a:spLocks noEditPoints="1"/></p:cNvSpPr><p:nvPr/></p:nvSpPr><p:spPr bwMode="gray"><a:xfrm rot="1783473" flipV="1"><a:off x="5835618" y="2548588"/><a:ext cx="89131" cy="49135"/></a:xfrm><a:custGeom><a:avLst/><a:gdLst><a:gd name="T0" fmla="*/ 508 w 642"/><a:gd name="T1" fmla="*/ 94 h 189"/><a:gd name="T2" fmla="*/ 243 w 642"/><a:gd name="T3" fmla="*/ 72 h 189"/><a:gd name="T4" fmla="*/ 21 w 642"/><a:gd name="T5" fmla="*/ 183 h 189"/><a:gd name="T6" fmla="*/ 4 w 642"/><a:gd name="T7" fmla="*/ 182 h 189"/><a:gd name="T8" fmla="*/ 10 w 642"/><a:gd name="T9" fmla="*/ 164 h 189"/><a:gd name="T10" fmla="*/ 239 w 642"/><a:gd name="T11" fmla="*/ 47 h 189"/><a:gd name="T12" fmla="*/ 522 w 642"/><a:gd name="T13" fmla="*/ 68 h 189"/><a:gd name="T14" fmla="*/ 508 w 642"/><a:gd name="T15" fmla="*/ 94 h 189"/><a:gd name="T16" fmla="*/ 630 w 642"/><a:gd name="T17" fmla="*/ 93 h 189"/><a:gd name="T18" fmla="*/ 515 w 642"/><a:gd name="T19" fmla="*/ 7 h 189"/><a:gd name="T20" fmla="*/ 496 w 642"/><a:gd name="T21" fmla="*/ 30 h 189"/><a:gd name="T22" fmla="*/ 572 w 642"/><a:gd name="T23" fmla="*/ 87 h 189"/><a:gd name="T24" fmla="*/ 541 w 642"/><a:gd name="T25" fmla="*/ 98 h 189"/><a:gd name="T26" fmla="*/ 459 w 642"/><a:gd name="T27" fmla="*/ 162 h 189"/><a:gd name="T28" fmla="*/ 462 w 642"/><a:gd name="T29" fmla="*/ 179 h 189"/><a:gd name="T30" fmla="*/ 479 w 642"/><a:gd name="T31" fmla="*/ 169 h 189"/><a:gd name="T32" fmla="*/ 536 w 642"/><a:gd name="T33" fmla="*/ 125 h 189"/><a:gd name="T34" fmla="*/ 611 w 642"/><a:gd name="T35" fmla="*/ 116 h 189"/><a:gd name="T36" fmla="*/ 630 w 642"/><a:gd name="T37" fmla="*/ 93 h 189"/></a:gdLst><a:ahLst/><a:cxnLst><a:cxn ang="0"><a:pos x="T0" y="T1"/></a:cxn><a:cxn ang="0"><a:pos x="T2" y="T3"/></a:cxn><a:cxn ang="0"><a:pos x="T4" y="T5"/></a:cxn><a:cxn ang="0"><a:pos x="T6" y="T7"/></a:cxn><a:cxn ang="0"><a:pos x="T8" y="T9"/></a:cxn><a:cxn ang="0"><a:pos x="T10" y="T11"/></a:cxn><a:cxn ang="0"><a:pos x="T12" y="T13"/></a:cxn><a:cxn ang="0"><a:pos x="T14" y="T15"/></a:cxn><a:cxn ang="0"><a:pos x="T16" y="T17"/></a:cxn><a:cxn ang="0"><a:pos x="T18" y="T19"/></a:cxn><a:cxn ang="0"><a:pos x="T20" y="T21"/></a:cxn><a:cxn ang="0"><a:pos x="T22" y="T23"/></a:cxn><a:cxn ang="0"><a:pos x="T24" y="T25"/></a:cxn><a:cxn ang="0"><a:pos x="T26" y="T27"/></a:cxn><a:cxn ang="0"><a:pos x="T28" y="T29"/></a:cxn><a:cxn ang="0"><a:pos x="T30" y="T31"/></a:cxn><a:cxn ang="0"><a:pos x="T32" y="T33"/></a:cxn><a:cxn ang="0"><a:pos x="T34" y="T35"/></a:cxn><a:cxn ang="0"><a:pos x="T36" y="T37"/></a:cxn></a:cxnLst><a:rect l="0" t="0" r="r" b="b"/><a:pathLst><a:path w="642" h="189"><a:moveTo><a:pt x="508" y="94"/></a:moveTo><a:cubicBezTo><a:pt x="422" y="74"/><a:pt x="331" y="62"/><a:pt x="243" y="72"/></a:cubicBezTo><a:cubicBezTo><a:pt x="160" y="82"/><a:pt x="79" y="125"/><a:pt x="21" y="183"/></a:cubicBezTo><a:cubicBezTo><a:pt x="16" y="187"/><a:pt x="7" y="189"/><a:pt x="4" y="182"/></a:cubicBezTo><a:cubicBezTo><a:pt x="0" y="176"/><a:pt x="5" y="168"/><a:pt x="10" y="164"/></a:cubicBezTo><a:cubicBezTo><a:pt x="70" y="104"/><a:pt x="155" y="58"/><a:pt x="239" y="47"/></a:cubicBezTo><a:cubicBezTo><a:pt x="333" y="34"/><a:pt x="430" y="47"/><a:pt x="522" y="68"/></a:cubicBezTo><a:cubicBezTo><a:pt x="537" y="71"/><a:pt x="521" y="97"/><a:pt x="508" y="94"/></a:cubicBezTo><a:close/><a:moveTo><a:pt x="630" y="93"/></a:moveTo><a:cubicBezTo><a:pt x="590" y="67"/><a:pt x="555" y="33"/><a:pt x="515" y="7"/></a:cubicBezTo><a:cubicBezTo><a:pt x="503" y="0"/><a:pt x="484" y="23"/><a:pt x="496" y="30"/></a:cubicBezTo><a:cubicBezTo><a:pt x="523" y="47"/><a:pt x="547" y="68"/><a:pt x="572" y="87"/></a:cubicBezTo><a:cubicBezTo><a:pt x="561" y="90"/><a:pt x="551" y="94"/><a:pt x="541" y="98"/></a:cubicBezTo><a:cubicBezTo><a:pt x="509" y="111"/><a:pt x="478" y="133"/><a:pt x="459" y="162"/></a:cubicBezTo><a:cubicBezTo><a:pt x="455" y="167"/><a:pt x="455" y="176"/><a:pt x="462" y="179"/></a:cubicBezTo><a:cubicBezTo><a:pt x="469" y="181"/><a:pt x="475" y="175"/><a:pt x="479" y="169"/></a:cubicBezTo><a:cubicBezTo><a:pt x="493" y="150"/><a:pt x="515" y="136"/><a:pt x="536" y="125"/></a:cubicBezTo><a:cubicBezTo><a:pt x="557" y="115"/><a:pt x="588" y="103"/><a:pt x="611" y="116"/></a:cubicBezTo><a:cubicBezTo><a:pt x="623" y="122"/><a:pt x="642" y="100"/><a:pt x="630" y="93"/></a:cubicBezTo><a:close/></a:path></a:pathLst></a:custGeom><a:solidFill><a:schemeClr val="bg1"/></a:solidFill><a:ln><a:noFill/></a:ln><a:effectLst/></p:spPr><p:txBody><a:bodyPr vert="horz" wrap="square" lIns="12247" tIns="6123" rIns="12247" bIns="6123" numCol="1" anchor="t" anchorCtr="0" compatLnSpc="1"><a:prstTxWarp prst="textNoShape"><a:avLst/></a:prstTxWarp></a:bodyPr><a:lstStyle/><a:p><a:pPr defTabSz="122438"/><a:endParaRPr lang="en-US" sz="241"><a:solidFill><a:prstClr val="black"/></a:solidFill><a:latin typeface="Verdana"/></a:endParaRPr></a:p></p:txBody></p:sp><p:sp><p:nvSpPr><p:cNvPr id="303" name="TextBox 302"><a:extLst><a:ext uri="{FF2B5EF4-FFF2-40B4-BE49-F238E27FC236}"><a16:creationId xmlns:a16="http://schemas.microsoft.com/office/drawing/2014/main" id="{D85E9319-324A-0A2A-1CFE-F661D8BCF3AC}"/></a:ext></a:extLst></p:cNvPr><p:cNvSpPr txBox="1"/><p:nvPr/></p:nvSpPr><p:spPr><a:xfrm><a:off x="5548533" y="882011"/><a:ext cx="1132039" cy="169598"/></a:xfrm><a:prstGeom prst="rect"><a:avLst/></a:prstGeom><a:noFill/></p:spPr><p:txBody><a:bodyPr wrap="square" lIns="0" tIns="0" rIns="0" bIns="0" rtlCol="0"><a:spAutoFit/></a:bodyPr><a:lstStyle/><a:p><a:pPr defTabSz="122438"><a:spcBef><a:spcPts val="80"/></a:spcBef><a:buSzPct val="100000"/></a:pPr><a:r><a:rPr lang="fr-CA" dirty="1" sz="187"><a:solidFill><a:prstClr val="white"/></a:solidFill><a:latin typeface="Verdana"/></a:rPr><a:t>Les </a:t></a:r><a:r><a:rPr lang="fr-CA" dirty="1" b="1" sz="187"><a:solidFill><a:srgbClr val="0097A9"><a:lumMod val="60000"/><a:lumOff val="40000"/></a:srgbClr></a:solidFill><a:latin typeface="Verdana"/></a:rPr><a:t>conversations régulières</a:t></a:r><a:r><a:rPr lang="fr-CA" dirty="1" sz="187"><a:solidFill><a:prstClr val="white"/></a:solidFill><a:latin typeface="Verdana"/></a:rPr><a:t> au sujet des lieux de travail du modèle hybride ont eu une </a:t></a:r><a:r><a:rPr lang="fr-CA" dirty="1" b="1" sz="187"><a:solidFill><a:prstClr val="white"/></a:solidFill><a:latin typeface="Verdana"/></a:rPr><a:t>incidence positive (de 5 à 16 %!) sur les catalyseurs de l’expérience des employés et leur engagement</a:t></a:r><a:r><a:rPr lang="fr-CA" dirty="1" sz="187"><a:latin typeface="Verdana"/></a:rPr><a:t>.</a:t></a:r></a:p><a:p><a:pPr defTabSz="122438"><a:spcBef><a:spcPts val="80"/></a:spcBef><a:buSzPct val="100000"/></a:pPr><a:r><a:rPr lang="fr-CA" dirty="1" sz="187"><a:solidFill><a:prstClr val="white"/></a:solidFill><a:latin typeface="Verdana"/></a:rPr><a:t>De plus, lorsque les gens profitent de la combinaison idéale de lieux de travail*, </a:t></a:r><a:r><a:rPr lang="fr-CA" dirty="1" b="1" sz="187"><a:solidFill><a:srgbClr val="0097A9"><a:lumMod val="60000"/><a:lumOff val="40000"/></a:srgbClr></a:solidFill><a:latin typeface="Verdana"/></a:rPr><a:t>cela a un effet positif sur leur engagement et leur expérience</a:t></a:r><a:r><a:rPr lang="fr-CA" dirty="1" sz="187"><a:solidFill><a:prstClr val="white"/></a:solidFill><a:latin typeface="Verdana"/></a:rPr><a:t>, comme l’illustrent notre analyse et notre étude de marché**.</a:t></a:r></a:p><a:p><a:pPr defTabSz="122438"><a:spcBef><a:spcPts val="80"/></a:spcBef><a:buSzPct val="100000"/></a:pPr><a:endParaRPr lang="en-US" sz="187"><a:solidFill><a:prstClr val="white"/></a:solidFill><a:latin typeface="Verdana"/></a:endParaRPr></a:p></p:txBody></p:sp><p:sp><p:nvSpPr><p:cNvPr id="5" name="TextBox 4"><a:extLst><a:ext uri="{FF2B5EF4-FFF2-40B4-BE49-F238E27FC236}"><a16:creationId xmlns:a16="http://schemas.microsoft.com/office/drawing/2014/main" id="{D0C05CD3-E2F8-E7D9-A113-A58D44BFE7D8}"/></a:ext></a:extLst></p:cNvPr><p:cNvSpPr txBox="1"/><p:nvPr/></p:nvSpPr><p:spPr><a:xfrm><a:off x="5502192" y="2882228"/><a:ext cx="391161" cy="22635"/></a:xfrm><a:prstGeom prst="rect"><a:avLst/></a:prstGeom><a:noFill/></p:spPr><p:txBody><a:bodyPr wrap="square" lIns="0" tIns="0" rIns="0" bIns="0" rtlCol="0"><a:spAutoFit/></a:bodyPr><a:lstStyle/><a:p><a:pPr defTabSz="122438"><a:spcBef><a:spcPts val="80"/></a:spcBef><a:buSzPct val="100000"/></a:pPr><a:r><a:rPr lang="fr-CA" dirty="1" sz="147" i="1"><a:solidFill><a:prstClr val="white"/></a:solidFill><a:latin typeface="Verdana"/></a:rPr><a:t>* Les réponses « sans objet » n’ont pas été prises en compte.</a:t></a:r></a:p></p:txBody></p:sp><p:pic><p:nvPicPr><p:cNvPr id="2050" name="Picture 2"><a:extLst><a:ext uri="{FF2B5EF4-FFF2-40B4-BE49-F238E27FC236}"><a16:creationId xmlns:a16="http://schemas.microsoft.com/office/drawing/2014/main" id="{66ED2DCF-0442-4024-FF23-FB702215A561}"/></a:ext></a:extLst></p:cNvPr><p:cNvPicPr><a:picLocks noChangeAspect="1" noChangeArrowheads="1"/></p:cNvPicPr><p:nvPr/></p:nvPicPr><p:blipFill><a:blip r:embed="rId10"><a:extLst><a:ext uri="{28A0092B-C50C-407E-A947-70E740481C1C}"><a14:useLocalDpi xmlns:a14="http://schemas.microsoft.com/office/drawing/2010/main" val="0"/></a:ext></a:extLst></a:blip><a:srcRect/><a:stretch><a:fillRect/></a:stretch></p:blipFill><p:spPr bwMode="auto"><a:xfrm><a:off x="5635869" y="661806"/><a:ext cx="250558" cy="250558"/></a:xfrm><a:prstGeom prst="rect"><a:avLst/></a:prstGeom><a:noFill/><a:extLst><a:ext uri="{909E8E84-426E-40DD-AFC4-6F175D3DCCD1}"><a14:hiddenFill xmlns:a14="http://schemas.microsoft.com/office/drawing/2010/main"><a:solidFill><a:srgbClr val="FFFFFF"/></a:solidFill></a14:hiddenFill></a:ext></a:extLst></p:spPr></p:pic><p:sp><p:nvSpPr><p:cNvPr id="2" name="TextBox 9"><a:extLst><a:ext uri="{FF2B5EF4-FFF2-40B4-BE49-F238E27FC236}"><a16:creationId xmlns:a16="http://schemas.microsoft.com/office/drawing/2014/main" id="{B929F9DF-0CED-A1F7-604B-E8760EC240F7}"/></a:ext></a:extLst></p:cNvPr><p:cNvSpPr txBox="1"><a:spLocks noChangeArrowheads="1"/></p:cNvSpPr><p:nvPr/></p:nvSpPr><p:spPr bwMode="auto"><a:xfrm><a:off x="5817667" y="4477346"/><a:ext cx="559754" cy="174791"/></a:xfrm><a:prstGeom prst="rect"><a:avLst/></a:prstGeom><a:noFill/><a:ln w="9525"><a:noFill/><a:miter lim="800000"/><a:headEnd/><a:tailEnd/></a:ln></p:spPr><p:txBody><a:bodyPr wrap="square"><a:spAutoFit/></a:bodyPr><a:lstStyle><a:lvl1pPr><a:spcBef><a:spcPct val="20000"/></a:spcBef><a:buFont typeface="Arial" panose="020B0604020202020204" pitchFamily="34" charset="0"/><a:buChar char="•"/><a:defRPr sz="3200"><a:solidFill><a:schemeClr val="tx1"/></a:solidFill><a:latin typeface="Calibri" panose="020F0502020204030204" pitchFamily="34" charset="0"/><a:ea typeface="MS PGothic" panose="020B0600070205080204" pitchFamily="34" charset="-128"/></a:defRPr></a:lvl1pPr><a:lvl2pPr marL="742950" indent="-285750"><a:spcBef><a:spcPct val="20000"/></a:spcBef><a:buFont typeface="Arial" panose="020B0604020202020204" pitchFamily="34" charset="0"/><a:buChar char="–"/><a:defRPr sz="2800"><a:solidFill><a:schemeClr val="tx1"/></a:solidFill><a:latin typeface="Calibri" panose="020F0502020204030204" pitchFamily="34" charset="0"/><a:ea typeface="MS PGothic" panose="020B0600070205080204" pitchFamily="34" charset="-128"/></a:defRPr></a:lvl2pPr><a:lvl3pPr marL="1143000" indent="-228600"><a:spcBef><a:spcPct val="20000"/></a:spcBef><a:buFont typeface="Arial" panose="020B0604020202020204" pitchFamily="34" charset="0"/><a:buChar char="•"/><a:defRPr sz="2400"><a:solidFill><a:schemeClr val="tx1"/></a:solidFill><a:latin typeface="Calibri" panose="020F0502020204030204" pitchFamily="34" charset="0"/><a:ea typeface="MS PGothic" panose="020B0600070205080204" pitchFamily="34" charset="-128"/></a:defRPr></a:lvl3pPr><a:lvl4pPr marL="1600200" indent="-228600"><a:spcBef><a:spcPct val="20000"/></a:spcBef><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4pPr><a:lvl5pPr marL="2057400" indent="-228600"><a:spcBef><a:spcPct val="20000"/></a:spcBef><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5pPr><a:lvl6pPr marL="2514600" indent="-228600" defTabSz="457200" eaLnBrk="0" fontAlgn="base" hangingPunct="0"><a:spcBef><a:spcPct val="20000"/></a:spcBef><a:spcAft><a:spcPct val="0"/></a:spcAft><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6pPr><a:lvl7pPr marL="2971800" indent="-228600" defTabSz="457200" eaLnBrk="0" fontAlgn="base" hangingPunct="0"><a:spcBef><a:spcPct val="20000"/></a:spcBef><a:spcAft><a:spcPct val="0"/></a:spcAft><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7pPr><a:lvl8pPr marL="3429000" indent="-228600" defTabSz="457200" eaLnBrk="0" fontAlgn="base" hangingPunct="0"><a:spcBef><a:spcPct val="20000"/></a:spcBef><a:spcAft><a:spcPct val="0"/></a:spcAft><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8pPr><a:lvl9pPr marL="3886200" indent="-228600" defTabSz="457200" eaLnBrk="0" fontAlgn="base" hangingPunct="0"><a:spcBef><a:spcPct val="20000"/></a:spcBef><a:spcAft><a:spcPct val="0"/></a:spcAft><a:buFont typeface="Arial" panose="020B0604020202020204" pitchFamily="34" charset="0"/><a:buChar char="»"/><a:defRPr sz="2000"><a:solidFill><a:schemeClr val="tx1"/></a:solidFill><a:latin typeface="Calibri" panose="020F0502020204030204" pitchFamily="34" charset="0"/><a:ea typeface="MS PGothic" panose="020B0600070205080204" pitchFamily="34" charset="-128"/></a:defRPr></a:lvl9pPr></a:lstStyle><a:p><a:pPr algn="ctr" defTabSz="122438"><a:spcBef><a:spcPct val="0"/></a:spcBef><a:buNone/><a:defRPr/></a:pPr><a:r><a:rPr lang="fr-CA" dirty="1" sz="268" b="1" i="1"><a:solidFill><a:prstClr val="white"/></a:solidFill><a:latin typeface="Verdana"/></a:rPr><a:t>Expérience de reconnaissance</a:t></a:r></a:p></p:txBody></p:sp><p:cxnSp><p:nvCxnSpPr><p:cNvPr id="3" name="Straight Connector 2"><a:extLst><a:ext uri="{FF2B5EF4-FFF2-40B4-BE49-F238E27FC236}"><a16:creationId xmlns:a16="http://schemas.microsoft.com/office/drawing/2014/main" id="{3E6652E9-DBD6-0503-8830-160F322EAFCC}"/></a:ext></a:extLst></p:cNvPr><p:cNvCxnSpPr><a:cxnSpLocks/></p:cNvCxnSpPr><p:nvPr/></p:nvCxnSpPr><p:spPr><a:xfrm><a:off x="5465266" y="4463544"/><a:ext cx="1249093" cy="283"/></a:xfrm><a:prstGeom prst="line"><a:avLst/></a:prstGeom><a:ln><a:solidFill><a:schemeClr val="bg1"><a:lumMod val="85000"/></a:schemeClr></a:solidFill><a:prstDash val="dash"/></a:ln></p:spPr><p:style><a:lnRef idx="1"><a:schemeClr val="accent6"/></a:lnRef><a:fillRef idx="0"><a:schemeClr val="accent6"/></a:fillRef><a:effectRef idx="0"><a:schemeClr val="accent6"/></a:effectRef><a:fontRef idx="minor"><a:schemeClr val="tx1"/></a:fontRef></p:style></p:cxnSp><p:grpSp><p:nvGrpSpPr><p:cNvPr id="1043" name="Group 1042"><a:extLst><a:ext uri="{FF2B5EF4-FFF2-40B4-BE49-F238E27FC236}"><a16:creationId xmlns:a16="http://schemas.microsoft.com/office/drawing/2014/main" id="{980C68DF-2B20-7F8D-CD1D-4B7E1F37B126}"/></a:ext></a:extLst></p:cNvPr><p:cNvGrpSpPr/><p:nvPr/></p:nvGrpSpPr><p:grpSpPr><a:xfrm><a:off x="5513329" y="4958989"/><a:ext cx="1163085" cy="328062"/><a:chOff x="335996" y="37942189"/><a:chExt cx="3955946" cy="3370916"/></a:xfrm></p:grpSpPr><p:grpSp><p:nvGrpSpPr><p:cNvPr id="1042" name="Group 1041"><a:extLst><a:ext uri="{FF2B5EF4-FFF2-40B4-BE49-F238E27FC236}"><a16:creationId xmlns:a16="http://schemas.microsoft.com/office/drawing/2014/main" id="{CD662701-C6D2-443D-C9C6-146399D95AE3}"/></a:ext></a:extLst></p:cNvPr><p:cNvGrpSpPr/><p:nvPr/></p:nvGrpSpPr><p:grpSpPr><a:xfrm><a:off x="335996" y="37942189"/><a:ext cx="3955946" cy="3370916"/><a:chOff x="661221" y="37904467"/><a:chExt cx="3955946" cy="3370916"/></a:xfrm></p:grpSpPr><p:sp><p:nvSpPr><p:cNvPr id="19" name="Rectangle: Rounded Corners 18"><a:extLst><a:ext uri="{FF2B5EF4-FFF2-40B4-BE49-F238E27FC236}"><a16:creationId xmlns:a16="http://schemas.microsoft.com/office/drawing/2014/main" id="{1E780F4D-9622-9772-2D37-98B5BFE530B2}"/></a:ext></a:extLst></p:cNvPr><p:cNvSpPr/><p:nvPr/></p:nvSpPr><p:spPr bwMode="gray"><a:xfrm><a:off x="661221" y="38030206"/><a:ext cx="3955946" cy="3245177"/></a:xfrm><a:prstGeom prst="roundRect"><a:avLst><a:gd name="adj" fmla="val 12816"/></a:avLst></a:prstGeom><a:solidFill><a:srgbClr val="3B3838"/></a:solidFill><a:ln w="19050" algn="ctr"><a:noFill/><a:miter lim="800000"/><a:headEnd/><a:tailEnd/></a:ln></p:spPr><p:txBody><a:bodyPr wrap="square" lIns="11862" tIns="11862" rIns="11862" bIns="11862" rtlCol="0" anchor="ctr"/><a:lstStyle/><a:p><a:pPr algn="ctr" defTabSz="122438"><a:lnSpc><a:spcPct val="106000"/></a:lnSpc><a:defRPr/></a:pPr><a:endParaRPr lang="en-CA" sz="213" b="1"><a:solidFill><a:prstClr val="white"/></a:solidFill><a:latin typeface="Verdana"/></a:endParaRPr></a:p></p:txBody></p:sp><p:sp><p:nvSpPr><p:cNvPr id="21" name="Rectangle 20"><a:extLst><a:ext uri="{FF2B5EF4-FFF2-40B4-BE49-F238E27FC236}"><a16:creationId xmlns:a16="http://schemas.microsoft.com/office/drawing/2014/main" id="{BEFF04FA-0B57-9DB0-078E-3FFA2C5C2B26}"/></a:ext></a:extLst></p:cNvPr><p:cNvSpPr/><p:nvPr/></p:nvSpPr><p:spPr bwMode="gray"><a:xfrm><a:off x="757457" y="37904467"/><a:ext cx="3756038" cy="3205306"/></a:xfrm><a:prstGeom prst="rect"><a:avLst/></a:prstGeom><a:noFill/><a:ln w="19050" algn="ctr"><a:noFill/><a:miter lim="800000"/><a:headEnd/><a:tailEnd/></a:ln></p:spPr><p:txBody><a:bodyPr wrap="square" lIns="11862" tIns="11862" rIns="11862" bIns="11862" rtlCol="0" anchor="ctr"/><a:lstStyle/><a:p><a:pPr defTabSz="122438"><a:lnSpc><a:spcPct val="106000"/></a:lnSpc><a:defRPr/></a:pPr><a:r><a:rPr lang="fr-CA" dirty="1" sz="187" b="1"><a:solidFill><a:prstClr val="white"/></a:solidFill><a:latin typeface="Verdana"/></a:rPr><a:t>Tout est relié…</a:t></a:r></a:p><a:p><a:pPr defTabSz="122438"><a:lnSpc><a:spcPct val="106000"/></a:lnSpc><a:defRPr/></a:pPr><a:endParaRPr lang="en-US" sz="187" b="1" dirty="0"><a:solidFill><a:prstClr val="white"/></a:solidFill><a:latin typeface="Verdana"/></a:endParaRPr></a:p><a:p><a:pPr defTabSz="122438"><a:lnSpc><a:spcPct val="106000"/></a:lnSpc><a:defRPr/></a:pPr><a:endParaRPr lang="en-US" sz="187" b="1" dirty="0"><a:solidFill><a:prstClr val="white"/></a:solidFill><a:latin typeface="Verdana"/></a:endParaRPr></a:p><a:p><a:pPr defTabSz="122438"><a:spcBef><a:spcPts val="80"/></a:spcBef><a:buSzPct val="100000"/><a:defRPr/></a:pPr><a:endParaRPr lang="en-US" sz="100" dirty="0"><a:solidFill><a:prstClr val="white"/></a:solidFill><a:latin typeface="Verdana"/></a:endParaRPr></a:p><a:p><a:pPr marL="38263" indent="-38263" defTabSz="122438"><a:spcBef><a:spcPts val="80"/></a:spcBef><a:buSzPct val="100000"/><a:buFont typeface="Arial" panose="020B0604020202020204" pitchFamily="34" charset="0"/><a:buChar char="•"/><a:defRPr/></a:pPr><a:r><a:rPr lang="fr-CA" dirty="1" sz="187"><a:solidFill><a:prstClr val="white"/></a:solidFill><a:latin typeface="Verdana"/></a:rPr><a:t>6 % de plus se sentent très proches de leur leader.</a:t></a:r></a:p><a:p><a:pPr marL="38263" indent="-38263" defTabSz="122438"><a:spcBef><a:spcPts val="80"/></a:spcBef><a:buSzPct val="100000"/><a:buFont typeface="Arial" panose="020B0604020202020204" pitchFamily="34" charset="0"/><a:buChar char="•"/><a:defRPr/></a:pPr><a:r><a:rPr lang="fr-CA" dirty="1" sz="187"><a:solidFill><a:prstClr val="white"/></a:solidFill><a:latin typeface="Verdana"/></a:rPr><a:t>2 % de plus ont senti que Deloitte valorise et reconnaît la diversité des expériences et des identités de nos gens.</a:t></a:r></a:p><a:p><a:pPr marL="38263" indent="-38263" defTabSz="122438"><a:spcBef><a:spcPts val="80"/></a:spcBef><a:buSzPct val="100000"/><a:buFont typeface="Arial" panose="020B0604020202020204" pitchFamily="34" charset="0"/><a:buChar char="•"/><a:defRPr/></a:pPr><a:r><a:rPr lang="fr-CA" dirty="1" sz="187"><a:solidFill><a:prstClr val="white"/></a:solidFill><a:latin typeface="Verdana"/></a:rPr><a:t>4 % de plus ont l’intention de rester chez Deloitte pendant 2 ans ou plus.</a:t></a:r></a:p></p:txBody></p:sp><p:sp><p:nvSpPr><p:cNvPr id="22" name="Freeform 93"><a:extLst><a:ext uri="{FF2B5EF4-FFF2-40B4-BE49-F238E27FC236}"><a16:creationId xmlns:a16="http://schemas.microsoft.com/office/drawing/2014/main" id="{C6F88DFF-22D8-B564-81D8-0CC2AACEFBB3}"/></a:ext></a:extLst></p:cNvPr><p:cNvSpPr><a:spLocks noEditPoints="1"/></p:cNvSpPr><p:nvPr/></p:nvSpPr><p:spPr bwMode="auto"><a:xfrm><a:off x="4259987" y="38162992"/><a:ext cx="193828" cy="680844"/></a:xfrm><a:custGeom><a:avLst/><a:gdLst><a:gd name="T0" fmla="*/ 192 w 237"/><a:gd name="T1" fmla="*/ 64 h 236"/><a:gd name="T2" fmla="*/ 206 w 237"/><a:gd name="T3" fmla="*/ 60 h 236"/><a:gd name="T4" fmla="*/ 224 w 237"/><a:gd name="T5" fmla="*/ 13 h 236"/><a:gd name="T6" fmla="*/ 193 w 237"/><a:gd name="T7" fmla="*/ 9 h 236"/><a:gd name="T8" fmla="*/ 178 w 237"/><a:gd name="T9" fmla="*/ 30 h 236"/><a:gd name="T10" fmla="*/ 169 w 237"/><a:gd name="T11" fmla="*/ 46 h 236"/><a:gd name="T12" fmla="*/ 123 w 237"/><a:gd name="T13" fmla="*/ 3 h 236"/><a:gd name="T14" fmla="*/ 110 w 237"/><a:gd name="T15" fmla="*/ 3 h 236"/><a:gd name="T16" fmla="*/ 71 w 237"/><a:gd name="T17" fmla="*/ 43 h 236"/><a:gd name="T18" fmla="*/ 75 w 237"/><a:gd name="T19" fmla="*/ 61 h 236"/><a:gd name="T20" fmla="*/ 91 w 237"/><a:gd name="T21" fmla="*/ 68 h 236"/><a:gd name="T22" fmla="*/ 109 w 237"/><a:gd name="T23" fmla="*/ 87 h 236"/><a:gd name="T24" fmla="*/ 85 w 237"/><a:gd name="T25" fmla="*/ 104 h 236"/><a:gd name="T26" fmla="*/ 73 w 237"/><a:gd name="T27" fmla="*/ 85 h 236"/><a:gd name="T28" fmla="*/ 53 w 237"/><a:gd name="T29" fmla="*/ 63 h 236"/><a:gd name="T30" fmla="*/ 5 w 237"/><a:gd name="T31" fmla="*/ 122 h 236"/><a:gd name="T32" fmla="*/ 48 w 237"/><a:gd name="T33" fmla="*/ 170 h 236"/><a:gd name="T34" fmla="*/ 40 w 237"/><a:gd name="T35" fmla="*/ 181 h 236"/><a:gd name="T36" fmla="*/ 14 w 237"/><a:gd name="T37" fmla="*/ 198 h 236"/><a:gd name="T38" fmla="*/ 42 w 237"/><a:gd name="T39" fmla="*/ 236 h 236"/><a:gd name="T40" fmla="*/ 60 w 237"/><a:gd name="T41" fmla="*/ 228 h 236"/><a:gd name="T42" fmla="*/ 68 w 237"/><a:gd name="T43" fmla="*/ 200 h 236"/><a:gd name="T44" fmla="*/ 109 w 237"/><a:gd name="T45" fmla="*/ 220 h 236"/><a:gd name="T46" fmla="*/ 124 w 237"/><a:gd name="T47" fmla="*/ 234 h 236"/><a:gd name="T48" fmla="*/ 168 w 237"/><a:gd name="T49" fmla="*/ 184 h 236"/><a:gd name="T50" fmla="*/ 144 w 237"/><a:gd name="T51" fmla="*/ 163 h 236"/><a:gd name="T52" fmla="*/ 139 w 237"/><a:gd name="T53" fmla="*/ 139 h 236"/><a:gd name="T54" fmla="*/ 163 w 237"/><a:gd name="T55" fmla="*/ 135 h 236"/><a:gd name="T56" fmla="*/ 186 w 237"/><a:gd name="T57" fmla="*/ 170 h 236"/><a:gd name="T58" fmla="*/ 200 w 237"/><a:gd name="T59" fmla="*/ 163 h 236"/><a:gd name="T60" fmla="*/ 235 w 237"/><a:gd name="T61" fmla="*/ 119 h 236"/><a:gd name="T62" fmla="*/ 193 w 237"/><a:gd name="T63" fmla="*/ 157 h 236"/><a:gd name="T64" fmla="*/ 186 w 237"/><a:gd name="T65" fmla="*/ 160 h 236"/><a:gd name="T66" fmla="*/ 171 w 237"/><a:gd name="T67" fmla="*/ 129 h 236"/><a:gd name="T68" fmla="*/ 152 w 237"/><a:gd name="T69" fmla="*/ 122 h 236"/><a:gd name="T70" fmla="*/ 126 w 237"/><a:gd name="T71" fmla="*/ 152 h 236"/><a:gd name="T72" fmla="*/ 151 w 237"/><a:gd name="T73" fmla="*/ 178 h 236"/><a:gd name="T74" fmla="*/ 125 w 237"/><a:gd name="T75" fmla="*/ 223 h 236"/><a:gd name="T76" fmla="*/ 125 w 237"/><a:gd name="T77" fmla="*/ 223 h 236"/><a:gd name="T78" fmla="*/ 91 w 237"/><a:gd name="T79" fmla="*/ 185 h 236"/><a:gd name="T80" fmla="*/ 60 w 237"/><a:gd name="T81" fmla="*/ 195 h 236"/><a:gd name="T82" fmla="*/ 51 w 237"/><a:gd name="T83" fmla="*/ 223 h 236"/><a:gd name="T84" fmla="*/ 24 w 237"/><a:gd name="T85" fmla="*/ 216 h 236"/><a:gd name="T86" fmla="*/ 35 w 237"/><a:gd name="T87" fmla="*/ 191 h 236"/><a:gd name="T88" fmla="*/ 47 w 237"/><a:gd name="T89" fmla="*/ 190 h 236"/><a:gd name="T90" fmla="*/ 14 w 237"/><a:gd name="T91" fmla="*/ 116 h 236"/><a:gd name="T92" fmla="*/ 55 w 237"/><a:gd name="T93" fmla="*/ 73 h 236"/><a:gd name="T94" fmla="*/ 63 w 237"/><a:gd name="T95" fmla="*/ 87 h 236"/><a:gd name="T96" fmla="*/ 82 w 237"/><a:gd name="T97" fmla="*/ 113 h 236"/><a:gd name="T98" fmla="*/ 119 w 237"/><a:gd name="T99" fmla="*/ 86 h 236"/><a:gd name="T100" fmla="*/ 90 w 237"/><a:gd name="T101" fmla="*/ 59 h 236"/><a:gd name="T102" fmla="*/ 83 w 237"/><a:gd name="T103" fmla="*/ 55 h 236"/><a:gd name="T104" fmla="*/ 80 w 237"/><a:gd name="T105" fmla="*/ 47 h 236"/><a:gd name="T106" fmla="*/ 117 w 237"/><a:gd name="T107" fmla="*/ 11 h 236"/><a:gd name="T108" fmla="*/ 168 w 237"/><a:gd name="T109" fmla="*/ 56 h 236"/><a:gd name="T110" fmla="*/ 188 w 237"/><a:gd name="T111" fmla="*/ 27 h 236"/><a:gd name="T112" fmla="*/ 206 w 237"/><a:gd name="T113" fmla="*/ 15 h 236"/><a:gd name="T114" fmla="*/ 221 w 237"/><a:gd name="T115" fmla="*/ 45 h 236"/><a:gd name="T116" fmla="*/ 201 w 237"/><a:gd name="T117" fmla="*/ 50 h 236"/><a:gd name="T118" fmla="*/ 224 w 237"/><a:gd name="T119" fmla="*/ 121 h 236"/></a:gdLst><a:ahLst/><a:cxnLst><a:cxn ang="0"><a:pos x="T0" y="T1"/></a:cxn><a:cxn ang="0"><a:pos x="T2" y="T3"/></a:cxn><a:cxn ang="0"><a:pos x="T4" y="T5"/></a:cxn><a:cxn ang="0"><a:pos x="T6" y="T7"/></a:cxn><a:cxn ang="0"><a:pos x="T8" y="T9"/></a:cxn><a:cxn ang="0"><a:pos x="T10" y="T11"/></a:cxn><a:cxn ang="0"><a:pos x="T12" y="T13"/></a:cxn><a:cxn ang="0"><a:pos x="T14" y="T15"/></a:cxn><a:cxn ang="0"><a:pos x="T16" y="T17"/></a:cxn><a:cxn ang="0"><a:pos x="T18" y="T19"/></a:cxn><a:cxn ang="0"><a:pos x="T20" y="T21"/></a:cxn><a:cxn ang="0"><a:pos x="T22" y="T23"/></a:cxn><a:cxn ang="0"><a:pos x="T24" y="T25"/></a:cxn><a:cxn ang="0"><a:pos x="T26" y="T27"/></a:cxn><a:cxn ang="0"><a:pos x="T28" y="T29"/></a:cxn><a:cxn ang="0"><a:pos x="T30" y="T31"/></a:cxn><a:cxn ang="0"><a:pos x="T32" y="T33"/></a:cxn><a:cxn ang="0"><a:pos x="T34" y="T35"/></a:cxn><a:cxn ang="0"><a:pos x="T36" y="T37"/></a:cxn><a:cxn ang="0"><a:pos x="T38" y="T39"/></a:cxn><a:cxn ang="0"><a:pos x="T40" y="T41"/></a:cxn><a:cxn ang="0"><a:pos x="T42" y="T43"/></a:cxn><a:cxn ang="0"><a:pos x="T44" y="T45"/></a:cxn><a:cxn ang="0"><a:pos x="T46" y="T47"/></a:cxn><a:cxn ang="0"><a:pos x="T48" y="T49"/></a:cxn><a:cxn ang="0"><a:pos x="T50" y="T51"/></a:cxn><a:cxn ang="0"><a:pos x="T52" y="T53"/></a:cxn><a:cxn ang="0"><a:pos x="T54" y="T55"/></a:cxn><a:cxn ang="0"><a:pos x="T56" y="T57"/></a:cxn><a:cxn ang="0"><a:pos x="T58" y="T59"/></a:cxn><a:cxn ang="0"><a:pos x="T60" y="T61"/></a:cxn><a:cxn ang="0"><a:pos x="T62" y="T63"/></a:cxn><a:cxn ang="0"><a:pos x="T64" y="T65"/></a:cxn><a:cxn ang="0"><a:pos x="T66" y="T67"/></a:cxn><a:cxn ang="0"><a:pos x="T68" y="T69"/></a:cxn><a:cxn ang="0"><a:pos x="T70" y="T71"/></a:cxn><a:cxn ang="0"><a:pos x="T72" y="T73"/></a:cxn><a:cxn ang="0"><a:pos x="T74" y="T75"/></a:cxn><a:cxn ang="0"><a:pos x="T76" y="T77"/></a:cxn><a:cxn ang="0"><a:pos x="T78" y="T79"/></a:cxn><a:cxn ang="0"><a:pos x="T80" y="T81"/></a:cxn><a:cxn ang="0"><a:pos x="T82" y="T83"/></a:cxn><a:cxn ang="0"><a:pos x="T84" y="T85"/></a:cxn><a:cxn ang="0"><a:pos x="T86" y="T87"/></a:cxn><a:cxn ang="0"><a:pos x="T88" y="T89"/></a:cxn><a:cxn ang="0"><a:pos x="T90" y="T91"/></a:cxn><a:cxn ang="0"><a:pos x="T92" y="T93"/></a:cxn><a:cxn ang="0"><a:pos x="T94" y="T95"/></a:cxn><a:cxn ang="0"><a:pos x="T96" y="T97"/></a:cxn><a:cxn ang="0"><a:pos x="T98" y="T99"/></a:cxn><a:cxn ang="0"><a:pos x="T100" y="T101"/></a:cxn><a:cxn ang="0"><a:pos x="T102" y="T103"/></a:cxn><a:cxn ang="0"><a:pos x="T104" y="T105"/></a:cxn><a:cxn ang="0"><a:pos x="T106" y="T107"/></a:cxn><a:cxn ang="0"><a:pos x="T108" y="T109"/></a:cxn><a:cxn ang="0"><a:pos x="T110" y="T111"/></a:cxn><a:cxn ang="0"><a:pos x="T112" y="T113"/></a:cxn><a:cxn ang="0"><a:pos x="T114" y="T115"/></a:cxn><a:cxn ang="0"><a:pos x="T116" y="T117"/></a:cxn><a:cxn ang="0"><a:pos x="T118" y="T119"/></a:cxn></a:cxnLst><a:rect l="0" t="0" r="r" b="b"/><a:pathLst><a:path w="237" h="236"><a:moveTo><a:pt x="230" y="113"/></a:moveTo><a:cubicBezTo><a:pt x="213" y="104"/><a:pt x="185" y="77"/><a:pt x="192" y="64"/></a:cubicBezTo><a:cubicBezTo><a:pt x="193" y="62"/><a:pt x="196" y="60"/><a:pt x="201" y="60"/></a:cubicBezTo><a:cubicBezTo><a:pt x="203" y="60"/><a:pt x="204" y="60"/><a:pt x="206" y="60"/></a:cubicBezTo><a:cubicBezTo><a:pt x="214" y="60"/><a:pt x="222" y="60"/><a:pt x="229" y="50"/></a:cubicBezTo><a:cubicBezTo><a:pt x="237" y="39"/><a:pt x="235" y="21"/><a:pt x="224" y="13"/></a:cubicBezTo><a:cubicBezTo><a:pt x="217" y="8"/><a:pt x="212" y="5"/><a:pt x="206" y="5"/></a:cubicBezTo><a:cubicBezTo><a:pt x="202" y="5"/><a:pt x="197" y="7"/><a:pt x="193" y="9"/></a:cubicBezTo><a:cubicBezTo><a:pt x="186" y="12"/><a:pt x="180" y="15"/><a:pt x="178" y="26"/></a:cubicBezTo><a:cubicBezTo><a:pt x="178" y="27"/><a:pt x="178" y="29"/><a:pt x="178" y="30"/></a:cubicBezTo><a:cubicBezTo><a:pt x="177" y="41"/><a:pt x="176" y="46"/><a:pt x="171" y="46"/></a:cubicBezTo><a:cubicBezTo><a:pt x="170" y="46"/><a:pt x="170" y="46"/><a:pt x="169" y="46"/></a:cubicBezTo><a:cubicBezTo><a:pt x="169" y="46"/><a:pt x="168" y="44"/><a:pt x="167" y="44"/></a:cubicBezTo><a:cubicBezTo><a:pt x="123" y="3"/><a:pt x="123" y="3"/><a:pt x="123" y="3"/></a:cubicBezTo><a:cubicBezTo><a:pt x="122" y="2"/><a:pt x="120" y="0"/><a:pt x="117" y="0"/></a:cubicBezTo><a:cubicBezTo><a:pt x="114" y="0"/><a:pt x="112" y="2"/><a:pt x="110" y="3"/></a:cubicBezTo><a:cubicBezTo><a:pt x="76" y="38"/><a:pt x="76" y="38"/><a:pt x="76" y="38"/></a:cubicBezTo><a:cubicBezTo><a:pt x="73" y="40"/><a:pt x="72" y="41"/><a:pt x="71" y="43"/></a:cubicBezTo><a:cubicBezTo><a:pt x="69" y="48"/><a:pt x="70" y="54"/><a:pt x="74" y="61"/></a:cubicBezTo><a:cubicBezTo><a:pt x="75" y="61"/><a:pt x="75" y="61"/><a:pt x="75" y="61"/></a:cubicBezTo><a:cubicBezTo><a:pt x="77" y="64"/><a:pt x="79" y="66"/><a:pt x="82" y="68"/></a:cubicBezTo><a:cubicBezTo><a:pt x="85" y="69"/><a:pt x="88" y="69"/><a:pt x="91" y="68"/></a:cubicBezTo><a:cubicBezTo><a:pt x="93" y="68"/><a:pt x="95" y="68"/><a:pt x="96" y="68"/></a:cubicBezTo><a:cubicBezTo><a:pt x="104" y="70"/><a:pt x="108" y="79"/><a:pt x="109" y="87"/></a:cubicBezTo><a:cubicBezTo><a:pt x="110" y="93"/><a:pt x="107" y="97"/><a:pt x="105" y="99"/></a:cubicBezTo><a:cubicBezTo><a:pt x="101" y="104"/><a:pt x="92" y="106"/><a:pt x="85" y="104"/></a:cubicBezTo><a:cubicBezTo><a:pt x="82" y="103"/><a:pt x="78" y="100"/><a:pt x="77" y="98"/></a:cubicBezTo><a:cubicBezTo><a:pt x="75" y="95"/><a:pt x="74" y="90"/><a:pt x="73" y="85"/></a:cubicBezTo><a:cubicBezTo><a:pt x="71" y="75"/><a:pt x="68" y="62"/><a:pt x="57" y="62"/></a:cubicBezTo><a:cubicBezTo><a:pt x="56" y="62"/><a:pt x="54" y="63"/><a:pt x="53" y="63"/></a:cubicBezTo><a:cubicBezTo><a:pt x="43" y="66"/><a:pt x="9" y="98"/><a:pt x="3" y="109"/></a:cubicBezTo><a:cubicBezTo><a:pt x="0" y="114"/><a:pt x="0" y="118"/><a:pt x="5" y="122"/></a:cubicBezTo><a:cubicBezTo><a:pt x="8" y="124"/><a:pt x="8" y="124"/><a:pt x="8" y="124"/></a:cubicBezTo><a:cubicBezTo><a:pt x="27" y="139"/><a:pt x="46" y="152"/><a:pt x="48" y="170"/></a:cubicBezTo><a:cubicBezTo><a:pt x="50" y="179"/><a:pt x="46" y="180"/><a:pt x="44" y="181"/></a:cubicBezTo><a:cubicBezTo><a:pt x="43" y="181"/><a:pt x="41" y="181"/><a:pt x="40" y="181"/></a:cubicBezTo><a:cubicBezTo><a:pt x="37" y="181"/><a:pt x="35" y="181"/><a:pt x="32" y="182"/></a:cubicBezTo><a:cubicBezTo><a:pt x="24" y="184"/><a:pt x="17" y="189"/><a:pt x="14" y="198"/></a:cubicBezTo><a:cubicBezTo><a:pt x="11" y="206"/><a:pt x="11" y="215"/><a:pt x="16" y="221"/></a:cubicBezTo><a:cubicBezTo><a:pt x="22" y="231"/><a:pt x="31" y="236"/><a:pt x="42" y="236"/></a:cubicBezTo><a:cubicBezTo><a:pt x="44" y="236"/><a:pt x="45" y="236"/><a:pt x="47" y="236"/></a:cubicBezTo><a:cubicBezTo><a:pt x="52" y="235"/><a:pt x="58" y="232"/><a:pt x="60" y="228"/></a:cubicBezTo><a:cubicBezTo><a:pt x="62" y="224"/><a:pt x="63" y="219"/><a:pt x="64" y="213"/></a:cubicBezTo><a:cubicBezTo><a:pt x="65" y="208"/><a:pt x="66" y="203"/><a:pt x="68" y="200"/></a:cubicBezTo><a:cubicBezTo><a:pt x="72" y="193"/><a:pt x="82" y="191"/><a:pt x="86" y="193"/></a:cubicBezTo><a:cubicBezTo><a:pt x="89" y="195"/><a:pt x="102" y="211"/><a:pt x="109" y="220"/></a:cubicBezTo><a:cubicBezTo><a:pt x="112" y="224"/><a:pt x="115" y="227"/><a:pt x="117" y="229"/></a:cubicBezTo><a:cubicBezTo><a:pt x="118" y="231"/><a:pt x="121" y="234"/><a:pt x="124" y="234"/></a:cubicBezTo><a:cubicBezTo><a:pt x="126" y="234"/><a:pt x="128" y="233"/><a:pt x="130" y="232"/></a:cubicBezTo><a:cubicBezTo><a:pt x="140" y="226"/><a:pt x="168" y="203"/><a:pt x="168" y="184"/></a:cubicBezTo><a:cubicBezTo><a:pt x="168" y="175"/><a:pt x="162" y="172"/><a:pt x="155" y="169"/></a:cubicBezTo><a:cubicBezTo><a:pt x="152" y="167"/><a:pt x="148" y="166"/><a:pt x="144" y="163"/></a:cubicBezTo><a:cubicBezTo><a:pt x="139" y="160"/><a:pt x="136" y="155"/><a:pt x="136" y="151"/></a:cubicBezTo><a:cubicBezTo><a:pt x="135" y="147"/><a:pt x="136" y="143"/><a:pt x="139" y="139"/></a:cubicBezTo><a:cubicBezTo><a:pt x="143" y="134"/><a:pt x="150" y="132"/><a:pt x="153" y="132"/></a:cubicBezTo><a:cubicBezTo><a:pt x="155" y="132"/><a:pt x="162" y="134"/><a:pt x="163" y="135"/></a:cubicBezTo><a:cubicBezTo><a:pt x="167" y="140"/><a:pt x="168" y="147"/><a:pt x="170" y="152"/></a:cubicBezTo><a:cubicBezTo><a:pt x="172" y="160"/><a:pt x="174" y="170"/><a:pt x="186" y="170"/></a:cubicBezTo><a:cubicBezTo><a:pt x="188" y="170"/><a:pt x="189" y="169"/><a:pt x="192" y="169"/></a:cubicBezTo><a:cubicBezTo><a:pt x="196" y="168"/><a:pt x="197" y="167"/><a:pt x="200" y="163"/></a:cubicBezTo><a:cubicBezTo><a:pt x="232" y="126"/><a:pt x="232" y="126"/><a:pt x="232" y="126"/></a:cubicBezTo><a:cubicBezTo><a:pt x="234" y="125"/><a:pt x="236" y="122"/><a:pt x="235" y="119"/></a:cubicBezTo><a:cubicBezTo><a:pt x="234" y="116"/><a:pt x="232" y="114"/><a:pt x="230" y="113"/></a:cubicBezTo><a:close/><a:moveTo><a:pt x="193" y="157"/></a:moveTo><a:cubicBezTo><a:pt x="191" y="159"/><a:pt x="191" y="159"/><a:pt x="189" y="159"/></a:cubicBezTo><a:cubicBezTo><a:pt x="188" y="160"/><a:pt x="187" y="160"/><a:pt x="186" y="160"/></a:cubicBezTo><a:cubicBezTo><a:pt x="183" y="160"/><a:pt x="182" y="158"/><a:pt x="179" y="150"/></a:cubicBezTo><a:cubicBezTo><a:pt x="178" y="144"/><a:pt x="176" y="136"/><a:pt x="171" y="129"/></a:cubicBezTo><a:cubicBezTo><a:pt x="168" y="125"/><a:pt x="157" y="122"/><a:pt x="153" y="122"/></a:cubicBezTo><a:cubicBezTo><a:pt x="153" y="122"/><a:pt x="152" y="122"/><a:pt x="152" y="122"/></a:cubicBezTo><a:cubicBezTo><a:pt x="143" y="123"/><a:pt x="136" y="127"/><a:pt x="131" y="133"/></a:cubicBezTo><a:cubicBezTo><a:pt x="127" y="139"/><a:pt x="125" y="146"/><a:pt x="126" y="152"/></a:cubicBezTo><a:cubicBezTo><a:pt x="127" y="160"/><a:pt x="132" y="166"/><a:pt x="139" y="171"/></a:cubicBezTo><a:cubicBezTo><a:pt x="143" y="174"/><a:pt x="147" y="176"/><a:pt x="151" y="178"/></a:cubicBezTo><a:cubicBezTo><a:pt x="157" y="181"/><a:pt x="158" y="182"/><a:pt x="158" y="184"/></a:cubicBezTo><a:cubicBezTo><a:pt x="158" y="196"/><a:pt x="137" y="217"/><a:pt x="125" y="223"/></a:cubicBezTo><a:cubicBezTo><a:pt x="125" y="223"/><a:pt x="125" y="223"/><a:pt x="125" y="223"/></a:cubicBezTo><a:cubicBezTo><a:pt x="125" y="223"/><a:pt x="125" y="223"/><a:pt x="125" y="223"/></a:cubicBezTo><a:cubicBezTo><a:pt x="122" y="220"/><a:pt x="120" y="217"/><a:pt x="117" y="214"/></a:cubicBezTo><a:cubicBezTo><a:pt x="101" y="194"/><a:pt x="94" y="187"/><a:pt x="91" y="185"/></a:cubicBezTo><a:cubicBezTo><a:pt x="89" y="183"/><a:pt x="85" y="183"/><a:pt x="82" y="183"/></a:cubicBezTo><a:cubicBezTo><a:pt x="73" y="183"/><a:pt x="64" y="188"/><a:pt x="60" y="195"/></a:cubicBezTo><a:cubicBezTo><a:pt x="57" y="200"/><a:pt x="56" y="206"/><a:pt x="55" y="211"/></a:cubicBezTo><a:cubicBezTo><a:pt x="54" y="216"/><a:pt x="53" y="220"/><a:pt x="51" y="223"/></a:cubicBezTo><a:cubicBezTo><a:pt x="51" y="224"/><a:pt x="48" y="226"/><a:pt x="46" y="226"/></a:cubicBezTo><a:cubicBezTo><a:pt x="37" y="227"/><a:pt x="29" y="224"/><a:pt x="24" y="216"/></a:cubicBezTo><a:cubicBezTo><a:pt x="21" y="212"/><a:pt x="21" y="206"/><a:pt x="23" y="201"/></a:cubicBezTo><a:cubicBezTo><a:pt x="25" y="196"/><a:pt x="29" y="193"/><a:pt x="35" y="191"/></a:cubicBezTo><a:cubicBezTo><a:pt x="36" y="191"/><a:pt x="38" y="191"/><a:pt x="40" y="191"/></a:cubicBezTo><a:cubicBezTo><a:pt x="42" y="191"/><a:pt x="45" y="191"/><a:pt x="47" y="190"/></a:cubicBezTo><a:cubicBezTo><a:pt x="52" y="189"/><a:pt x="61" y="184"/><a:pt x="58" y="169"/></a:cubicBezTo><a:cubicBezTo><a:pt x="55" y="147"/><a:pt x="34" y="131"/><a:pt x="14" y="116"/></a:cubicBezTo><a:cubicBezTo><a:pt x="11" y="114"/><a:pt x="11" y="114"/><a:pt x="11" y="114"/></a:cubicBezTo><a:cubicBezTo><a:pt x="17" y="104"/><a:pt x="49" y="74"/><a:pt x="55" y="73"/></a:cubicBezTo><a:cubicBezTo><a:pt x="56" y="72"/><a:pt x="57" y="72"/><a:pt x="57" y="72"/></a:cubicBezTo><a:cubicBezTo><a:pt x="60" y="72"/><a:pt x="62" y="81"/><a:pt x="63" y="87"/></a:cubicBezTo><a:cubicBezTo><a:pt x="65" y="93"/><a:pt x="66" y="99"/><a:pt x="68" y="103"/></a:cubicBezTo><a:cubicBezTo><a:pt x="71" y="107"/><a:pt x="76" y="111"/><a:pt x="82" y="113"/></a:cubicBezTo><a:cubicBezTo><a:pt x="93" y="117"/><a:pt x="105" y="114"/><a:pt x="113" y="106"/></a:cubicBezTo><a:cubicBezTo><a:pt x="117" y="100"/><a:pt x="120" y="93"/><a:pt x="119" y="86"/></a:cubicBezTo><a:cubicBezTo><a:pt x="117" y="74"/><a:pt x="110" y="61"/><a:pt x="98" y="58"/></a:cubicBezTo><a:cubicBezTo><a:pt x="96" y="58"/><a:pt x="93" y="58"/><a:pt x="90" y="59"/></a:cubicBezTo><a:cubicBezTo><a:pt x="88" y="59"/><a:pt x="86" y="59"/><a:pt x="86" y="59"/></a:cubicBezTo><a:cubicBezTo><a:pt x="85" y="58"/><a:pt x="84" y="57"/><a:pt x="83" y="55"/></a:cubicBezTo><a:cubicBezTo><a:pt x="82" y="55"/><a:pt x="82" y="55"/><a:pt x="82" y="55"/></a:cubicBezTo><a:cubicBezTo><a:pt x="79" y="51"/><a:pt x="79" y="49"/><a:pt x="80" y="47"/></a:cubicBezTo><a:cubicBezTo><a:pt x="80" y="47"/><a:pt x="80" y="47"/><a:pt x="83" y="45"/></a:cubicBezTo><a:cubicBezTo><a:pt x="117" y="11"/><a:pt x="117" y="11"/><a:pt x="117" y="11"/></a:cubicBezTo><a:cubicBezTo><a:pt x="160" y="51"/><a:pt x="160" y="51"/><a:pt x="160" y="51"/></a:cubicBezTo><a:cubicBezTo><a:pt x="163" y="54"/><a:pt x="165" y="55"/><a:pt x="168" y="56"/></a:cubicBezTo><a:cubicBezTo><a:pt x="186" y="58"/><a:pt x="187" y="40"/><a:pt x="188" y="31"/></a:cubicBezTo><a:cubicBezTo><a:pt x="188" y="30"/><a:pt x="188" y="28"/><a:pt x="188" y="27"/></a:cubicBezTo><a:cubicBezTo><a:pt x="189" y="21"/><a:pt x="191" y="20"/><a:pt x="197" y="18"/></a:cubicBezTo><a:cubicBezTo><a:pt x="201" y="16"/><a:pt x="204" y="15"/><a:pt x="206" y="15"/></a:cubicBezTo><a:cubicBezTo><a:pt x="209" y="15"/><a:pt x="212" y="16"/><a:pt x="218" y="20"/></a:cubicBezTo><a:cubicBezTo><a:pt x="224" y="25"/><a:pt x="227" y="37"/><a:pt x="221" y="45"/></a:cubicBezTo><a:cubicBezTo><a:pt x="217" y="50"/><a:pt x="214" y="50"/><a:pt x="206" y="50"/></a:cubicBezTo><a:cubicBezTo><a:pt x="204" y="50"/><a:pt x="203" y="50"/><a:pt x="201" y="50"/></a:cubicBezTo><a:cubicBezTo><a:pt x="190" y="51"/><a:pt x="185" y="56"/><a:pt x="183" y="60"/></a:cubicBezTo><a:cubicBezTo><a:pt x="172" y="81"/><a:pt x="208" y="112"/><a:pt x="224" y="121"/></a:cubicBezTo><a:lnTo><a:pt x="193" y="157"/></a:lnTo><a:close/></a:path></a:pathLst></a:custGeom><a:solidFill><a:schemeClr val="accent5"><a:lumMod val="60000"/><a:lumOff val="40000"/></a:schemeClr></a:solidFill><a:ln><a:solidFill><a:schemeClr val="accent5"/></a:solidFill></a:ln><a:extLst><a:ext uri="{91240B29-F687-4f45-9708-019B960494DF}"><a14:hiddenLine xmlns:a14="http://schemas.microsoft.com/office/drawing/2010/main" xmlns="" w="9525"><a:solidFill><a:srgbClr val="000000"/></a:solidFill><a:round/><a:headEnd/><a:tailEnd/></a14:hiddenLine></a:ext></a:extLst></p:spPr><p:txBody><a:bodyPr vert="horz" wrap="square" lIns="10765" tIns="5383" rIns="10765" bIns="5383" numCol="1" anchor="t" anchorCtr="0" compatLnSpc="1"><a:prstTxWarp prst="textNoShape"><a:avLst/></a:prstTxWarp></a:bodyPr><a:lstStyle/><a:p><a:pPr defTabSz="122438"><a:defRPr/></a:pPr><a:endParaRPr lang="en-US" sz="212"><a:solidFill><a:prstClr val="black"/></a:solidFill><a:latin typeface="Verdana"/></a:endParaRPr></a:p></p:txBody></p:sp></p:grpSp><p:sp><p:nvSpPr><p:cNvPr id="18" name="TextBox 17"><a:extLst><a:ext uri="{FF2B5EF4-FFF2-40B4-BE49-F238E27FC236}"><a16:creationId xmlns:a16="http://schemas.microsoft.com/office/drawing/2014/main" id="{61F4CBE4-F22C-B318-804C-B6C5F07DD5E6}"/></a:ext></a:extLst></p:cNvPr><p:cNvSpPr txBox="1"/><p:nvPr/></p:nvSpPr><p:spPr><a:xfrm><a:off x="455152" y="38748785"/><a:ext cx="3518490" cy="591648"/></a:xfrm><a:prstGeom prst="rect"><a:avLst/></a:prstGeom><a:noFill/></p:spPr><p:txBody><a:bodyPr wrap="square" lIns="0" tIns="0" rIns="0" bIns="0" rtlCol="0"><a:spAutoFit/></a:bodyPr><a:lstStyle/><a:p><a:pPr defTabSz="122438"><a:spcBef><a:spcPts val="80"/></a:spcBef><a:buSzPct val="100000"/></a:pPr><a:r><a:rPr lang="fr-CA" dirty="1" sz="187"><a:solidFill><a:prstClr val="white"/></a:solidFill><a:latin typeface="Verdana"/></a:rPr><a:t>Voici l’influence mesurable</a:t></a:r><a:r><a:rPr lang="fr-CA" dirty="1" baseline="30000" sz="187"><a:solidFill><a:prstClr val="white"/></a:solidFill><a:latin typeface="Verdana"/></a:rPr><a:t>†</a:t></a:r><a:r><a:rPr lang="fr-CA" dirty="1" sz="187"><a:solidFill><a:prstClr val="white"/></a:solidFill><a:latin typeface="Verdana"/></a:rPr><a:t> de la </a:t></a:r><a:r><a:rPr lang="fr-CA" dirty="1" b="1" sz="187"><a:solidFill><a:srgbClr val="0097A9"><a:lumMod val="60000"/><a:lumOff val="40000"/></a:srgbClr></a:solidFill><a:latin typeface="Verdana"/></a:rPr><a:t>reconnaissance sur ceux pour qui elle a été significative</a:t></a:r><a:r><a:rPr lang="fr-CA" dirty="1" sz="187"><a:solidFill><a:prstClr val="white"/></a:solidFill><a:latin typeface="Verdana"/></a:rPr><a:t> :</a:t></a:r></a:p></p:txBody></p:sp></p:grpSp><p:sp><p:nvSpPr><p:cNvPr id="29" name="TextBox 28"><a:extLst><a:ext uri="{FF2B5EF4-FFF2-40B4-BE49-F238E27FC236}"><a16:creationId xmlns:a16="http://schemas.microsoft.com/office/drawing/2014/main" id="{825BD8E8-3E3E-A5E7-5EBA-31D2DAA7071C}"/></a:ext></a:extLst></p:cNvPr><p:cNvSpPr txBox="1"/><p:nvPr/></p:nvSpPr><p:spPr><a:xfrm><a:off x="5642337" y="4540199"/><a:ext cx="919173" cy="45910"/></a:xfrm><a:prstGeom prst="rect"><a:avLst/></a:prstGeom><a:noFill/></p:spPr><p:txBody><a:bodyPr wrap="square" lIns="0" tIns="0" rIns="0" bIns="0" rtlCol="0"><a:spAutoFit/></a:bodyPr><a:lstStyle/><a:p><a:pPr algn="ctr" defTabSz="122438"><a:lnSpc><a:spcPct val="106000"/></a:lnSpc></a:pPr><a:r><a:rPr lang="fr-CA" dirty="1" sz="147"><a:solidFill><a:prstClr val="white"/></a:solidFill><a:latin typeface="Verdana"/></a:rPr><a:t>La reconnaissance signifie exprimer sa gratitude et célébrer les réalisations de nos gens et de nos leaders.</a:t></a:r><a:r><a:rPr lang="fr-CA" dirty="1" sz="147"><a:solidFill><a:prstClr val="white"/></a:solidFill><a:latin typeface="Verdana"/></a:rPr><a:t> </a:t></a:r><a:r><a:rPr lang="fr-CA" dirty="1" sz="147"><a:solidFill><a:prstClr val="white"/></a:solidFill><a:latin typeface="Verdana"/></a:rPr><a:t>Dans la présente section, la notion de reconnaissance renvoie aux récompenses autres que la rémunération.</a:t></a:r></a:p></p:txBody></p:sp><p:sp><p:nvSpPr><p:cNvPr id="39" name="TextBox 458"><a:extLst><a:ext uri="{FF2B5EF4-FFF2-40B4-BE49-F238E27FC236}"><a16:creationId xmlns:a16="http://schemas.microsoft.com/office/drawing/2014/main" id="{83F05736-1C8E-74AE-7ED6-D4A2D2BE6014}"/></a:ext></a:extLst></p:cNvPr><p:cNvSpPr txBox="1"/><p:nvPr/></p:nvSpPr><p:spPr><a:xfrm><a:off x="5738366" y="4649145"/><a:ext cx="978941" cy="32958"/></a:xfrm><a:prstGeom prst="rect"><a:avLst/></a:prstGeom><a:noFill/></p:spPr><p:txBody><a:bodyPr wrap="square" lIns="0" tIns="0" rIns="0" bIns="0" rtlCol="0"><a:spAutoFit/></a:bodyPr><a:lstStyle><a:defPPr><a:defRPr lang="en-US"/></a:defPPr><a:lvl1pPr marL="0" algn="l" defTabSz="914400" rtl="0" eaLnBrk="1" latinLnBrk="0" hangingPunct="1"><a:defRPr sz="1800" kern="1200"><a:solidFill><a:schemeClr val="tx1"/></a:solidFill><a:latin typeface="+mn-lt"/><a:ea typeface="+mn-ea"/><a:cs typeface="+mn-cs"/></a:defRPr></a:lvl1pPr><a:lvl2pPr marL="457200" algn="l" defTabSz="914400" rtl="0" eaLnBrk="1" latinLnBrk="0" hangingPunct="1"><a:defRPr sz="1800" kern="1200"><a:solidFill><a:schemeClr val="tx1"/></a:solidFill><a:latin typeface="+mn-lt"/><a:ea typeface="+mn-ea"/><a:cs typeface="+mn-cs"/></a:defRPr></a:lvl2pPr><a:lvl3pPr marL="914400" algn="l" defTabSz="914400" rtl="0" eaLnBrk="1" latinLnBrk="0" hangingPunct="1"><a:defRPr sz="1800" kern="1200"><a:solidFill><a:schemeClr val="tx1"/></a:solidFill><a:latin typeface="+mn-lt"/><a:ea typeface="+mn-ea"/><a:cs typeface="+mn-cs"/></a:defRPr></a:lvl3pPr><a:lvl4pPr marL="1371600" algn="l" defTabSz="914400" rtl="0" eaLnBrk="1" latinLnBrk="0" hangingPunct="1"><a:defRPr sz="1800" kern="1200"><a:solidFill><a:schemeClr val="tx1"/></a:solidFill><a:latin typeface="+mn-lt"/><a:ea typeface="+mn-ea"/><a:cs typeface="+mn-cs"/></a:defRPr></a:lvl4pPr><a:lvl5pPr marL="1828800" algn="l" defTabSz="914400" rtl="0" eaLnBrk="1" latinLnBrk="0" hangingPunct="1"><a:defRPr sz="1800" kern="1200"><a:solidFill><a:schemeClr val="tx1"/></a:solidFill><a:latin typeface="+mn-lt"/><a:ea typeface="+mn-ea"/><a:cs typeface="+mn-cs"/></a:defRPr></a:lvl5pPr><a:lvl6pPr marL="2286000" algn="l" defTabSz="914400" rtl="0" eaLnBrk="1" latinLnBrk="0" hangingPunct="1"><a:defRPr sz="1800" kern="1200"><a:solidFill><a:schemeClr val="tx1"/></a:solidFill><a:latin typeface="+mn-lt"/><a:ea typeface="+mn-ea"/><a:cs typeface="+mn-cs"/></a:defRPr></a:lvl6pPr><a:lvl7pPr marL="2743200" algn="l" defTabSz="914400" rtl="0" eaLnBrk="1" latinLnBrk="0" hangingPunct="1"><a:defRPr sz="1800" kern="1200"><a:solidFill><a:schemeClr val="tx1"/></a:solidFill><a:latin typeface="+mn-lt"/><a:ea typeface="+mn-ea"/><a:cs typeface="+mn-cs"/></a:defRPr></a:lvl7pPr><a:lvl8pPr marL="3200400" algn="l" defTabSz="914400" rtl="0" eaLnBrk="1" latinLnBrk="0" hangingPunct="1"><a:defRPr sz="1800" kern="1200"><a:solidFill><a:schemeClr val="tx1"/></a:solidFill><a:latin typeface="+mn-lt"/><a:ea typeface="+mn-ea"/><a:cs typeface="+mn-cs"/></a:defRPr></a:lvl8pPr><a:lvl9pPr marL="3657600" algn="l" defTabSz="914400" rtl="0" eaLnBrk="1" latinLnBrk="0" hangingPunct="1"><a:defRPr sz="1800" kern="1200"><a:solidFill><a:schemeClr val="tx1"/></a:solidFill><a:latin typeface="+mn-lt"/><a:ea typeface="+mn-ea"/><a:cs typeface="+mn-cs"/></a:defRPr></a:lvl9pPr></a:lstStyle><a:p><a:pPr defTabSz="122438"><a:spcBef><a:spcPts val="80"/></a:spcBef><a:buSzPct val="100000"/></a:pPr><a:r><a:rPr lang="fr-CA" dirty="1" sz="214" b="1" i="1"><a:solidFill><a:srgbClr val="0097A9"><a:lumMod val="60000"/><a:lumOff val="40000"/></a:srgbClr></a:solidFill><a:latin typeface="Verdana"/></a:rPr><a:t>Nos gens continuent de se sentir...</a:t></a:r></a:p></p:txBody></p:sp><p:grpSp><p:nvGrpSpPr><p:cNvPr id="1045" name="Group 1044"><a:extLst><a:ext uri="{FF2B5EF4-FFF2-40B4-BE49-F238E27FC236}"><a16:creationId xmlns:a16="http://schemas.microsoft.com/office/drawing/2014/main" id="{9169CDBB-2ABA-5E9F-0285-F938D457E3D2}"/></a:ext></a:extLst></p:cNvPr><p:cNvGrpSpPr/><p:nvPr/></p:nvGrpSpPr><p:grpSpPr><a:xfrm><a:off x="5513830" y="4603144"/><a:ext cx="1069001" cy="374621"/><a:chOff x="275118" y="35259289"/><a:chExt cx="7981871" cy="2797170"/></a:xfrm></p:grpSpPr><p:grpSp><p:nvGrpSpPr><p:cNvPr id="40" name="Group 39"><a:extLst><a:ext uri="{FF2B5EF4-FFF2-40B4-BE49-F238E27FC236}"><a16:creationId xmlns:a16="http://schemas.microsoft.com/office/drawing/2014/main" id="{DDEC772A-4960-FC36-8085-2DC0318B674D}"/></a:ext></a:extLst></p:cNvPr><p:cNvGrpSpPr/><p:nvPr/></p:nvGrpSpPr><p:grpSpPr><a:xfrm><a:off x="275118" y="35259289"/><a:ext cx="7981871" cy="2422448"/><a:chOff x="262227" y="33997228"/><a:chExt cx="7981871" cy="2422448"/></a:xfrm></p:grpSpPr><p:sp><p:nvSpPr><p:cNvPr id="44" name="Circle: Hollow 43"><a:extLst><a:ext uri="{FF2B5EF4-FFF2-40B4-BE49-F238E27FC236}"><a16:creationId xmlns:a16="http://schemas.microsoft.com/office/drawing/2014/main" id="{DBBA13C8-F7BF-4244-37F0-8547BFEF4B98}"/></a:ext></a:extLst></p:cNvPr><p:cNvSpPr/><p:nvPr/></p:nvSpPr><p:spPr bwMode="gray"><a:xfrm><a:off x="262227" y="33997228"/><a:ext cx="1604359" cy="1496502"/></a:xfrm><a:prstGeom prst="donut"><a:avLst><a:gd name="adj" fmla="val 5986"/></a:avLst></a:prstGeom><a:solidFill><a:schemeClr val="accent5"><a:alpha val="50000"/></a:schemeClr></a:solidFill><a:ln><a:noFill/></a:ln></p:spPr><p:style><a:lnRef idx="0"><a:scrgbClr r="0" g="0" b="0"/></a:lnRef><a:fillRef idx="0"><a:scrgbClr r="0" g="0" b="0"/></a:fillRef><a:effectRef idx="0"><a:scrgbClr r="0" g="0" b="0"/></a:effectRef><a:fontRef idx="minor"><a:schemeClr val="lt1"/></a:fontRef></p:style><p:txBody><a:bodyPr wrap="square" lIns="11906" tIns="11906" rIns="11906" bIns="11906" rtlCol="0" anchor="ctr"/><a:lstStyle><a:defPPr><a:defRPr lang="en-US"/></a:defPPr><a:lvl1pPr marL="0" algn="l" defTabSz="914400" rtl="0" eaLnBrk="1" latinLnBrk="0" hangingPunct="1"><a:defRPr sz="1800" kern="1200"><a:solidFill><a:schemeClr val="lt1"/></a:solidFill><a:latin typeface="+mn-lt"/><a:ea typeface="+mn-ea"/><a:cs typeface="+mn-cs"/></a:defRPr></a:lvl1pPr><a:lvl2pPr marL="457200" algn="l" defTabSz="914400" rtl="0" eaLnBrk="1" latinLnBrk="0" hangingPunct="1"><a:defRPr sz="1800" kern="1200"><a:solidFill><a:schemeClr val="lt1"/></a:solidFill><a:latin typeface="+mn-lt"/><a:ea typeface="+mn-ea"/><a:cs typeface="+mn-cs"/></a:defRPr></a:lvl2pPr><a:lvl3pPr marL="914400" algn="l" defTabSz="914400" rtl="0" eaLnBrk="1" latinLnBrk="0" hangingPunct="1"><a:defRPr sz="1800" kern="1200"><a:solidFill><a:schemeClr val="lt1"/></a:solidFill><a:latin typeface="+mn-lt"/><a:ea typeface="+mn-ea"/><a:cs typeface="+mn-cs"/></a:defRPr></a:lvl3pPr><a:lvl4pPr marL="1371600" algn="l" defTabSz="914400" rtl="0" eaLnBrk="1" latinLnBrk="0" hangingPunct="1"><a:defRPr sz="1800" kern="1200"><a:solidFill><a:schemeClr val="lt1"/></a:solidFill><a:latin typeface="+mn-lt"/><a:ea typeface="+mn-ea"/><a:cs typeface="+mn-cs"/></a:defRPr></a:lvl4pPr><a:lvl5pPr marL="1828800" algn="l" defTabSz="914400" rtl="0" eaLnBrk="1" latinLnBrk="0" hangingPunct="1"><a:defRPr sz="1800" kern="1200"><a:solidFill><a:schemeClr val="lt1"/></a:solidFill><a:latin typeface="+mn-lt"/><a:ea typeface="+mn-ea"/><a:cs typeface="+mn-cs"/></a:defRPr></a:lvl5pPr><a:lvl6pPr marL="2286000" algn="l" defTabSz="914400" rtl="0" eaLnBrk="1" latinLnBrk="0" hangingPunct="1"><a:defRPr sz="1800" kern="1200"><a:solidFill><a:schemeClr val="lt1"/></a:solidFill><a:latin typeface="+mn-lt"/><a:ea typeface="+mn-ea"/><a:cs typeface="+mn-cs"/></a:defRPr></a:lvl6pPr><a:lvl7pPr marL="2743200" algn="l" defTabSz="914400" rtl="0" eaLnBrk="1" latinLnBrk="0" hangingPunct="1"><a:defRPr sz="1800" kern="1200"><a:solidFill><a:schemeClr val="lt1"/></a:solidFill><a:latin typeface="+mn-lt"/><a:ea typeface="+mn-ea"/><a:cs typeface="+mn-cs"/></a:defRPr></a:lvl7pPr><a:lvl8pPr marL="3200400" algn="l" defTabSz="914400" rtl="0" eaLnBrk="1" latinLnBrk="0" hangingPunct="1"><a:defRPr sz="1800" kern="1200"><a:solidFill><a:schemeClr val="lt1"/></a:solidFill><a:latin typeface="+mn-lt"/><a:ea typeface="+mn-ea"/><a:cs typeface="+mn-cs"/></a:defRPr></a:lvl8pPr><a:lvl9pPr marL="3657600" algn="l" defTabSz="914400" rtl="0" eaLnBrk="1" latinLnBrk="0" hangingPunct="1"><a:defRPr sz="1800" kern="1200"><a:solidFill><a:schemeClr val="lt1"/></a:solidFill><a:latin typeface="+mn-lt"/><a:ea typeface="+mn-ea"/><a:cs typeface="+mn-cs"/></a:defRPr></a:lvl9pPr></a:lstStyle><a:p><a:pPr algn="ctr" defTabSz="122438"><a:lnSpc><a:spcPct val="106000"/></a:lnSpc></a:pPr><a:endParaRPr lang="en-US" sz="214" b="1"><a:solidFill><a:prstClr val="white"/></a:solidFill><a:latin typeface="Verdana"/></a:endParaRPr></a:p></p:txBody></p:sp><p:sp><p:nvSpPr><p:cNvPr id="45" name="TextBox 24"><a:extLst><a:ext uri="{FF2B5EF4-FFF2-40B4-BE49-F238E27FC236}"><a16:creationId xmlns:a16="http://schemas.microsoft.com/office/drawing/2014/main" id="{C4D491FA-28A2-4A41-AC80-DC585C92A600}"/></a:ext></a:extLst></p:cNvPr><p:cNvSpPr txBox="1"/><p:nvPr/></p:nvSpPr><p:spPr><a:xfrm><a:off x="2169564" y="35112394"/><a:ext cx="6074534" cy="1307282"/></a:xfrm><a:prstGeom prst="roundRect"><a:avLst/></a:prstGeom><a:noFill/><a:ln><a:noFill/></a:ln></p:spPr><p:txBody><a:bodyPr wrap="square" rtlCol="0"><a:spAutoFit/></a:bodyPr><a:lstStyle><a:defPPr><a:defRPr lang="en-US"/></a:defPPr><a:lvl1pPr marL="0" algn="l" defTabSz="914400" rtl="0" eaLnBrk="1" latinLnBrk="0" hangingPunct="1"><a:defRPr sz="1800" kern="1200"><a:solidFill><a:schemeClr val="tx1"/></a:solidFill><a:latin typeface="+mn-lt"/><a:ea typeface="+mn-ea"/><a:cs typeface="+mn-cs"/></a:defRPr></a:lvl1pPr><a:lvl2pPr marL="457200" algn="l" defTabSz="914400" rtl="0" eaLnBrk="1" latinLnBrk="0" hangingPunct="1"><a:defRPr sz="1800" kern="1200"><a:solidFill><a:schemeClr val="tx1"/></a:solidFill><a:latin typeface="+mn-lt"/><a:ea typeface="+mn-ea"/><a:cs typeface="+mn-cs"/></a:defRPr></a:lvl2pPr><a:lvl3pPr marL="914400" algn="l" defTabSz="914400" rtl="0" eaLnBrk="1" latinLnBrk="0" hangingPunct="1"><a:defRPr sz="1800" kern="1200"><a:solidFill><a:schemeClr val="tx1"/></a:solidFill><a:latin typeface="+mn-lt"/><a:ea typeface="+mn-ea"/><a:cs typeface="+mn-cs"/></a:defRPr></a:lvl3pPr><a:lvl4pPr marL="1371600" algn="l" defTabSz="914400" rtl="0" eaLnBrk="1" latinLnBrk="0" hangingPunct="1"><a:defRPr sz="1800" kern="1200"><a:solidFill><a:schemeClr val="tx1"/></a:solidFill><a:latin typeface="+mn-lt"/><a:ea typeface="+mn-ea"/><a:cs typeface="+mn-cs"/></a:defRPr></a:lvl4pPr><a:lvl5pPr marL="1828800" algn="l" defTabSz="914400" rtl="0" eaLnBrk="1" latinLnBrk="0" hangingPunct="1"><a:defRPr sz="1800" kern="1200"><a:solidFill><a:schemeClr val="tx1"/></a:solidFill><a:latin typeface="+mn-lt"/><a:ea typeface="+mn-ea"/><a:cs typeface="+mn-cs"/></a:defRPr></a:lvl5pPr><a:lvl6pPr marL="2286000" algn="l" defTabSz="914400" rtl="0" eaLnBrk="1" latinLnBrk="0" hangingPunct="1"><a:defRPr sz="1800" kern="1200"><a:solidFill><a:schemeClr val="tx1"/></a:solidFill><a:latin typeface="+mn-lt"/><a:ea typeface="+mn-ea"/><a:cs typeface="+mn-cs"/></a:defRPr></a:lvl6pPr><a:lvl7pPr marL="2743200" algn="l" defTabSz="914400" rtl="0" eaLnBrk="1" latinLnBrk="0" hangingPunct="1"><a:defRPr sz="1800" kern="1200"><a:solidFill><a:schemeClr val="tx1"/></a:solidFill><a:latin typeface="+mn-lt"/><a:ea typeface="+mn-ea"/><a:cs typeface="+mn-cs"/></a:defRPr></a:lvl7pPr><a:lvl8pPr marL="3200400" algn="l" defTabSz="914400" rtl="0" eaLnBrk="1" latinLnBrk="0" hangingPunct="1"><a:defRPr sz="1800" kern="1200"><a:solidFill><a:schemeClr val="tx1"/></a:solidFill><a:latin typeface="+mn-lt"/><a:ea typeface="+mn-ea"/><a:cs typeface="+mn-cs"/></a:defRPr></a:lvl8pPr><a:lvl9pPr marL="3657600" algn="l" defTabSz="914400" rtl="0" eaLnBrk="1" latinLnBrk="0" hangingPunct="1"><a:defRPr sz="1800" kern="1200"><a:solidFill><a:schemeClr val="tx1"/></a:solidFill><a:latin typeface="+mn-lt"/><a:ea typeface="+mn-ea"/><a:cs typeface="+mn-cs"/></a:defRPr></a:lvl9pPr></a:lstStyle><a:p><a:pPr defTabSz="121983"><a:defRPr/></a:pPr><a:r><a:rPr lang="fr-CA" dirty="1" sz="214"><a:solidFill><a:prstClr val="white"/></a:solidFill><a:latin typeface="Verdana"/></a:rPr><a:t>... reconnus de façon équitable et inclusive par le Cabinet.</a:t></a:r></a:p></p:txBody></p:sp><p:sp><p:nvSpPr><p:cNvPr id="46" name="Textfeld 223"><a:extLst><a:ext uri="{FF2B5EF4-FFF2-40B4-BE49-F238E27FC236}"><a16:creationId xmlns:a16="http://schemas.microsoft.com/office/drawing/2014/main" id="{AA845C46-047B-B4FB-79EE-5C29AB03D01A}"/></a:ext></a:extLst></p:cNvPr><p:cNvSpPr txBox="1"/><p:nvPr/></p:nvSpPr><p:spPr bwMode="gray"><a:xfrm><a:off x="336088" y="34471262"/><a:ext cx="1481076" cy="465709"/></a:xfrm><a:prstGeom prst="roundRect"><a:avLst/></a:prstGeom><a:noFill/></p:spPr><p:txBody><a:bodyPr wrap="square" lIns="0" tIns="0" rIns="0" bIns="0" rtlCol="0" anchor="b" anchorCtr="0"><a:noAutofit/></a:bodyPr><a:lstStyle><a:defPPr><a:defRPr lang="en-US"/></a:defPPr><a:lvl1pPr marL="0" algn="l" defTabSz="914400" rtl="0" eaLnBrk="1" latinLnBrk="0" hangingPunct="1"><a:defRPr sz="1800" kern="1200"><a:solidFill><a:schemeClr val="tx1"/></a:solidFill><a:latin typeface="+mn-lt"/><a:ea typeface="+mn-ea"/><a:cs typeface="+mn-cs"/></a:defRPr></a:lvl1pPr><a:lvl2pPr marL="457200" algn="l" defTabSz="914400" rtl="0" eaLnBrk="1" latinLnBrk="0" hangingPunct="1"><a:defRPr sz="1800" kern="1200"><a:solidFill><a:schemeClr val="tx1"/></a:solidFill><a:latin typeface="+mn-lt"/><a:ea typeface="+mn-ea"/><a:cs typeface="+mn-cs"/></a:defRPr></a:lvl2pPr><a:lvl3pPr marL="914400" algn="l" defTabSz="914400" rtl="0" eaLnBrk="1" latinLnBrk="0" hangingPunct="1"><a:defRPr sz="1800" kern="1200"><a:solidFill><a:schemeClr val="tx1"/></a:solidFill><a:latin typeface="+mn-lt"/><a:ea typeface="+mn-ea"/><a:cs typeface="+mn-cs"/></a:defRPr></a:lvl3pPr><a:lvl4pPr marL="1371600" algn="l" defTabSz="914400" rtl="0" eaLnBrk="1" latinLnBrk="0" hangingPunct="1"><a:defRPr sz="1800" kern="1200"><a:solidFill><a:schemeClr val="tx1"/></a:solidFill><a:latin typeface="+mn-lt"/><a:ea typeface="+mn-ea"/><a:cs typeface="+mn-cs"/></a:defRPr></a:lvl4pPr><a:lvl5pPr marL="1828800" algn="l" defTabSz="914400" rtl="0" eaLnBrk="1" latinLnBrk="0" hangingPunct="1"><a:defRPr sz="1800" kern="1200"><a:solidFill><a:schemeClr val="tx1"/></a:solidFill><a:latin typeface="+mn-lt"/><a:ea typeface="+mn-ea"/><a:cs typeface="+mn-cs"/></a:defRPr></a:lvl5pPr><a:lvl6pPr marL="2286000" algn="l" defTabSz="914400" rtl="0" eaLnBrk="1" latinLnBrk="0" hangingPunct="1"><a:defRPr sz="1800" kern="1200"><a:solidFill><a:schemeClr val="tx1"/></a:solidFill><a:latin typeface="+mn-lt"/><a:ea typeface="+mn-ea"/><a:cs typeface="+mn-cs"/></a:defRPr></a:lvl6pPr><a:lvl7pPr marL="2743200" algn="l" defTabSz="914400" rtl="0" eaLnBrk="1" latinLnBrk="0" hangingPunct="1"><a:defRPr sz="1800" kern="1200"><a:solidFill><a:schemeClr val="tx1"/></a:solidFill><a:latin typeface="+mn-lt"/><a:ea typeface="+mn-ea"/><a:cs typeface="+mn-cs"/></a:defRPr></a:lvl7pPr><a:lvl8pPr marL="3200400" algn="l" defTabSz="914400" rtl="0" eaLnBrk="1" latinLnBrk="0" hangingPunct="1"><a:defRPr sz="1800" kern="1200"><a:solidFill><a:schemeClr val="tx1"/></a:solidFill><a:latin typeface="+mn-lt"/><a:ea typeface="+mn-ea"/><a:cs typeface="+mn-cs"/></a:defRPr></a:lvl8pPr><a:lvl9pPr marL="3657600" algn="l" defTabSz="914400" rtl="0" eaLnBrk="1" latinLnBrk="0" hangingPunct="1"><a:defRPr sz="1800" kern="1200"><a:solidFill><a:schemeClr val="tx1"/></a:solidFill><a:latin typeface="+mn-lt"/><a:ea typeface="+mn-ea"/><a:cs typeface="+mn-cs"/></a:defRPr></a:lvl9pPr></a:lstStyle><a:p><a:pPr algn="ctr" defTabSz="122438"><a:spcAft><a:spcPts val="80"/></a:spcAft></a:pPr><a:r><a:rPr lang="fr-CA" dirty="1" sz="375" b="1"><a:solidFill><a:srgbClr val="0097A9"><a:lumMod val="60000"/><a:lumOff val="40000"/></a:srgbClr></a:solidFill><a:latin typeface="Verdana"/></a:rPr><a:t>&gt; 70 %</a:t></a:r></a:p></p:txBody></p:sp><p:sp><p:nvSpPr><p:cNvPr id="47" name="TextBox 491"><a:extLst><a:ext uri="{FF2B5EF4-FFF2-40B4-BE49-F238E27FC236}"><a16:creationId xmlns:a16="http://schemas.microsoft.com/office/drawing/2014/main" id="{2A1D6F8A-8186-5135-A373-A0DC59A03049}"/></a:ext></a:extLst></p:cNvPr><p:cNvSpPr txBox="1"/><p:nvPr/></p:nvSpPr><p:spPr><a:xfrm><a:off x="2169564" y="34713296"/><a:ext cx="4292227" cy="1307286"/></a:xfrm><a:prstGeom prst="roundRect"><a:avLst/></a:prstGeom><a:noFill/><a:ln><a:noFill/></a:ln></p:spPr><p:txBody><a:bodyPr wrap="square" rtlCol="0"><a:spAutoFit/></a:bodyPr><a:lstStyle><a:defPPr><a:defRPr lang="en-US"/></a:defPPr><a:lvl1pPr marL="0" algn="l" defTabSz="914400" rtl="0" eaLnBrk="1" latinLnBrk="0" hangingPunct="1"><a:defRPr sz="1800" kern="1200"><a:solidFill><a:schemeClr val="tx1"/></a:solidFill><a:latin typeface="+mn-lt"/><a:ea typeface="+mn-ea"/><a:cs typeface="+mn-cs"/></a:defRPr></a:lvl1pPr><a:lvl2pPr marL="457200" algn="l" defTabSz="914400" rtl="0" eaLnBrk="1" latinLnBrk="0" hangingPunct="1"><a:defRPr sz="1800" kern="1200"><a:solidFill><a:schemeClr val="tx1"/></a:solidFill><a:latin typeface="+mn-lt"/><a:ea typeface="+mn-ea"/><a:cs typeface="+mn-cs"/></a:defRPr></a:lvl2pPr><a:lvl3pPr marL="914400" algn="l" defTabSz="914400" rtl="0" eaLnBrk="1" latinLnBrk="0" hangingPunct="1"><a:defRPr sz="1800" kern="1200"><a:solidFill><a:schemeClr val="tx1"/></a:solidFill><a:latin typeface="+mn-lt"/><a:ea typeface="+mn-ea"/><a:cs typeface="+mn-cs"/></a:defRPr></a:lvl3pPr><a:lvl4pPr marL="1371600" algn="l" defTabSz="914400" rtl="0" eaLnBrk="1" latinLnBrk="0" hangingPunct="1"><a:defRPr sz="1800" kern="1200"><a:solidFill><a:schemeClr val="tx1"/></a:solidFill><a:latin typeface="+mn-lt"/><a:ea typeface="+mn-ea"/><a:cs typeface="+mn-cs"/></a:defRPr></a:lvl4pPr><a:lvl5pPr marL="1828800" algn="l" defTabSz="914400" rtl="0" eaLnBrk="1" latinLnBrk="0" hangingPunct="1"><a:defRPr sz="1800" kern="1200"><a:solidFill><a:schemeClr val="tx1"/></a:solidFill><a:latin typeface="+mn-lt"/><a:ea typeface="+mn-ea"/><a:cs typeface="+mn-cs"/></a:defRPr></a:lvl5pPr><a:lvl6pPr marL="2286000" algn="l" defTabSz="914400" rtl="0" eaLnBrk="1" latinLnBrk="0" hangingPunct="1"><a:defRPr sz="1800" kern="1200"><a:solidFill><a:schemeClr val="tx1"/></a:solidFill><a:latin typeface="+mn-lt"/><a:ea typeface="+mn-ea"/><a:cs typeface="+mn-cs"/></a:defRPr></a:lvl6pPr><a:lvl7pPr marL="2743200" algn="l" defTabSz="914400" rtl="0" eaLnBrk="1" latinLnBrk="0" hangingPunct="1"><a:defRPr sz="1800" kern="1200"><a:solidFill><a:schemeClr val="tx1"/></a:solidFill><a:latin typeface="+mn-lt"/><a:ea typeface="+mn-ea"/><a:cs typeface="+mn-cs"/></a:defRPr></a:lvl7pPr><a:lvl8pPr marL="3200400" algn="l" defTabSz="914400" rtl="0" eaLnBrk="1" latinLnBrk="0" hangingPunct="1"><a:defRPr sz="1800" kern="1200"><a:solidFill><a:schemeClr val="tx1"/></a:solidFill><a:latin typeface="+mn-lt"/><a:ea typeface="+mn-ea"/><a:cs typeface="+mn-cs"/></a:defRPr></a:lvl8pPr><a:lvl9pPr marL="3657600" algn="l" defTabSz="914400" rtl="0" eaLnBrk="1" latinLnBrk="0" hangingPunct="1"><a:defRPr sz="1800" kern="1200"><a:solidFill><a:schemeClr val="tx1"/></a:solidFill><a:latin typeface="+mn-lt"/><a:ea typeface="+mn-ea"/><a:cs typeface="+mn-cs"/></a:defRPr></a:lvl9pPr></a:lstStyle><a:p><a:pPr defTabSz="121983"><a:defRPr/></a:pPr><a:r><a:rPr lang="fr-CA" dirty="1" sz="214"><a:solidFill><a:prstClr val="white"/></a:solidFill><a:latin typeface="Verdana"/></a:rPr><a:t>… reconnus pour leur contribution.</a:t></a:r><a:r><a:rPr lang="fr-CA" dirty="1" sz="214"><a:solidFill><a:prstClr val="white"/></a:solidFill><a:latin typeface="Verdana"/></a:rPr><a:t> </a:t></a:r></a:p></p:txBody></p:sp></p:grpSp><p:sp><p:nvSpPr><p:cNvPr id="48" name="TextBox 24"><a:extLst><a:ext uri="{FF2B5EF4-FFF2-40B4-BE49-F238E27FC236}"><a16:creationId xmlns:a16="http://schemas.microsoft.com/office/drawing/2014/main" id="{6BD4BC72-4697-DDAE-2F24-2AE34D61EEAF}"/></a:ext></a:extLst></p:cNvPr><p:cNvSpPr txBox="1"/><p:nvPr/></p:nvSpPr><p:spPr><a:xfrm><a:off x="2206176" y="36749173"/><a:ext cx="4563774" cy="1307286"/></a:xfrm><a:prstGeom prst="roundRect"><a:avLst/></a:prstGeom><a:noFill/><a:ln><a:noFill/></a:ln></p:spPr><p:txBody><a:bodyPr wrap="square" rtlCol="0"><a:spAutoFit/></a:bodyPr><a:lstStyle><a:defPPr><a:defRPr lang="en-US"/></a:defPPr><a:lvl1pPr marL="0" algn="l" defTabSz="914400" rtl="0" eaLnBrk="1" latinLnBrk="0" hangingPunct="1"><a:defRPr sz="1800" kern="1200"><a:solidFill><a:schemeClr val="tx1"/></a:solidFill><a:latin typeface="+mn-lt"/><a:ea typeface="+mn-ea"/><a:cs typeface="+mn-cs"/></a:defRPr></a:lvl1pPr><a:lvl2pPr marL="457200" algn="l" defTabSz="914400" rtl="0" eaLnBrk="1" latinLnBrk="0" hangingPunct="1"><a:defRPr sz="1800" kern="1200"><a:solidFill><a:schemeClr val="tx1"/></a:solidFill><a:latin typeface="+mn-lt"/><a:ea typeface="+mn-ea"/><a:cs typeface="+mn-cs"/></a:defRPr></a:lvl2pPr><a:lvl3pPr marL="914400" algn="l" defTabSz="914400" rtl="0" eaLnBrk="1" latinLnBrk="0" hangingPunct="1"><a:defRPr sz="1800" kern="1200"><a:solidFill><a:schemeClr val="tx1"/></a:solidFill><a:latin typeface="+mn-lt"/><a:ea typeface="+mn-ea"/><a:cs typeface="+mn-cs"/></a:defRPr></a:lvl3pPr><a:lvl4pPr marL="1371600" algn="l" defTabSz="914400" rtl="0" eaLnBrk="1" latinLnBrk="0" hangingPunct="1"><a:defRPr sz="1800" kern="1200"><a:solidFill><a:schemeClr val="tx1"/></a:solidFill><a:latin typeface="+mn-lt"/><a:ea typeface="+mn-ea"/><a:cs typeface="+mn-cs"/></a:defRPr></a:lvl4pPr><a:lvl5pPr marL="1828800" algn="l" defTabSz="914400" rtl="0" eaLnBrk="1" latinLnBrk="0" hangingPunct="1"><a:defRPr sz="1800" kern="1200"><a:solidFill><a:schemeClr val="tx1"/></a:solidFill><a:latin typeface="+mn-lt"/><a:ea typeface="+mn-ea"/><a:cs typeface="+mn-cs"/></a:defRPr></a:lvl5pPr><a:lvl6pPr marL="2286000" algn="l" defTabSz="914400" rtl="0" eaLnBrk="1" latinLnBrk="0" hangingPunct="1"><a:defRPr sz="1800" kern="1200"><a:solidFill><a:schemeClr val="tx1"/></a:solidFill><a:latin typeface="+mn-lt"/><a:ea typeface="+mn-ea"/><a:cs typeface="+mn-cs"/></a:defRPr></a:lvl6pPr><a:lvl7pPr marL="2743200" algn="l" defTabSz="914400" rtl="0" eaLnBrk="1" latinLnBrk="0" hangingPunct="1"><a:defRPr sz="1800" kern="1200"><a:solidFill><a:schemeClr val="tx1"/></a:solidFill><a:latin typeface="+mn-lt"/><a:ea typeface="+mn-ea"/><a:cs typeface="+mn-cs"/></a:defRPr></a:lvl7pPr><a:lvl8pPr marL="3200400" algn="l" defTabSz="914400" rtl="0" eaLnBrk="1" latinLnBrk="0" hangingPunct="1"><a:defRPr sz="1800" kern="1200"><a:solidFill><a:schemeClr val="tx1"/></a:solidFill><a:latin typeface="+mn-lt"/><a:ea typeface="+mn-ea"/><a:cs typeface="+mn-cs"/></a:defRPr></a:lvl8pPr><a:lvl9pPr marL="3657600" algn="l" defTabSz="914400" rtl="0" eaLnBrk="1" latinLnBrk="0" hangingPunct="1"><a:defRPr sz="1800" kern="1200"><a:solidFill><a:schemeClr val="tx1"/></a:solidFill><a:latin typeface="+mn-lt"/><a:ea typeface="+mn-ea"/><a:cs typeface="+mn-cs"/></a:defRPr></a:lvl9pPr></a:lstStyle><a:p><a:pPr defTabSz="121983"><a:defRPr/></a:pPr><a:r><a:rPr lang="fr-CA" dirty="1" sz="214"><a:solidFill><a:prstClr val="white"/></a:solidFill><a:latin typeface="Verdana"/></a:rPr><a:t>… reconnus d’une façon valorisante pour eux.</a:t></a:r></a:p></p:txBody></p:sp></p:grpSp><p:grpSp><p:nvGrpSpPr><p:cNvPr id="1046" name="Group 1045"><a:extLst><a:ext uri="{FF2B5EF4-FFF2-40B4-BE49-F238E27FC236}"><a16:creationId xmlns:a16="http://schemas.microsoft.com/office/drawing/2014/main" id="{2C0B0675-1776-67F3-87DC-29F978C76AF6}"/></a:ext></a:extLst></p:cNvPr><p:cNvGrpSpPr/><p:nvPr/></p:nvGrpSpPr><p:grpSpPr><a:xfrm><a:off x="5925219" y="5298886"/><a:ext cx="750578" cy="473319"/><a:chOff x="5025452" y="37930386"/><a:chExt cx="4232988" cy="3285765"/></a:xfrm></p:grpSpPr><p:grpSp><p:nvGrpSpPr><p:cNvPr id="60" name="Group 59"><a:extLst><a:ext uri="{FF2B5EF4-FFF2-40B4-BE49-F238E27FC236}"><a16:creationId xmlns:a16="http://schemas.microsoft.com/office/drawing/2014/main" id="{627A671D-624B-F17F-8148-D97360AF4BB0}"/></a:ext></a:extLst></p:cNvPr><p:cNvGrpSpPr/><p:nvPr/></p:nvGrpSpPr><p:grpSpPr><a:xfrm><a:off x="5025452" y="37930386"/><a:ext cx="4232988" cy="3236873"/><a:chOff x="420203" y="40515775"/><a:chExt cx="4018642" cy="3236873"/></a:xfrm></p:grpSpPr><p:sp><p:nvSpPr><p:cNvPr id="62" name="Freeform 6"><a:extLst><a:ext uri="{FF2B5EF4-FFF2-40B4-BE49-F238E27FC236}"><a16:creationId xmlns:a16="http://schemas.microsoft.com/office/drawing/2014/main" id="{D28FF89D-F274-32FB-D0CD-C1D5DB0749F8}"/></a:ext></a:extLst></p:cNvPr><p:cNvSpPr><a:spLocks/></p:cNvSpPr><p:nvPr/></p:nvSpPr><p:spPr bwMode="gray"><a:xfrm><a:off x="553853" y="40559003"/><a:ext cx="3884992" cy="401642"/></a:xfrm><a:custGeom><a:avLst/><a:gdLst/><a:ahLst/><a:cxnLst><a:cxn ang="0"><a:pos x="502" y="293"/></a:cxn><a:cxn ang="0"><a:pos x="425" y="178"/></a:cxn><a:cxn ang="0"><a:pos x="425" y="178"/></a:cxn><a:cxn ang="0"><a:pos x="425" y="178"/></a:cxn><a:cxn ang="0"><a:pos x="502" y="62"/></a:cxn><a:cxn ang="0"><a:pos x="522" y="33"/></a:cxn><a:cxn ang="0"><a:pos x="527" y="10"/></a:cxn><a:cxn ang="0"><a:pos x="511" y="0"/></a:cxn><a:cxn ang="0"><a:pos x="0" y="0"/></a:cxn><a:cxn ang="0"><a:pos x="0" y="178"/></a:cxn><a:cxn ang="0"><a:pos x="0" y="356"/></a:cxn><a:cxn ang="0"><a:pos x="511" y="356"/></a:cxn><a:cxn ang="0"><a:pos x="527" y="345"/></a:cxn><a:cxn ang="0"><a:pos x="522" y="323"/></a:cxn><a:cxn ang="0"><a:pos x="502" y="293"/></a:cxn></a:cxnLst><a:rect l="0" t="0" r="r" b="b"/><a:pathLst><a:path w="530" h="356"><a:moveTo><a:pt x="502" y="293"/></a:moveTo><a:cubicBezTo><a:pt x="425" y="178"/><a:pt x="425" y="178"/><a:pt x="425" y="178"/></a:cubicBezTo><a:cubicBezTo><a:pt x="425" y="178"/><a:pt x="425" y="178"/><a:pt x="425" y="178"/></a:cubicBezTo><a:cubicBezTo><a:pt x="425" y="178"/><a:pt x="425" y="178"/><a:pt x="425" y="178"/></a:cubicBezTo><a:cubicBezTo><a:pt x="502" y="62"/><a:pt x="502" y="62"/><a:pt x="502" y="62"/></a:cubicBezTo><a:cubicBezTo><a:pt x="502" y="62"/><a:pt x="503" y="63"/><a:pt x="522" y="33"/></a:cubicBezTo><a:cubicBezTo><a:pt x="528" y="24"/><a:pt x="530" y="17"/><a:pt x="527" y="10"/></a:cubicBezTo><a:cubicBezTo><a:pt x="523" y="0"/><a:pt x="511" y="0"/><a:pt x="511" y="0"/></a:cubicBezTo><a:cubicBezTo><a:pt x="0" y="0"/><a:pt x="0" y="0"/><a:pt x="0" y="0"/></a:cubicBezTo><a:cubicBezTo><a:pt x="0" y="178"/><a:pt x="0" y="178"/><a:pt x="0" y="178"/></a:cubicBezTo><a:cubicBezTo><a:pt x="0" y="356"/><a:pt x="0" y="356"/><a:pt x="0" y="356"/></a:cubicBezTo><a:cubicBezTo><a:pt x="511" y="356"/><a:pt x="511" y="356"/><a:pt x="511" y="356"/></a:cubicBezTo><a:cubicBezTo><a:pt x="511" y="356"/><a:pt x="523" y="356"/><a:pt x="527" y="345"/></a:cubicBezTo><a:cubicBezTo><a:pt x="530" y="338"/><a:pt x="528" y="332"/><a:pt x="522" y="323"/></a:cubicBezTo><a:cubicBezTo><a:pt x="503" y="293"/><a:pt x="502" y="293"/><a:pt x="502" y="293"/></a:cubicBezTo><a:close/></a:path></a:pathLst></a:custGeom><a:solidFill><a:schemeClr val="accent5"/></a:solidFill><a:ln w="12700"><a:noFill/><a:round/><a:headEnd/><a:tailEnd/></a:ln><a:effectLst/></p:spPr><p:txBody><a:bodyPr vert="horz" wrap="none" rIns="19471" rtlCol="0" anchor="ctr"/><a:lstStyle/><a:p><a:pPr marL="38847" defTabSz="122438"><a:defRPr/></a:pPr><a:r><a:rPr lang="fr-CA" dirty="1" sz="189" b="1"><a:solidFill><a:prstClr val="white"/></a:solidFill><a:latin typeface="Verdana"/></a:rPr><a:t>  </a:t></a:r><a:r><a:rPr lang="fr-CA" dirty="1" sz="189" b="1"><a:solidFill><a:prstClr val="white"/></a:solidFill><a:latin typeface="Verdana"/></a:rPr><a:t>ALLEZ PLUS LOIN</a:t></a:r></a:p></p:txBody></p:sp><p:grpSp><p:nvGrpSpPr><p:cNvPr id="63" name="Group 62"><a:extLst><a:ext uri="{FF2B5EF4-FFF2-40B4-BE49-F238E27FC236}"><a16:creationId xmlns:a16="http://schemas.microsoft.com/office/drawing/2014/main" id="{8F80C80E-47ED-7C68-12E6-BB323126B925}"/></a:ext></a:extLst></p:cNvPr><p:cNvGrpSpPr/><p:nvPr/></p:nvGrpSpPr><p:grpSpPr><a:xfrm><a:off x="420203" y="40515775"/><a:ext cx="3858747" cy="3236873"/><a:chOff x="5750466" y="3850875"/><a:chExt cx="2695361" cy="4590243"/></a:xfrm></p:grpSpPr><p:sp><p:nvSpPr><p:cNvPr id="1024" name="Rectangle 5"><a:extLst><a:ext uri="{FF2B5EF4-FFF2-40B4-BE49-F238E27FC236}"><a16:creationId xmlns:a16="http://schemas.microsoft.com/office/drawing/2014/main" id="{9092F927-1A16-AA50-B9FE-2E8311A9F8E6}"/></a:ext></a:extLst></p:cNvPr><p:cNvSpPr><a:spLocks noChangeArrowheads="1"/></p:cNvSpPr><p:nvPr/></p:nvSpPr><p:spPr bwMode="gray"><a:xfrm><a:off x="5750466" y="3850875"/><a:ext cx="99173" cy="4590243"/></a:xfrm><a:prstGeom prst="roundRect"><a:avLst><a:gd name="adj" fmla="val 50000"/></a:avLst></a:prstGeom><a:solidFill><a:srgbClr val="969696"/></a:solidFill><a:ln w="12700"><a:noFill/><a:round/><a:headEnd/><a:tailEnd/></a:ln><a:effectLst/></p:spPr><p:txBody><a:bodyPr rtlCol="0" anchor="ctr"/><a:lstStyle/><a:p><a:pPr algn="ctr" defTabSz="122438"><a:defRPr/></a:pPr><a:endParaRPr lang="de-DE" sz="187"><a:solidFill><a:prstClr val="white"/></a:solidFill><a:latin typeface="Verdana"/></a:endParaRPr></a:p></p:txBody></p:sp><p:sp><p:nvSpPr><p:cNvPr id="1025" name="Rectangle 1024"><a:extLst><a:ext uri="{FF2B5EF4-FFF2-40B4-BE49-F238E27FC236}"><a16:creationId xmlns:a16="http://schemas.microsoft.com/office/drawing/2014/main" id="{D08BEF15-DCA6-4C8E-55FA-87B713D96018}"/></a:ext></a:extLst></p:cNvPr><p:cNvSpPr/><p:nvPr/></p:nvSpPr><p:spPr bwMode="gray"><a:xfrm><a:off x="5809829" y="4519600"/><a:ext cx="2635998" cy="649044"/></a:xfrm><a:prstGeom prst="rect"><a:avLst/></a:prstGeom><a:noFill/><a:ln w="19050" algn="ctr"><a:noFill/><a:miter lim="800000"/><a:headEnd/><a:tailEnd/></a:ln></p:spPr><p:txBody><a:bodyPr wrap="square" lIns="12021" tIns="12021" rIns="12021" bIns="12021" rtlCol="0" anchor="t"/><a:lstStyle/><a:p><a:pPr marL="15668" indent="-429" defTabSz="122438"><a:spcBef><a:spcPct val="0"/></a:spcBef><a:spcAft><a:spcPts val="81"/></a:spcAft><a:defRPr/></a:pPr><a:r><a:rPr lang="fr-CA" dirty="1" sz="187" b="1"><a:solidFill><a:srgbClr val="0097A9"><a:lumMod val="60000"/><a:lumOff val="40000"/></a:srgbClr></a:solidFill><a:latin typeface="Verdana"/><a:ea typeface="MS PGothic" panose="020B0600070205080204" pitchFamily="34" charset="-128"/><a:cs typeface="Calibri Light" panose="020F0302020204030204" pitchFamily="34" charset="0"/></a:rPr><a:t>Témoignez votre appréciation de façon authentique pour favoriser une culture inclusive axée sur la reconnaissance.</a:t></a:r></a:p></p:txBody></p:sp></p:grpSp></p:grpSp><p:sp><p:nvSpPr><p:cNvPr id="51" name="TextBox 50"><a:extLst><a:ext uri="{FF2B5EF4-FFF2-40B4-BE49-F238E27FC236}"><a16:creationId xmlns:a16="http://schemas.microsoft.com/office/drawing/2014/main" id="{196AD81D-7441-193B-E8C5-69415AB81476}"/></a:ext></a:extLst></p:cNvPr><p:cNvSpPr txBox="1"/><p:nvPr/></p:nvSpPr><p:spPr><a:xfrm><a:off x="5276551" y="38950494"/><a:ext cx="3975048" cy="2265657"/></a:xfrm><a:prstGeom prst="rect"><a:avLst/></a:prstGeom><a:noFill/></p:spPr><p:txBody><a:bodyPr wrap="square" lIns="0" tIns="0" rIns="0" bIns="0" rtlCol="0"><a:spAutoFit/></a:bodyPr><a:lstStyle/><a:p><a:pPr marL="30610" indent="-30610" defTabSz="122438"><a:spcBef><a:spcPts val="80"/></a:spcBef><a:buSzPct val="100000"/><a:buFont typeface="Arial" panose="020B0604020202020204" pitchFamily="34" charset="0"/><a:buChar char="•"/><a:defRPr/></a:pPr><a:r><a:rPr lang="fr-CA" dirty="1" sz="187"><a:solidFill><a:prstClr val="white"><a:lumMod val="95000"/></a:prstClr></a:solidFill><a:latin typeface="Verdana"/></a:rPr><a:t>Célébrez les réalisations dans le cadre du travail et durant les rencontres officielles, par exemple les rencontres individuelles et les conversations de mi-exercice et de fin d’exercice, afin de motiver les gens et de maintenir leur engagement.</a:t></a:r></a:p><a:p><a:pPr marL="30610" indent="-30610" defTabSz="122438"><a:spcBef><a:spcPts val="80"/></a:spcBef><a:buSzPct val="100000"/><a:buFont typeface="Arial" panose="020B0604020202020204" pitchFamily="34" charset="0"/><a:buChar char="•"/><a:defRPr/></a:pPr><a:r><a:rPr lang="fr-CA" dirty="1" sz="187"><a:solidFill><a:prstClr val="white"><a:lumMod val="95000"/></a:prstClr></a:solidFill><a:latin typeface="Verdana"/></a:rPr><a:t>Associés et directeurs de service : envoyez votre récompense Supernova sur la plateforme </a:t></a:r><a:r><a:rPr lang="fr-CA" dirty="1" sz="187"><a:solidFill><a:srgbClr val="0097A9"><a:lumMod val="60000"/><a:lumOff val="40000"/></a:srgbClr></a:solidFill><a:latin typeface="Verdana"/><a:hlinkClick r:id="rId11"><a:extLst><a:ext uri="{A12FA001-AC4F-418D-AE19-62706E023703}"><ahyp:hlinkClr xmlns:ahyp="http://schemas.microsoft.com/office/drawing/2018/hyperlinkcolor" val="tx"/></a:ext></a:extLst></a:hlinkClick></a:rPr><a:t>ÉtoilesVertes</a:t></a:r><a:r><a:rPr lang="fr-CA" dirty="1" sz="187"><a:solidFill><a:srgbClr val="0097A9"><a:lumMod val="60000"/><a:lumOff val="40000"/></a:srgbClr></a:solidFill><a:latin typeface="Verdana"/></a:rPr><a:t> </a:t></a:r><a:r><a:rPr lang="fr-CA" dirty="1" sz="187"><a:solidFill><a:prstClr val="white"/></a:solidFill><a:latin typeface="Verdana"/></a:rPr><a:t>avant le 31 mai 2024 pour souligner les contributions exceptionnelles ayant une forte incidence.</a:t></a:r></a:p><a:p><a:pPr marL="30610" indent="-30610" defTabSz="122438"><a:spcBef><a:spcPts val="80"/></a:spcBef><a:buSzPct val="100000"/><a:buFont typeface="Arial" panose="020B0604020202020204" pitchFamily="34" charset="0"/><a:buChar char="•"/><a:defRPr/></a:pPr><a:r><a:rPr lang="fr-CA" dirty="1" sz="187"><a:solidFill><a:prstClr val="white"><a:lumMod val="95000"/></a:prstClr></a:solidFill><a:latin typeface="Verdana"/></a:rPr><a:t>Envoyez régulièrement des appréciations Stellaire non pécuniaires pour reconnaître des contributions percutantes.</a:t></a:r></a:p><a:p><a:pPr marL="30610" indent="-30610" defTabSz="122438"><a:spcBef><a:spcPts val="80"/></a:spcBef><a:buSzPct val="100000"/><a:buFont typeface="Arial" panose="020B0604020202020204" pitchFamily="34" charset="0"/><a:buChar char="•"/><a:defRPr/></a:pPr><a:r><a:rPr lang="fr-CA" dirty="1" sz="187"><a:solidFill><a:prstClr val="white"><a:lumMod val="95000"/></a:prstClr></a:solidFill><a:latin typeface="Verdana"/></a:rPr><a:t>Lorsque vous témoignez votre reconnaissance, soyez précis et sincère et insistez sur l’incidence que les gens ont eue.</a:t></a:r></a:p></p:txBody></p:sp></p:grpSp><p:sp><p:nvSpPr><p:cNvPr id="50" name="Freeform 8"><a:extLst><a:ext uri="{FF2B5EF4-FFF2-40B4-BE49-F238E27FC236}"><a16:creationId xmlns:a16="http://schemas.microsoft.com/office/drawing/2014/main" id="{4F090231-8EF8-3B57-19EC-32FF9112E1A7}"/></a:ext></a:extLst></p:cNvPr><p:cNvSpPr><a:spLocks noEditPoints="1"/></p:cNvSpPr><p:nvPr/></p:nvSpPr><p:spPr bwMode="gray"><a:xfrm rot="4235555" flipV="1"><a:off x="5456884" y="1990873"/><a:ext cx="89131" cy="49135"/></a:xfrm><a:custGeom><a:avLst/><a:gdLst><a:gd name="T0" fmla="*/ 508 w 642"/><a:gd name="T1" fmla="*/ 94 h 189"/><a:gd name="T2" fmla="*/ 243 w 642"/><a:gd name="T3" fmla="*/ 72 h 189"/><a:gd name="T4" fmla="*/ 21 w 642"/><a:gd name="T5" fmla="*/ 183 h 189"/><a:gd name="T6" fmla="*/ 4 w 642"/><a:gd name="T7" fmla="*/ 182 h 189"/><a:gd name="T8" fmla="*/ 10 w 642"/><a:gd name="T9" fmla="*/ 164 h 189"/><a:gd name="T10" fmla="*/ 239 w 642"/><a:gd name="T11" fmla="*/ 47 h 189"/><a:gd name="T12" fmla="*/ 522 w 642"/><a:gd name="T13" fmla="*/ 68 h 189"/><a:gd name="T14" fmla="*/ 508 w 642"/><a:gd name="T15" fmla="*/ 94 h 189"/><a:gd name="T16" fmla="*/ 630 w 642"/><a:gd name="T17" fmla="*/ 93 h 189"/><a:gd name="T18" fmla="*/ 515 w 642"/><a:gd name="T19" fmla="*/ 7 h 189"/><a:gd name="T20" fmla="*/ 496 w 642"/><a:gd name="T21" fmla="*/ 30 h 189"/><a:gd name="T22" fmla="*/ 572 w 642"/><a:gd name="T23" fmla="*/ 87 h 189"/><a:gd name="T24" fmla="*/ 541 w 642"/><a:gd name="T25" fmla="*/ 98 h 189"/><a:gd name="T26" fmla="*/ 459 w 642"/><a:gd name="T27" fmla="*/ 162 h 189"/><a:gd name="T28" fmla="*/ 462 w 642"/><a:gd name="T29" fmla="*/ 179 h 189"/><a:gd name="T30" fmla="*/ 479 w 642"/><a:gd name="T31" fmla="*/ 169 h 189"/><a:gd name="T32" fmla="*/ 536 w 642"/><a:gd name="T33" fmla="*/ 125 h 189"/><a:gd name="T34" fmla="*/ 611 w 642"/><a:gd name="T35" fmla="*/ 116 h 189"/><a:gd name="T36" fmla="*/ 630 w 642"/><a:gd name="T37" fmla="*/ 93 h 189"/></a:gdLst><a:ahLst/><a:cxnLst><a:cxn ang="0"><a:pos x="T0" y="T1"/></a:cxn><a:cxn ang="0"><a:pos x="T2" y="T3"/></a:cxn><a:cxn ang="0"><a:pos x="T4" y="T5"/></a:cxn><a:cxn ang="0"><a:pos x="T6" y="T7"/></a:cxn><a:cxn ang="0"><a:pos x="T8" y="T9"/></a:cxn><a:cxn ang="0"><a:pos x="T10" y="T11"/></a:cxn><a:cxn ang="0"><a:pos x="T12" y="T13"/></a:cxn><a:cxn ang="0"><a:pos x="T14" y="T15"/></a:cxn><a:cxn ang="0"><a:pos x="T16" y="T17"/></a:cxn><a:cxn ang="0"><a:pos x="T18" y="T19"/></a:cxn><a:cxn ang="0"><a:pos x="T20" y="T21"/></a:cxn><a:cxn ang="0"><a:pos x="T22" y="T23"/></a:cxn><a:cxn ang="0"><a:pos x="T24" y="T25"/></a:cxn><a:cxn ang="0"><a:pos x="T26" y="T27"/></a:cxn><a:cxn ang="0"><a:pos x="T28" y="T29"/></a:cxn><a:cxn ang="0"><a:pos x="T30" y="T31"/></a:cxn><a:cxn ang="0"><a:pos x="T32" y="T33"/></a:cxn><a:cxn ang="0"><a:pos x="T34" y="T35"/></a:cxn><a:cxn ang="0"><a:pos x="T36" y="T37"/></a:cxn></a:cxnLst><a:rect l="0" t="0" r="r" b="b"/><a:pathLst><a:path w="642" h="189"><a:moveTo><a:pt x="508" y="94"/></a:moveTo><a:cubicBezTo><a:pt x="422" y="74"/><a:pt x="331" y="62"/><a:pt x="243" y="72"/></a:cubicBezTo><a:cubicBezTo><a:pt x="160" y="82"/><a:pt x="79" y="125"/><a:pt x="21" y="183"/></a:cubicBezTo><a:cubicBezTo><a:pt x="16" y="187"/><a:pt x="7" y="189"/><a:pt x="4" y="182"/></a:cubicBezTo><a:cubicBezTo><a:pt x="0" y="176"/><a:pt x="5" y="168"/><a:pt x="10" y="164"/></a:cubicBezTo><a:cubicBezTo><a:pt x="70" y="104"/><a:pt x="155" y="58"/><a:pt x="239" y="47"/></a:cubicBezTo><a:cubicBezTo><a:pt x="333" y="34"/><a:pt x="430" y="47"/><a:pt x="522" y="68"/></a:cubicBezTo><a:cubicBezTo><a:pt x="537" y="71"/><a:pt x="521" y="97"/><a:pt x="508" y="94"/></a:cubicBezTo><a:close/><a:moveTo><a:pt x="630" y="93"/></a:moveTo><a:cubicBezTo><a:pt x="590" y="67"/><a:pt x="555" y="33"/><a:pt x="515" y="7"/></a:cubicBezTo><a:cubicBezTo><a:pt x="503" y="0"/><a:pt x="484" y="23"/><a:pt x="496" y="30"/></a:cubicBezTo><a:cubicBezTo><a:pt x="523" y="47"/><a:pt x="547" y="68"/><a:pt x="572" y="87"/></a:cubicBezTo><a:cubicBezTo><a:pt x="561" y="90"/><a:pt x="551" y="94"/><a:pt x="541" y="98"/></a:cubicBezTo><a:cubicBezTo><a:pt x="509" y="111"/><a:pt x="478" y="133"/><a:pt x="459" y="162"/></a:cubicBezTo><a:cubicBezTo><a:pt x="455" y="167"/><a:pt x="455" y="176"/><a:pt x="462" y="179"/></a:cubicBezTo><a:cubicBezTo><a:pt x="469" y="181"/><a:pt x="475" y="175"/><a:pt x="479" y="169"/></a:cubicBezTo><a:cubicBezTo><a:pt x="493" y="150"/><a:pt x="515" y="136"/><a:pt x="536" y="125"/></a:cubicBezTo><a:cubicBezTo><a:pt x="557" y="115"/><a:pt x="588" y="103"/><a:pt x="611" y="116"/></a:cubicBezTo><a:cubicBezTo><a:pt x="623" y="122"/><a:pt x="642" y="100"/><a:pt x="630" y="93"/></a:cubicBezTo><a:close/></a:path></a:pathLst></a:custGeom><a:solidFill><a:schemeClr val="bg1"/></a:solidFill><a:ln><a:noFill/></a:ln><a:effectLst/></p:spPr><p:txBody><a:bodyPr vert="horz" wrap="square" lIns="12247" tIns="6123" rIns="12247" bIns="6123" numCol="1" anchor="t" anchorCtr="0" compatLnSpc="1"><a:prstTxWarp prst="textNoShape"><a:avLst/></a:prstTxWarp></a:bodyPr><a:lstStyle/><a:p><a:pPr defTabSz="122438"/><a:endParaRPr lang="en-US" sz="241"><a:solidFill><a:prstClr val="black"/></a:solidFill><a:latin typeface="Verdana"/></a:endParaRPr></a:p></p:txBody></p:sp><p:grpSp><p:nvGrpSpPr><p:cNvPr id="1057" name="Group 1056"><a:extLst><a:ext uri="{FF2B5EF4-FFF2-40B4-BE49-F238E27FC236}"><a16:creationId xmlns:a16="http://schemas.microsoft.com/office/drawing/2014/main" id="{E41744BC-BBB7-8A43-A37E-9BB0DC5F82D5}"/></a:ext></a:extLst></p:cNvPr><p:cNvGrpSpPr/><p:nvPr/></p:nvGrpSpPr><p:grpSpPr><a:xfrm><a:off x="5516455" y="3015687"/><a:ext cx="374780" cy="250774"/><a:chOff x="422289" y="22337756"/><a:chExt cx="2798359" cy="1872446"/></a:xfrm></p:grpSpPr><p:grpSp><p:nvGrpSpPr><p:cNvPr id="1036" name="Group 1035"><a:extLst><a:ext uri="{FF2B5EF4-FFF2-40B4-BE49-F238E27FC236}"><a16:creationId xmlns:a16="http://schemas.microsoft.com/office/drawing/2014/main" id="{200C8718-73AC-8937-8A87-74FA2806AAB1}"/></a:ext></a:extLst></p:cNvPr><p:cNvGrpSpPr/><p:nvPr/></p:nvGrpSpPr><p:grpSpPr><a:xfrm><a:off x="422289" y="22491539"/><a:ext cx="2798359" cy="1059662"/><a:chOff x="589711" y="6453148"/><a:chExt cx="2684499" cy="1059662"/></a:xfrm></p:grpSpPr><p:sp><p:nvSpPr><p:cNvPr id="1037" name="Rectangle: Rounded Corners 1036"><a:extLst><a:ext uri="{FF2B5EF4-FFF2-40B4-BE49-F238E27FC236}"><a16:creationId xmlns:a16="http://schemas.microsoft.com/office/drawing/2014/main" id="{255A92F3-ABA8-8CF4-D44D-A47F45981992}"/></a:ext></a:extLst></p:cNvPr><p:cNvSpPr/><p:nvPr/></p:nvSpPr><p:spPr bwMode="gray"><a:xfrm><a:off x="589711" y="6453148"/><a:ext cx="2684499" cy="1059662"/></a:xfrm><a:prstGeom prst="roundRect"><a:avLst/></a:prstGeom><a:solidFill><a:schemeClr val="accent4"><a:lumMod val="40000"/><a:lumOff val="60000"/><a:alpha val="69804"/></a:schemeClr></a:solidFill><a:ln w="19050" algn="ctr"><a:noFill/><a:miter lim="800000"/><a:headEnd/><a:tailEnd/></a:ln></p:spPr><p:txBody><a:bodyPr wrap="square" lIns="11906" tIns="11906" rIns="11906" bIns="11906" rtlCol="0" anchor="ctr"/><a:lstStyle/><a:p><a:pPr algn="ctr" defTabSz="122438"><a:lnSpc><a:spcPct val="106000"/></a:lnSpc><a:defRPr/></a:pPr><a:endParaRPr lang="en-CA" sz="214" b="1"><a:solidFill><a:prstClr val="white"/></a:solidFill><a:latin typeface="Verdana"/></a:endParaRPr></a:p></p:txBody></p:sp><p:sp><p:nvSpPr><p:cNvPr id="1038" name="TextBox 1037"><a:extLst><a:ext uri="{FF2B5EF4-FFF2-40B4-BE49-F238E27FC236}"><a16:creationId xmlns:a16="http://schemas.microsoft.com/office/drawing/2014/main" id="{99A177CB-8F9D-D6C9-287D-99EB823B9768}"/></a:ext></a:extLst></p:cNvPr><p:cNvSpPr txBox="1"/><p:nvPr/></p:nvSpPr><p:spPr><a:xfrm><a:off x="1709704" y="6654203"/><a:ext cx="1543963" cy="429931"/></a:xfrm><a:prstGeom prst="rect"><a:avLst/></a:prstGeom><a:noFill/></p:spPr><p:txBody><a:bodyPr wrap="square" lIns="0" tIns="0" rIns="0" bIns="0" rtlCol="0"><a:spAutoFit/></a:bodyPr><a:lstStyle/><a:p><a:pPr defTabSz="122438"><a:spcBef><a:spcPts val="80"/></a:spcBef><a:buSzPct val="100000"/></a:pPr><a:r><a:rPr lang="fr-CA" dirty="1" sz="187" b="1" i="1"><a:solidFill><a:prstClr val="white"/></a:solidFill><a:latin typeface="Verdana"/></a:rPr><a:t>Ont eu des conversations de mi-exercice*</a:t></a:r><a:r><a:rPr lang="fr-CA" dirty="1" sz="187" b="1" i="1"><a:solidFill><a:prstClr val="white"/></a:solidFill><a:latin typeface="Verdana"/></a:rPr><a:t> </a:t></a:r></a:p></p:txBody></p:sp><p:sp><p:nvSpPr><p:cNvPr id="1039" name="TextBox 1038"><a:extLst><a:ext uri="{FF2B5EF4-FFF2-40B4-BE49-F238E27FC236}"><a16:creationId xmlns:a16="http://schemas.microsoft.com/office/drawing/2014/main" id="{320AC50C-67B6-947A-E650-031A704E34AB}"/></a:ext></a:extLst></p:cNvPr><p:cNvSpPr txBox="1"/><p:nvPr/></p:nvSpPr><p:spPr><a:xfrm><a:off x="662686" y="6642107"/><a:ext cx="1017285" cy="430886"/></a:xfrm><a:prstGeom prst="rect"><a:avLst/></a:prstGeom><a:noFill/></p:spPr><p:txBody><a:bodyPr wrap="square" lIns="0" tIns="0" rIns="0" bIns="0" rtlCol="0"><a:spAutoFit/></a:bodyPr><a:lstStyle/><a:p><a:pPr defTabSz="122438"><a:spcBef><a:spcPts val="80"/></a:spcBef><a:buSzPct val="100000"/></a:pPr><a:r><a:rPr lang="fr-CA" dirty="1" sz="375" b="1"><a:solidFill><a:prstClr val="white"/></a:solidFill><a:latin typeface="Verdana"/></a:rPr><a:t>72 %</a:t></a:r></a:p></p:txBody></p:sp></p:grpSp><p:sp><p:nvSpPr><p:cNvPr id="1040" name="Isosceles Triangle 1039"><a:extLst><a:ext uri="{FF2B5EF4-FFF2-40B4-BE49-F238E27FC236}"><a16:creationId xmlns:a16="http://schemas.microsoft.com/office/drawing/2014/main" id="{89DF3B30-919A-0570-3C31-C4F2469760D6}"/></a:ext></a:extLst></p:cNvPr><p:cNvSpPr/><p:nvPr/></p:nvSpPr><p:spPr bwMode="gray"><a:xfrm flipV="1"><a:off x="565585" y="23209515"/><a:ext cx="211325" cy="197683"/></a:xfrm><a:prstGeom prst="triangle"><a:avLst/></a:prstGeom><a:solidFill><a:srgbClr val="ED8B00"/></a:solidFill><a:ln w="19050" algn="ctr"><a:noFill/><a:miter lim="800000"/><a:headEnd/><a:tailEnd/></a:ln></p:spPr><p:txBody><a:bodyPr wrap="square" lIns="11906" tIns="11906" rIns="11906" bIns="11906" rtlCol="0" anchor="ctr"/><a:lstStyle/><a:p><a:pPr algn="ctr" defTabSz="122438"><a:lnSpc><a:spcPct val="106000"/></a:lnSpc></a:pPr><a:endParaRPr lang="en-CA" sz="321" b="1"><a:solidFill><a:prstClr val="black"/></a:solidFill><a:latin typeface="Verdana"/></a:endParaRPr></a:p></p:txBody></p:sp><p:sp><p:nvSpPr><p:cNvPr id="1041" name="Textfeld 197"><a:extLst><a:ext uri="{FF2B5EF4-FFF2-40B4-BE49-F238E27FC236}"><a16:creationId xmlns:a16="http://schemas.microsoft.com/office/drawing/2014/main" id="{92F0E61D-F98F-F889-33FA-C20F6C926FF6}"/></a:ext></a:extLst></p:cNvPr><p:cNvSpPr txBox="1"/><p:nvPr/></p:nvSpPr><p:spPr bwMode="gray"><a:xfrm><a:off x="700101" y="22337756"/><a:ext cx="1221308" cy="1872446"/></a:xfrm><a:prstGeom prst="rect"><a:avLst/></a:prstGeom><a:noFill/><a:ln><a:noFill/></a:ln></p:spPr><p:txBody><a:bodyPr wrap="square" rtlCol="0" anchor="ctr" anchorCtr="0"><a:spAutoFit/></a:bodyPr><a:lstStyle/><a:p><a:pPr defTabSz="122438"/><a:r><a:rPr lang="fr-CA" dirty="1" sz="147" b="1"><a:solidFill><a:prstClr val="white"/></a:solidFill><a:latin typeface="Verdana"/></a:rPr><a:t> </a:t></a:r><a:r><a:rPr lang="fr-CA" dirty="1" sz="147" b="1"><a:solidFill><a:prstClr val="white"/></a:solidFill><a:latin typeface="Verdana"/></a:rPr><a:t>13 % sur 12 mois</a:t></a:r></a:p></p:txBody></p:sp></p:grpSp><p:grpSp><p:nvGrpSpPr><p:cNvPr id="1047" name="Group 1046"><a:extLst><a:ext uri="{FF2B5EF4-FFF2-40B4-BE49-F238E27FC236}"><a16:creationId xmlns:a16="http://schemas.microsoft.com/office/drawing/2014/main" id="{35D01B87-0032-43ED-2603-EF423484FD75}"/></a:ext></a:extLst></p:cNvPr><p:cNvGrpSpPr/><p:nvPr/></p:nvGrpSpPr><p:grpSpPr><a:xfrm><a:off x="6196493" y="3038985"/><a:ext cx="495811" cy="137058"/><a:chOff x="1516641" y="6453148"/><a:chExt cx="3551424" cy="1023364"/></a:xfrm></p:grpSpPr><p:sp><p:nvSpPr><p:cNvPr id="1048" name="Rectangle: Rounded Corners 1047"><a:extLst><a:ext uri="{FF2B5EF4-FFF2-40B4-BE49-F238E27FC236}"><a16:creationId xmlns:a16="http://schemas.microsoft.com/office/drawing/2014/main" id="{41F058B2-951F-3D27-F801-1DDE31B3A97F}"/></a:ext></a:extLst></p:cNvPr><p:cNvSpPr/><p:nvPr/></p:nvSpPr><p:spPr bwMode="gray"><a:xfrm><a:off x="1516641" y="6453148"/><a:ext cx="3437607" cy="1023364"/></a:xfrm><a:prstGeom prst="roundRect"><a:avLst/></a:prstGeom><a:solidFill><a:schemeClr val="accent4"><a:lumMod val="40000"/><a:lumOff val="60000"/><a:alpha val="69804"/></a:schemeClr></a:solidFill><a:ln w="19050" algn="ctr"><a:noFill/><a:miter lim="800000"/><a:headEnd/><a:tailEnd/></a:ln></p:spPr><p:txBody><a:bodyPr wrap="square" lIns="11906" tIns="11906" rIns="11906" bIns="11906" rtlCol="0" anchor="ctr"/><a:lstStyle/><a:p><a:pPr algn="ctr" defTabSz="122438"><a:lnSpc><a:spcPct val="106000"/></a:lnSpc><a:defRPr/></a:pPr><a:endParaRPr lang="en-CA" sz="214" b="1"><a:solidFill><a:prstClr val="white"/></a:solidFill><a:latin typeface="Verdana"/></a:endParaRPr></a:p></p:txBody></p:sp><p:sp><p:nvSpPr><p:cNvPr id="1049" name="TextBox 1048"><a:extLst><a:ext uri="{FF2B5EF4-FFF2-40B4-BE49-F238E27FC236}"><a16:creationId xmlns:a16="http://schemas.microsoft.com/office/drawing/2014/main" id="{1BE50C47-1F47-29BD-2684-5755EDE7BA90}"/></a:ext></a:extLst></p:cNvPr><p:cNvSpPr txBox="1"/><p:nvPr/></p:nvSpPr><p:spPr><a:xfrm><a:off x="2698864" y="6618422"/><a:ext cx="2369201" cy="644894"/></a:xfrm><a:prstGeom prst="rect"><a:avLst/></a:prstGeom><a:noFill/></p:spPr><p:txBody><a:bodyPr wrap="square" lIns="0" tIns="0" rIns="0" bIns="0" rtlCol="0"><a:spAutoFit/></a:bodyPr><a:lstStyle/><a:p><a:pPr defTabSz="122438"><a:spcAft><a:spcPts val="40"/></a:spcAft></a:pPr><a:r><a:rPr lang="fr-CA" dirty="1" sz="187" b="1" i="1"><a:solidFill><a:prstClr val="white"/></a:solidFill><a:latin typeface="Verdana"/></a:rPr><a:t>ont trouvé ces conversations « très » ou « plutôt » efficaces</a:t></a:r></a:p></p:txBody></p:sp><p:sp><p:nvSpPr><p:cNvPr id="1050" name="TextBox 1049"><a:extLst><a:ext uri="{FF2B5EF4-FFF2-40B4-BE49-F238E27FC236}"><a16:creationId xmlns:a16="http://schemas.microsoft.com/office/drawing/2014/main" id="{56D40161-C16F-0FE1-549C-645CAFBB9D81}"/></a:ext></a:extLst></p:cNvPr><p:cNvSpPr txBox="1"/><p:nvPr/></p:nvSpPr><p:spPr><a:xfrm><a:off x="1639520" y="6578386"/><a:ext cx="1017283" cy="430885"/></a:xfrm><a:prstGeom prst="rect"><a:avLst/></a:prstGeom><a:noFill/></p:spPr><p:txBody><a:bodyPr wrap="square" lIns="0" tIns="0" rIns="0" bIns="0" rtlCol="0"><a:spAutoFit/></a:bodyPr><a:lstStyle/><a:p><a:pPr defTabSz="122438"><a:spcBef><a:spcPts val="80"/></a:spcBef><a:buSzPct val="100000"/></a:pPr><a:r><a:rPr lang="fr-CA" dirty="1" sz="375" b="1"><a:solidFill><a:prstClr val="white"/></a:solidFill><a:latin typeface="Verdana"/></a:rPr><a:t>81 %</a:t></a:r></a:p></p:txBody></p:sp></p:grpSp><p:sp><p:nvSpPr><p:cNvPr id="1052" name="TextBox 1051"><a:extLst><a:ext uri="{FF2B5EF4-FFF2-40B4-BE49-F238E27FC236}"><a16:creationId xmlns:a16="http://schemas.microsoft.com/office/drawing/2014/main" id="{8EADAC93-91A4-9D55-CC29-BB0DD8BDD2B5}"/></a:ext></a:extLst></p:cNvPr><p:cNvSpPr txBox="1"/><p:nvPr/></p:nvSpPr><p:spPr><a:xfrm><a:off x="5919816" y="3063962"/><a:ext cx="248095" cy="86370"/></a:xfrm><a:prstGeom prst="rect"><a:avLst/></a:prstGeom><a:noFill/></p:spPr><p:txBody><a:bodyPr wrap="square" lIns="0" tIns="0" rIns="0" bIns="0" rtlCol="0"><a:spAutoFit/></a:bodyPr><a:lstStyle/><a:p><a:pPr defTabSz="122438"><a:spcBef><a:spcPts val="80"/></a:spcBef><a:buSzPct val="100000"/></a:pPr><a:r><a:rPr lang="fr-CA" dirty="1" sz="187" b="1" i="1"><a:solidFill><a:prstClr val="white"/></a:solidFill><a:latin typeface="Verdana"/></a:rPr><a:t>Parmi ceux qui ont eu ces conversations...</a:t></a:r></a:p></p:txBody></p:sp><p:sp><p:nvSpPr><p:cNvPr id="1058" name="Isosceles Triangle 1057"><a:extLst><a:ext uri="{FF2B5EF4-FFF2-40B4-BE49-F238E27FC236}"><a16:creationId xmlns:a16="http://schemas.microsoft.com/office/drawing/2014/main" id="{141A84EB-567D-702B-D68F-5BDEBDB57833}"/></a:ext></a:extLst></p:cNvPr><p:cNvSpPr/><p:nvPr/></p:nvSpPr><p:spPr bwMode="gray"><a:xfrm><a:off x="6217359" y="3128481"/><a:ext cx="28302" cy="26475"/></a:xfrm><a:prstGeom prst="triangle"><a:avLst/></a:prstGeom><a:solidFill><a:schemeClr val="accent1"><a:lumMod val="60000"/><a:lumOff val="40000"/></a:schemeClr></a:solidFill><a:ln w="19050" algn="ctr"><a:noFill/><a:miter lim="800000"/><a:headEnd/><a:tailEnd/></a:ln></p:spPr><p:txBody><a:bodyPr wrap="square" lIns="11906" tIns="11906" rIns="11906" bIns="11906" rtlCol="0" anchor="ctr"/><a:lstStyle/><a:p><a:pPr algn="ctr" defTabSz="122438"><a:lnSpc><a:spcPct val="106000"/></a:lnSpc></a:pPr><a:endParaRPr lang="en-CA" sz="321" b="1"><a:solidFill><a:prstClr val="black"/></a:solidFill><a:latin typeface="Verdana"/></a:endParaRPr></a:p></p:txBody></p:sp><p:sp><p:nvSpPr><p:cNvPr id="1059" name="Textfeld 197"><a:extLst><a:ext uri="{FF2B5EF4-FFF2-40B4-BE49-F238E27FC236}"><a16:creationId xmlns:a16="http://schemas.microsoft.com/office/drawing/2014/main" id="{1C01D808-7492-6AAB-4411-23F5C3CB0773}"/></a:ext></a:extLst></p:cNvPr><p:cNvSpPr txBox="1"/><p:nvPr/></p:nvSpPr><p:spPr bwMode="gray"><a:xfrm><a:off x="6235495" y="3027840"/><a:ext cx="163568" cy="228139"/></a:xfrm><a:prstGeom prst="rect"><a:avLst/></a:prstGeom><a:noFill/><a:ln><a:noFill/></a:ln></p:spPr><p:txBody><a:bodyPr wrap="square" rtlCol="0" anchor="ctr" anchorCtr="0"><a:spAutoFit/></a:bodyPr><a:lstStyle/><a:p><a:pPr defTabSz="122438"/><a:r><a:rPr lang="fr-CA" dirty="1" sz="147" b="1"><a:solidFill><a:prstClr val="white"/></a:solidFill><a:latin typeface="Verdana"/></a:rPr><a:t> </a:t></a:r><a:r><a:rPr lang="fr-CA" dirty="1" sz="147" b="1"><a:solidFill><a:prstClr val="white"/></a:solidFill><a:latin typeface="Verdana"/></a:rPr><a:t>2 % sur 12 mois</a:t></a:r></a:p></p:txBody></p:sp><p:sp><p:nvSpPr><p:cNvPr id="1060" name="Rectangle 1059"><a:extLst><a:ext uri="{FF2B5EF4-FFF2-40B4-BE49-F238E27FC236}"><a16:creationId xmlns:a16="http://schemas.microsoft.com/office/drawing/2014/main" id="{A373CA49-5000-2AA1-8F3B-39F71A8B0E93}"/></a:ext></a:extLst></p:cNvPr><p:cNvSpPr/><p:nvPr/></p:nvSpPr><p:spPr bwMode="gray"><a:xfrm><a:off x="5492762" y="2876334"/><a:ext cx="392651" cy="45440"/></a:xfrm><a:prstGeom prst="rect"><a:avLst/></a:prstGeom><a:noFill/><a:ln w="9525" cap="flat" cmpd="sng" algn="ctr"><a:solidFill><a:schemeClr val="accent2"/></a:solidFill><a:prstDash val="dash"/><a:round/><a:headEnd type="none" w="med" len="med"/><a:tailEnd type="none" w="med" len="med"/></a:ln></p:spPr><p:style><a:lnRef idx="0"><a:scrgbClr r="0" g="0" b="0"/></a:lnRef><a:fillRef idx="0"><a:scrgbClr r="0" g="0" b="0"/></a:fillRef><a:effectRef idx="0"><a:scrgbClr r="0" g="0" b="0"/></a:effectRef><a:fontRef idx="minor"><a:schemeClr val="accent2"/></a:fontRef></p:style><p:txBody><a:bodyPr wrap="square" lIns="11906" tIns="11906" rIns="11906" bIns="11906" rtlCol="0" anchor="ctr"/><a:lstStyle/><a:p><a:pPr algn="ctr" defTabSz="122438"><a:lnSpc><a:spcPct val="106000"/></a:lnSpc></a:pPr><a:endParaRPr lang="en-CA" sz="214" b="1"><a:solidFill><a:prstClr val="white"/></a:solidFill><a:latin typeface="Verdana"/></a:endParaRPr></a:p></p:txBody></p:sp><p:sp><p:nvSpPr><p:cNvPr id="1051" name="TextBox 458"><a:extLst><a:ext uri="{FF2B5EF4-FFF2-40B4-BE49-F238E27FC236}"><a16:creationId xmlns:a16="http://schemas.microsoft.com/office/drawing/2014/main" id="{EAEFB455-33C9-BF2A-0A5B-BF43DD077D7E}"/></a:ext></a:extLst></p:cNvPr><p:cNvSpPr txBox="1"/><p:nvPr/></p:nvSpPr><p:spPr><a:xfrm><a:off x="5516455" y="5392448"/><a:ext cx="349688" cy="164789"/></a:xfrm><a:prstGeom prst="rect"><a:avLst/></a:prstGeom><a:noFill/></p:spPr><p:txBody><a:bodyPr wrap="square" lIns="0" tIns="0" rIns="0" bIns="0" rtlCol="0"><a:spAutoFit/></a:bodyPr><a:lstStyle><a:defPPr><a:defRPr lang="en-US"/></a:defPPr><a:lvl1pPr marL="0" algn="l" defTabSz="914400" rtl="0" eaLnBrk="1" latinLnBrk="0" hangingPunct="1"><a:defRPr sz="1800" kern="1200"><a:solidFill><a:schemeClr val="tx1"/></a:solidFill><a:latin typeface="+mn-lt"/><a:ea typeface="+mn-ea"/><a:cs typeface="+mn-cs"/></a:defRPr></a:lvl1pPr><a:lvl2pPr marL="457200" algn="l" defTabSz="914400" rtl="0" eaLnBrk="1" latinLnBrk="0" hangingPunct="1"><a:defRPr sz="1800" kern="1200"><a:solidFill><a:schemeClr val="tx1"/></a:solidFill><a:latin typeface="+mn-lt"/><a:ea typeface="+mn-ea"/><a:cs typeface="+mn-cs"/></a:defRPr></a:lvl2pPr><a:lvl3pPr marL="914400" algn="l" defTabSz="914400" rtl="0" eaLnBrk="1" latinLnBrk="0" hangingPunct="1"><a:defRPr sz="1800" kern="1200"><a:solidFill><a:schemeClr val="tx1"/></a:solidFill><a:latin typeface="+mn-lt"/><a:ea typeface="+mn-ea"/><a:cs typeface="+mn-cs"/></a:defRPr></a:lvl3pPr><a:lvl4pPr marL="1371600" algn="l" defTabSz="914400" rtl="0" eaLnBrk="1" latinLnBrk="0" hangingPunct="1"><a:defRPr sz="1800" kern="1200"><a:solidFill><a:schemeClr val="tx1"/></a:solidFill><a:latin typeface="+mn-lt"/><a:ea typeface="+mn-ea"/><a:cs typeface="+mn-cs"/></a:defRPr></a:lvl4pPr><a:lvl5pPr marL="1828800" algn="l" defTabSz="914400" rtl="0" eaLnBrk="1" latinLnBrk="0" hangingPunct="1"><a:defRPr sz="1800" kern="1200"><a:solidFill><a:schemeClr val="tx1"/></a:solidFill><a:latin typeface="+mn-lt"/><a:ea typeface="+mn-ea"/><a:cs typeface="+mn-cs"/></a:defRPr></a:lvl5pPr><a:lvl6pPr marL="2286000" algn="l" defTabSz="914400" rtl="0" eaLnBrk="1" latinLnBrk="0" hangingPunct="1"><a:defRPr sz="1800" kern="1200"><a:solidFill><a:schemeClr val="tx1"/></a:solidFill><a:latin typeface="+mn-lt"/><a:ea typeface="+mn-ea"/><a:cs typeface="+mn-cs"/></a:defRPr></a:lvl6pPr><a:lvl7pPr marL="2743200" algn="l" defTabSz="914400" rtl="0" eaLnBrk="1" latinLnBrk="0" hangingPunct="1"><a:defRPr sz="1800" kern="1200"><a:solidFill><a:schemeClr val="tx1"/></a:solidFill><a:latin typeface="+mn-lt"/><a:ea typeface="+mn-ea"/><a:cs typeface="+mn-cs"/></a:defRPr></a:lvl7pPr><a:lvl8pPr marL="3200400" algn="l" defTabSz="914400" rtl="0" eaLnBrk="1" latinLnBrk="0" hangingPunct="1"><a:defRPr sz="1800" kern="1200"><a:solidFill><a:schemeClr val="tx1"/></a:solidFill><a:latin typeface="+mn-lt"/><a:ea typeface="+mn-ea"/><a:cs typeface="+mn-cs"/></a:defRPr></a:lvl8pPr><a:lvl9pPr marL="3657600" algn="l" defTabSz="914400" rtl="0" eaLnBrk="1" latinLnBrk="0" hangingPunct="1"><a:defRPr sz="1800" kern="1200"><a:solidFill><a:schemeClr val="tx1"/></a:solidFill><a:latin typeface="+mn-lt"/><a:ea typeface="+mn-ea"/><a:cs typeface="+mn-cs"/></a:defRPr></a:lvl9pPr></a:lstStyle><a:p><a:pPr defTabSz="122438"><a:spcBef><a:spcPts val="80"/></a:spcBef><a:buSzPct val="100000"/></a:pPr><a:r><a:rPr lang="fr-CA" dirty="1" sz="214" i="1"><a:solidFill><a:prstClr val="white"><a:lumMod val="95000"/></a:prstClr></a:solidFill><a:latin typeface="Verdana"/></a:rPr><a:t>Mettons de l’avant une </a:t></a:r><a:r><a:rPr lang="fr-CA" dirty="1" b="1" sz="214" i="1"><a:solidFill><a:srgbClr val="0097A9"><a:lumMod val="60000"/><a:lumOff val="40000"/></a:srgbClr></a:solidFill><a:latin typeface="Verdana"/></a:rPr><a:t>culture florissante axée sur la reconnaissance</a:t></a:r><a:r><a:rPr lang="fr-CA" dirty="1" sz="214" i="1"><a:solidFill><a:prstClr val="white"><a:lumMod val="95000"/></a:prstClr></a:solidFill><a:latin typeface="Verdana"/></a:rPr><a:t> où l’expression de la gratitude fait partie de notre ADN.</a:t></a:r><a:r><a:rPr lang="fr-CA" dirty="1" sz="214" i="1"><a:solidFill><a:prstClr val="white"><a:lumMod val="95000"/></a:prstClr></a:solidFill><a:latin typeface="Verdana"/></a:rPr><a:t> </a:t></a:r></a:p></p:txBody></p:sp><p:sp><p:nvSpPr><p:cNvPr id="1066" name="Freeform 8"><a:extLst><a:ext uri="{FF2B5EF4-FFF2-40B4-BE49-F238E27FC236}"><a16:creationId xmlns:a16="http://schemas.microsoft.com/office/drawing/2014/main" id="{CD010F50-D6DE-BA79-B27B-38148095051E}"/></a:ext></a:extLst></p:cNvPr><p:cNvSpPr><a:spLocks noEditPoints="1"/></p:cNvSpPr><p:nvPr/></p:nvSpPr><p:spPr bwMode="gray"><a:xfrm rot="10475224" flipH="1" flipV="1"><a:off x="5800648" y="5331941"/><a:ext cx="89131" cy="49135"/></a:xfrm><a:custGeom><a:avLst/><a:gdLst><a:gd name="T0" fmla="*/ 508 w 642"/><a:gd name="T1" fmla="*/ 94 h 189"/><a:gd name="T2" fmla="*/ 243 w 642"/><a:gd name="T3" fmla="*/ 72 h 189"/><a:gd name="T4" fmla="*/ 21 w 642"/><a:gd name="T5" fmla="*/ 183 h 189"/><a:gd name="T6" fmla="*/ 4 w 642"/><a:gd name="T7" fmla="*/ 182 h 189"/><a:gd name="T8" fmla="*/ 10 w 642"/><a:gd name="T9" fmla="*/ 164 h 189"/><a:gd name="T10" fmla="*/ 239 w 642"/><a:gd name="T11" fmla="*/ 47 h 189"/><a:gd name="T12" fmla="*/ 522 w 642"/><a:gd name="T13" fmla="*/ 68 h 189"/><a:gd name="T14" fmla="*/ 508 w 642"/><a:gd name="T15" fmla="*/ 94 h 189"/><a:gd name="T16" fmla="*/ 630 w 642"/><a:gd name="T17" fmla="*/ 93 h 189"/><a:gd name="T18" fmla="*/ 515 w 642"/><a:gd name="T19" fmla="*/ 7 h 189"/><a:gd name="T20" fmla="*/ 496 w 642"/><a:gd name="T21" fmla="*/ 30 h 189"/><a:gd name="T22" fmla="*/ 572 w 642"/><a:gd name="T23" fmla="*/ 87 h 189"/><a:gd name="T24" fmla="*/ 541 w 642"/><a:gd name="T25" fmla="*/ 98 h 189"/><a:gd name="T26" fmla="*/ 459 w 642"/><a:gd name="T27" fmla="*/ 162 h 189"/><a:gd name="T28" fmla="*/ 462 w 642"/><a:gd name="T29" fmla="*/ 179 h 189"/><a:gd name="T30" fmla="*/ 479 w 642"/><a:gd name="T31" fmla="*/ 169 h 189"/><a:gd name="T32" fmla="*/ 536 w 642"/><a:gd name="T33" fmla="*/ 125 h 189"/><a:gd name="T34" fmla="*/ 611 w 642"/><a:gd name="T35" fmla="*/ 116 h 189"/><a:gd name="T36" fmla="*/ 630 w 642"/><a:gd name="T37" fmla="*/ 93 h 189"/></a:gdLst><a:ahLst/><a:cxnLst><a:cxn ang="0"><a:pos x="T0" y="T1"/></a:cxn><a:cxn ang="0"><a:pos x="T2" y="T3"/></a:cxn><a:cxn ang="0"><a:pos x="T4" y="T5"/></a:cxn><a:cxn ang="0"><a:pos x="T6" y="T7"/></a:cxn><a:cxn ang="0"><a:pos x="T8" y="T9"/></a:cxn><a:cxn ang="0"><a:pos x="T10" y="T11"/></a:cxn><a:cxn ang="0"><a:pos x="T12" y="T13"/></a:cxn><a:cxn ang="0"><a:pos x="T14" y="T15"/></a:cxn><a:cxn ang="0"><a:pos x="T16" y="T17"/></a:cxn><a:cxn ang="0"><a:pos x="T18" y="T19"/></a:cxn><a:cxn ang="0"><a:pos x="T20" y="T21"/></a:cxn><a:cxn ang="0"><a:pos x="T22" y="T23"/></a:cxn><a:cxn ang="0"><a:pos x="T24" y="T25"/></a:cxn><a:cxn ang="0"><a:pos x="T26" y="T27"/></a:cxn><a:cxn ang="0"><a:pos x="T28" y="T29"/></a:cxn><a:cxn ang="0"><a:pos x="T30" y="T31"/></a:cxn><a:cxn ang="0"><a:pos x="T32" y="T33"/></a:cxn><a:cxn ang="0"><a:pos x="T34" y="T35"/></a:cxn><a:cxn ang="0"><a:pos x="T36" y="T37"/></a:cxn></a:cxnLst><a:rect l="0" t="0" r="r" b="b"/><a:pathLst><a:path w="642" h="189"><a:moveTo><a:pt x="508" y="94"/></a:moveTo><a:cubicBezTo><a:pt x="422" y="74"/><a:pt x="331" y="62"/><a:pt x="243" y="72"/></a:cubicBezTo><a:cubicBezTo><a:pt x="160" y="82"/><a:pt x="79" y="125"/><a:pt x="21" y="183"/></a:cubicBezTo><a:cubicBezTo><a:pt x="16" y="187"/><a:pt x="7" y="189"/><a:pt x="4" y="182"/></a:cubicBezTo><a:cubicBezTo><a:pt x="0" y="176"/><a:pt x="5" y="168"/><a:pt x="10" y="164"/></a:cubicBezTo><a:cubicBezTo><a:pt x="70" y="104"/><a:pt x="155" y="58"/><a:pt x="239" y="47"/></a:cubicBezTo><a:cubicBezTo><a:pt x="333" y="34"/><a:pt x="430" y="47"/><a:pt x="522" y="68"/></a:cubicBezTo><a:cubicBezTo><a:pt x="537" y="71"/><a:pt x="521" y="97"/><a:pt x="508" y="94"/></a:cubicBezTo><a:close/><a:moveTo><a:pt x="630" y="93"/></a:moveTo><a:cubicBezTo><a:pt x="590" y="67"/><a:pt x="555" y="33"/><a:pt x="515" y="7"/></a:cubicBezTo><a:cubicBezTo><a:pt x="503" y="0"/><a:pt x="484" y="23"/><a:pt x="496" y="30"/></a:cubicBezTo><a:cubicBezTo><a:pt x="523" y="47"/><a:pt x="547" y="68"/><a:pt x="572" y="87"/></a:cubicBezTo><a:cubicBezTo><a:pt x="561" y="90"/><a:pt x="551" y="94"/><a:pt x="541" y="98"/></a:cubicBezTo><a:cubicBezTo><a:pt x="509" y="111"/><a:pt x="478" y="133"/><a:pt x="459" y="162"/></a:cubicBezTo><a:cubicBezTo><a:pt x="455" y="167"/><a:pt x="455" y="176"/><a:pt x="462" y="179"/></a:cubicBezTo><a:cubicBezTo><a:pt x="469" y="181"/><a:pt x="475" y="175"/><a:pt x="479" y="169"/></a:cubicBezTo><a:cubicBezTo><a:pt x="493" y="150"/><a:pt x="515" y="136"/><a:pt x="536" y="125"/></a:cubicBezTo><a:cubicBezTo><a:pt x="557" y="115"/><a:pt x="588" y="103"/><a:pt x="611" y="116"/></a:cubicBezTo><a:cubicBezTo><a:pt x="623" y="122"/><a:pt x="642" y="100"/><a:pt x="630" y="93"/></a:cubicBezTo><a:close/></a:path></a:pathLst></a:custGeom><a:solidFill><a:schemeClr val="bg1"/></a:solidFill><a:ln><a:noFill/></a:ln><a:effectLst/></p:spPr><p:txBody><a:bodyPr vert="horz" wrap="square" lIns="12247" tIns="6123" rIns="12247" bIns="6123" numCol="1" anchor="t" anchorCtr="0" compatLnSpc="1"><a:prstTxWarp prst="textNoShape"><a:avLst/></a:prstTxWarp></a:bodyPr><a:lstStyle/><a:p><a:pPr defTabSz="122438"/><a:endParaRPr lang="en-US" sz="241"><a:solidFill><a:prstClr val="black"/></a:solidFill><a:latin typeface="Verdana"/></a:endParaRPr></a:p></p:txBody></p:sp><p:sp><p:nvSpPr><p:cNvPr id="1026" name="TextBox 1025"><a:extLst><a:ext uri="{FF2B5EF4-FFF2-40B4-BE49-F238E27FC236}"><a16:creationId xmlns:a16="http://schemas.microsoft.com/office/drawing/2014/main" id="{57143B9D-1ADB-F2BE-BE0C-BD37F16931AB}"/></a:ext></a:extLst></p:cNvPr><p:cNvSpPr txBox="1"/><p:nvPr/></p:nvSpPr><p:spPr><a:xfrm><a:off x="5739126" y="4610010"/><a:ext cx="948367" cy="32958"/></a:xfrm><a:prstGeom prst="rect"><a:avLst/></a:prstGeom><a:noFill/></p:spPr><p:txBody><a:bodyPr wrap="square" lIns="0" tIns="0" rIns="0" bIns="0" rtlCol="0"><a:spAutoFit/></a:bodyPr><a:lstStyle/><a:p><a:pPr defTabSz="122438"><a:spcBef><a:spcPts val="80"/></a:spcBef><a:buSzPct val="100000"/></a:pPr><a:r><a:rPr lang="fr-CA" dirty="1" sz="214" b="1" i="1"><a:solidFill><a:srgbClr val="0097A9"><a:lumMod val="60000"/><a:lumOff val="40000"/></a:srgbClr></a:solidFill><a:latin typeface="Verdana"/></a:rPr><a:t>Chez Deloitte, la culture de reconnaissance demeure solide.</a:t></a:r><a:r><a:rPr lang="fr-CA" dirty="1" sz="214" b="1" i="1"><a:solidFill><a:srgbClr val="0097A9"><a:lumMod val="60000"/><a:lumOff val="40000"/></a:srgbClr></a:solidFill><a:latin typeface="Verdana"/></a:rPr><a:t> </a:t></a:r></a:p></p:txBody></p:sp><p:grpSp><p:nvGrpSpPr><p:cNvPr id="1032" name="Group 1031"><a:extLst><a:ext uri="{FF2B5EF4-FFF2-40B4-BE49-F238E27FC236}"><a16:creationId xmlns:a16="http://schemas.microsoft.com/office/drawing/2014/main" id="{B6C8656D-5ED4-C83D-7ED0-392879443391}"/></a:ext></a:extLst></p:cNvPr><p:cNvGrpSpPr/><p:nvPr/></p:nvGrpSpPr><p:grpSpPr><a:xfrm><a:off x="5676407" y="1692738"/><a:ext cx="839186" cy="180372"/><a:chOff x="398572" y="12624999"/><a:chExt cx="6265923" cy="1346779"/></a:xfrm></p:grpSpPr><p:grpSp><p:nvGrpSpPr><p:cNvPr id="16" name="Group 15"><a:extLst><a:ext uri="{FF2B5EF4-FFF2-40B4-BE49-F238E27FC236}"><a16:creationId xmlns:a16="http://schemas.microsoft.com/office/drawing/2014/main" id="{06FBE534-5F64-0EE2-BEF5-05ABAE2E9160}"/></a:ext></a:extLst></p:cNvPr><p:cNvGrpSpPr/><p:nvPr/></p:nvGrpSpPr><p:grpSpPr><a:xfrm><a:off x="398572" y="12797121"/><a:ext cx="6265923" cy="939767"/><a:chOff x="427885" y="6422632"/><a:chExt cx="6010972" cy="939767"/></a:xfrm></p:grpSpPr><p:sp><p:nvSpPr><p:cNvPr id="17" name="Rectangle: Rounded Corners 16"><a:extLst><a:ext uri="{FF2B5EF4-FFF2-40B4-BE49-F238E27FC236}"><a16:creationId xmlns:a16="http://schemas.microsoft.com/office/drawing/2014/main" id="{0440D67C-CFF9-C71C-2EB4-175FF4E75EA4}"/></a:ext></a:extLst></p:cNvPr><p:cNvSpPr/><p:nvPr/></p:nvSpPr><p:spPr bwMode="gray"><a:xfrm><a:off x="427885" y="6422632"/><a:ext cx="6010972" cy="939767"/></a:xfrm><a:prstGeom prst="roundRect"><a:avLst/></a:prstGeom><a:solidFill><a:schemeClr val="accent2"><a:lumMod val="60000"/><a:lumOff val="40000"/><a:alpha val="69804"/></a:schemeClr></a:solidFill><a:ln w="19050" algn="ctr"><a:noFill/><a:miter lim="800000"/><a:headEnd/><a:tailEnd/></a:ln></p:spPr><p:txBody><a:bodyPr wrap="square" lIns="11906" tIns="11906" rIns="11906" bIns="11906" rtlCol="0" anchor="ctr"/><a:lstStyle/><a:p><a:pPr algn="ctr" defTabSz="122438"><a:lnSpc><a:spcPct val="106000"/></a:lnSpc><a:defRPr/></a:pPr><a:endParaRPr lang="en-CA" sz="214" b="1"><a:solidFill><a:prstClr val="white"/></a:solidFill><a:latin typeface="Verdana"/></a:endParaRPr></a:p></p:txBody></p:sp><p:sp><p:nvSpPr><p:cNvPr id="23" name="TextBox 22"><a:extLst><a:ext uri="{FF2B5EF4-FFF2-40B4-BE49-F238E27FC236}"><a16:creationId xmlns:a16="http://schemas.microsoft.com/office/drawing/2014/main" id="{BF480062-6A4E-404A-971E-F437A4AFA255}"/></a:ext></a:extLst></p:cNvPr><p:cNvSpPr txBox="1"/><p:nvPr/></p:nvSpPr><p:spPr><a:xfrm><a:off x="3302928" y="6592730"/><a:ext cx="3135929" cy="644894"/></a:xfrm><a:prstGeom prst="rect"><a:avLst/></a:prstGeom><a:noFill/></p:spPr><p:txBody><a:bodyPr wrap="square" lIns="0" tIns="0" rIns="0" bIns="0" rtlCol="0"><a:spAutoFit/></a:bodyPr><a:lstStyle/><a:p><a:pPr defTabSz="122438"><a:spcBef><a:spcPts val="80"/></a:spcBef><a:buSzPct val="100000"/></a:pPr><a:r><a:rPr lang="fr-CA" dirty="1" sz="187" b="1" i="1"><a:solidFill><a:prstClr val="white"/></a:solidFill><a:latin typeface="Verdana"/></a:rPr><a:t>ont eu des conversations délibérées sur la gestion de la charge de travail avec leur leader</a:t></a:r></a:p></p:txBody></p:sp><p:sp><p:nvSpPr><p:cNvPr id="49" name="TextBox 48"><a:extLst><a:ext uri="{FF2B5EF4-FFF2-40B4-BE49-F238E27FC236}"><a16:creationId xmlns:a16="http://schemas.microsoft.com/office/drawing/2014/main" id="{A6F9071B-1763-C3AF-12EE-41995ABBBF16}"/></a:ext></a:extLst></p:cNvPr><p:cNvSpPr txBox="1"/><p:nvPr/></p:nvSpPr><p:spPr><a:xfrm><a:off x="2059885" y="6673243"/><a:ext cx="1440924" cy="430885"/></a:xfrm><a:prstGeom prst="rect"><a:avLst/></a:prstGeom><a:noFill/></p:spPr><p:txBody><a:bodyPr wrap="square" lIns="0" tIns="0" rIns="0" bIns="0" rtlCol="0"><a:spAutoFit/></a:bodyPr><a:lstStyle/><a:p><a:pPr defTabSz="122438"><a:spcBef><a:spcPts val="80"/></a:spcBef><a:buSzPct val="100000"/></a:pPr><a:r><a:rPr lang="fr-CA" dirty="1" b="1"><a:solidFill><a:prstClr val="white"/></a:solidFill><a:latin typeface="Verdana"/></a:rPr><a:t>64 %*</a:t></a:r></a:p></p:txBody></p:sp></p:grpSp><p:pic><p:nvPicPr><p:cNvPr id="1070" name="Picture 2"><a:extLst><a:ext uri="{FF2B5EF4-FFF2-40B4-BE49-F238E27FC236}"><a16:creationId xmlns:a16="http://schemas.microsoft.com/office/drawing/2014/main" id="{5388337A-4F3E-F08F-7B5F-210BDC5F30EA}"/></a:ext></a:extLst></p:cNvPr><p:cNvPicPr><a:picLocks noChangeAspect="1" noChangeArrowheads="1"/></p:cNvPicPr><p:nvPr/></p:nvPicPr><p:blipFill><a:blip r:embed="rId12"><a:extLst><a:ext uri="{28A0092B-C50C-407E-A947-70E740481C1C}"><a14:useLocalDpi xmlns:a14="http://schemas.microsoft.com/office/drawing/2010/main" val="0"/></a:ext></a:extLst></a:blip><a:srcRect/><a:stretch><a:fillRect/></a:stretch></p:blipFill><p:spPr bwMode="auto"><a:xfrm><a:off x="447284" y="12624999"/><a:ext cx="1535520" cy="1346779"/></a:xfrm><a:prstGeom prst="rect"><a:avLst/></a:prstGeom><a:noFill/><a:extLst><a:ext uri="{909E8E84-426E-40DD-AFC4-6F175D3DCCD1}"><a14:hiddenFill xmlns:a14="http://schemas.microsoft.com/office/drawing/2010/main"><a:solidFill><a:srgbClr val="FFFFFF"/></a:solidFill></a14:hiddenFill></a:ext></a:extLst></p:spPr></p:pic></p:grpSp><p:sp><p:nvSpPr><p:cNvPr id="1071" name="TextBox 1070"><a:extLst><a:ext uri="{FF2B5EF4-FFF2-40B4-BE49-F238E27FC236}"><a16:creationId xmlns:a16="http://schemas.microsoft.com/office/drawing/2014/main" id="{0F53E84C-0A5D-8936-2A99-6413F5B16988}"/></a:ext></a:extLst></p:cNvPr><p:cNvSpPr txBox="1"/><p:nvPr/></p:nvSpPr><p:spPr><a:xfrm><a:off x="5525317" y="3215452"/><a:ext cx="1141367" cy="86370"/></a:xfrm><a:prstGeom prst="rect"><a:avLst/></a:prstGeom><a:noFill/></p:spPr><p:txBody><a:bodyPr wrap="square" lIns="0" tIns="0" rIns="0" bIns="0" rtlCol="0"><a:spAutoFit/></a:bodyPr><a:lstStyle/><a:p><a:pPr defTabSz="122438"><a:spcBef><a:spcPts val="13"/></a:spcBef><a:buSzPct val="100000"/></a:pPr><a:r><a:rPr lang="fr-CA" dirty="1" sz="187"><a:solidFill><a:prstClr val="white"/></a:solidFill><a:latin typeface="Verdana"/><a:ea typeface="MS PGothic" panose="020B0600070205080204" pitchFamily="34" charset="-128"/><a:cs typeface="Calibri Light" panose="020F0302020204030204" pitchFamily="34" charset="0"/></a:rPr><a:t>18 % de nos gens </a:t></a:r><a:r><a:rPr lang="fr-CA" dirty="1" b="1" sz="187"><a:solidFill><a:srgbClr val="012169"><a:lumMod val="20000"/><a:lumOff val="80000"/></a:srgbClr></a:solidFill><a:latin typeface="Verdana"/><a:ea typeface="MS PGothic" panose="020B0600070205080204" pitchFamily="34" charset="-128"/><a:cs typeface="Calibri Light" panose="020F0302020204030204" pitchFamily="34" charset="0"/></a:rPr><a:t>n’ont pas planifié</a:t></a:r><a:r><a:rPr lang="fr-CA" dirty="1" sz="187"><a:solidFill><a:prstClr val="white"/></a:solidFill><a:latin typeface="Verdana"/><a:ea typeface="MS PGothic" panose="020B0600070205080204" pitchFamily="34" charset="-128"/><a:cs typeface="Calibri Light" panose="020F0302020204030204" pitchFamily="34" charset="0"/></a:rPr><a:t> de conversation de mi-exercice et ratent ainsi une </a:t></a:r><a:r><a:rPr lang="fr-CA" dirty="1" b="1" sz="187"><a:solidFill><a:srgbClr val="012169"><a:lumMod val="20000"/><a:lumOff val="80000"/></a:srgbClr></a:solidFill><a:latin typeface="Verdana"/><a:ea typeface="MS PGothic" panose="020B0600070205080204" pitchFamily="34" charset="-128"/><a:cs typeface="Calibri Light" panose="020F0302020204030204" pitchFamily="34" charset="0"/></a:rPr><a:t>étape importante</a:t></a:r><a:r><a:rPr lang="fr-CA" dirty="1" sz="187"><a:solidFill><a:prstClr val="white"/></a:solidFill><a:latin typeface="Verdana"/><a:ea typeface="MS PGothic" panose="020B0600070205080204" pitchFamily="34" charset="-128"/><a:cs typeface="Calibri Light" panose="020F0302020204030204" pitchFamily="34" charset="0"/></a:rPr><a:t> qui leur permet de réfléchir et d’élaborer un plan de croissance personnalisé pour </a:t></a:r><a:r><a:rPr lang="fr-CA" dirty="1" b="1" sz="187"><a:solidFill><a:prstClr val="white"/></a:solidFill><a:latin typeface="Verdana"/><a:ea typeface="MS PGothic" panose="020B0600070205080204" pitchFamily="34" charset="-128"/><a:cs typeface="Calibri Light" panose="020F0302020204030204" pitchFamily="34" charset="0"/></a:rPr><a:t>orienter leur parcours de carrière</a:t></a:r><a:r><a:rPr lang="fr-CA" dirty="1" sz="187"><a:solidFill><a:prstClr val="white"/></a:solidFill><a:latin typeface="Verdana"/><a:ea typeface="MS PGothic" panose="020B0600070205080204" pitchFamily="34" charset="-128"/><a:cs typeface="Calibri Light" panose="020F0302020204030204" pitchFamily="34" charset="0"/></a:rPr><a:t>.</a:t></a:r></a:p></p:txBody></p:sp><p:sp><p:nvSpPr><p:cNvPr id="1077" name="Freeform 538"><a:extLst><a:ext uri="{FF2B5EF4-FFF2-40B4-BE49-F238E27FC236}"><a16:creationId xmlns:a16="http://schemas.microsoft.com/office/drawing/2014/main" id="{9CC0FCB1-3479-EE59-8905-E4615BA1381D}"/></a:ext></a:extLst></p:cNvPr><p:cNvSpPr><a:spLocks noChangeAspect="1" noEditPoints="1"/></p:cNvSpPr><p:nvPr/></p:nvSpPr><p:spPr bwMode="auto"><a:xfrm><a:off x="5994647" y="2545671"/><a:ext cx="45537" cy="45537"/></a:xfrm><a:custGeom><a:avLst/><a:gdLst><a:gd name="T0" fmla="*/ 226 w 512"/><a:gd name="T1" fmla="*/ 352 h 512"/><a:gd name="T2" fmla="*/ 286 w 512"/><a:gd name="T3" fmla="*/ 352 h 512"/><a:gd name="T4" fmla="*/ 279 w 512"/><a:gd name="T5" fmla="*/ 394 h 512"/><a:gd name="T6" fmla="*/ 233 w 512"/><a:gd name="T7" fmla="*/ 394 h 512"/><a:gd name="T8" fmla="*/ 226 w 512"/><a:gd name="T9" fmla="*/ 352 h 512"/><a:gd name="T10" fmla="*/ 256 w 512"/><a:gd name="T11" fmla="*/ 117 h 512"/><a:gd name="T12" fmla="*/ 178 w 512"/><a:gd name="T13" fmla="*/ 191 h 512"/><a:gd name="T14" fmla="*/ 194 w 512"/><a:gd name="T15" fmla="*/ 242 h 512"/><a:gd name="T16" fmla="*/ 224 w 512"/><a:gd name="T17" fmla="*/ 309 h 512"/><a:gd name="T18" fmla="*/ 224 w 512"/><a:gd name="T19" fmla="*/ 330 h 512"/><a:gd name="T20" fmla="*/ 245 w 512"/><a:gd name="T21" fmla="*/ 330 h 512"/><a:gd name="T22" fmla="*/ 245 w 512"/><a:gd name="T23" fmla="*/ 249 h 512"/><a:gd name="T24" fmla="*/ 227 w 512"/><a:gd name="T25" fmla="*/ 231 h 512"/><a:gd name="T26" fmla="*/ 227 w 512"/><a:gd name="T27" fmla="*/ 216 h 512"/><a:gd name="T28" fmla="*/ 242 w 512"/><a:gd name="T29" fmla="*/ 216 h 512"/><a:gd name="T30" fmla="*/ 256 w 512"/><a:gd name="T31" fmla="*/ 230 h 512"/><a:gd name="T32" fmla="*/ 269 w 512"/><a:gd name="T33" fmla="*/ 216 h 512"/><a:gd name="T34" fmla="*/ 285 w 512"/><a:gd name="T35" fmla="*/ 216 h 512"/><a:gd name="T36" fmla="*/ 285 w 512"/><a:gd name="T37" fmla="*/ 231 h 512"/><a:gd name="T38" fmla="*/ 266 w 512"/><a:gd name="T39" fmla="*/ 249 h 512"/><a:gd name="T40" fmla="*/ 266 w 512"/><a:gd name="T41" fmla="*/ 330 h 512"/><a:gd name="T42" fmla="*/ 288 w 512"/><a:gd name="T43" fmla="*/ 330 h 512"/><a:gd name="T44" fmla="*/ 288 w 512"/><a:gd name="T45" fmla="*/ 309 h 512"/><a:gd name="T46" fmla="*/ 318 w 512"/><a:gd name="T47" fmla="*/ 243 h 512"/><a:gd name="T48" fmla="*/ 334 w 512"/><a:gd name="T49" fmla="*/ 191 h 512"/><a:gd name="T50" fmla="*/ 256 w 512"/><a:gd name="T51" fmla="*/ 117 h 512"/><a:gd name="T52" fmla="*/ 512 w 512"/><a:gd name="T53" fmla="*/ 256 h 512"/><a:gd name="T54" fmla="*/ 256 w 512"/><a:gd name="T55" fmla="*/ 512 h 512"/><a:gd name="T56" fmla="*/ 0 w 512"/><a:gd name="T57" fmla="*/ 256 h 512"/><a:gd name="T58" fmla="*/ 256 w 512"/><a:gd name="T59" fmla="*/ 0 h 512"/><a:gd name="T60" fmla="*/ 512 w 512"/><a:gd name="T61" fmla="*/ 256 h 512"/><a:gd name="T62" fmla="*/ 356 w 512"/><a:gd name="T63" fmla="*/ 191 h 512"/><a:gd name="T64" fmla="*/ 256 w 512"/><a:gd name="T65" fmla="*/ 96 h 512"/><a:gd name="T66" fmla="*/ 256 w 512"/><a:gd name="T67" fmla="*/ 96 h 512"/><a:gd name="T68" fmla="*/ 256 w 512"/><a:gd name="T69" fmla="*/ 96 h 512"/><a:gd name="T70" fmla="*/ 256 w 512"/><a:gd name="T71" fmla="*/ 96 h 512"/><a:gd name="T72" fmla="*/ 255 w 512"/><a:gd name="T73" fmla="*/ 96 h 512"/><a:gd name="T74" fmla="*/ 157 w 512"/><a:gd name="T75" fmla="*/ 191 h 512"/><a:gd name="T76" fmla="*/ 176 w 512"/><a:gd name="T77" fmla="*/ 254 h 512"/><a:gd name="T78" fmla="*/ 202 w 512"/><a:gd name="T79" fmla="*/ 309 h 512"/><a:gd name="T80" fmla="*/ 202 w 512"/><a:gd name="T81" fmla="*/ 341 h 512"/><a:gd name="T82" fmla="*/ 203 w 512"/><a:gd name="T83" fmla="*/ 342 h 512"/><a:gd name="T84" fmla="*/ 202 w 512"/><a:gd name="T85" fmla="*/ 343 h 512"/><a:gd name="T86" fmla="*/ 213 w 512"/><a:gd name="T87" fmla="*/ 407 h 512"/><a:gd name="T88" fmla="*/ 224 w 512"/><a:gd name="T89" fmla="*/ 416 h 512"/><a:gd name="T90" fmla="*/ 288 w 512"/><a:gd name="T91" fmla="*/ 416 h 512"/><a:gd name="T92" fmla="*/ 298 w 512"/><a:gd name="T93" fmla="*/ 407 h 512"/><a:gd name="T94" fmla="*/ 309 w 512"/><a:gd name="T95" fmla="*/ 343 h 512"/><a:gd name="T96" fmla="*/ 309 w 512"/><a:gd name="T97" fmla="*/ 342 h 512"/><a:gd name="T98" fmla="*/ 309 w 512"/><a:gd name="T99" fmla="*/ 341 h 512"/><a:gd name="T100" fmla="*/ 309 w 512"/><a:gd name="T101" fmla="*/ 309 h 512"/><a:gd name="T102" fmla="*/ 336 w 512"/><a:gd name="T103" fmla="*/ 254 h 512"/><a:gd name="T104" fmla="*/ 356 w 512"/><a:gd name="T105" fmla="*/ 191 h 512"/></a:gdLst><a:ahLst/><a:cxnLst><a:cxn ang="0"><a:pos x="T0" y="T1"/></a:cxn><a:cxn ang="0"><a:pos x="T2" y="T3"/></a:cxn><a:cxn ang="0"><a:pos x="T4" y="T5"/></a:cxn><a:cxn ang="0"><a:pos x="T6" y="T7"/></a:cxn><a:cxn ang="0"><a:pos x="T8" y="T9"/></a:cxn><a:cxn ang="0"><a:pos x="T10" y="T11"/></a:cxn><a:cxn ang="0"><a:pos x="T12" y="T13"/></a:cxn><a:cxn ang="0"><a:pos x="T14" y="T15"/></a:cxn><a:cxn ang="0"><a:pos x="T16" y="T17"/></a:cxn><a:cxn ang="0"><a:pos x="T18" y="T19"/></a:cxn><a:cxn ang="0"><a:pos x="T20" y="T21"/></a:cxn><a:cxn ang="0"><a:pos x="T22" y="T23"/></a:cxn><a:cxn ang="0"><a:pos x="T24" y="T25"/></a:cxn><a:cxn ang="0"><a:pos x="T26" y="T27"/></a:cxn><a:cxn ang="0"><a:pos x="T28" y="T29"/></a:cxn><a:cxn ang="0"><a:pos x="T30" y="T31"/></a:cxn><a:cxn ang="0"><a:pos x="T32" y="T33"/></a:cxn><a:cxn ang="0"><a:pos x="T34" y="T35"/></a:cxn><a:cxn ang="0"><a:pos x="T36" y="T37"/></a:cxn><a:cxn ang="0"><a:pos x="T38" y="T39"/></a:cxn><a:cxn ang="0"><a:pos x="T40" y="T41"/></a:cxn><a:cxn ang="0"><a:pos x="T42" y="T43"/></a:cxn><a:cxn ang="0"><a:pos x="T44" y="T45"/></a:cxn><a:cxn ang="0"><a:pos x="T46" y="T47"/></a:cxn><a:cxn ang="0"><a:pos x="T48" y="T49"/></a:cxn><a:cxn ang="0"><a:pos x="T50" y="T51"/></a:cxn><a:cxn ang="0"><a:pos x="T52" y="T53"/></a:cxn><a:cxn ang="0"><a:pos x="T54" y="T55"/></a:cxn><a:cxn ang="0"><a:pos x="T56" y="T57"/></a:cxn><a:cxn ang="0"><a:pos x="T58" y="T59"/></a:cxn><a:cxn ang="0"><a:pos x="T60" y="T61"/></a:cxn><a:cxn ang="0"><a:pos x="T62" y="T63"/></a:cxn><a:cxn ang="0"><a:pos x="T64" y="T65"/></a:cxn><a:cxn ang="0"><a:pos x="T66" y="T67"/></a:cxn><a:cxn ang="0"><a:pos x="T68" y="T69"/></a:cxn><a:cxn ang="0"><a:pos x="T70" y="T71"/></a:cxn><a:cxn ang="0"><a:pos x="T72" y="T73"/></a:cxn><a:cxn ang="0"><a:pos x="T74" y="T75"/></a:cxn><a:cxn ang="0"><a:pos x="T76" y="T77"/></a:cxn><a:cxn ang="0"><a:pos x="T78" y="T79"/></a:cxn><a:cxn ang="0"><a:pos x="T80" y="T81"/></a:cxn><a:cxn ang="0"><a:pos x="T82" y="T83"/></a:cxn><a:cxn ang="0"><a:pos x="T84" y="T85"/></a:cxn><a:cxn ang="0"><a:pos x="T86" y="T87"/></a:cxn><a:cxn ang="0"><a:pos x="T88" y="T89"/></a:cxn><a:cxn ang="0"><a:pos x="T90" y="T91"/></a:cxn><a:cxn ang="0"><a:pos x="T92" y="T93"/></a:cxn><a:cxn ang="0"><a:pos x="T94" y="T95"/></a:cxn><a:cxn ang="0"><a:pos x="T96" y="T97"/></a:cxn><a:cxn ang="0"><a:pos x="T98" y="T99"/></a:cxn><a:cxn ang="0"><a:pos x="T100" y="T101"/></a:cxn><a:cxn ang="0"><a:pos x="T102" y="T103"/></a:cxn><a:cxn ang="0"><a:pos x="T104" y="T105"/></a:cxn></a:cxnLst><a:rect l="0" t="0" r="r" b="b"/><a:pathLst><a:path w="512" h="512"><a:moveTo><a:pt x="226" y="352"/></a:moveTo><a:cubicBezTo><a:pt x="286" y="352"/><a:pt x="286" y="352"/><a:pt x="286" y="352"/></a:cubicBezTo><a:cubicBezTo><a:pt x="279" y="394"/><a:pt x="279" y="394"/><a:pt x="279" y="394"/></a:cubicBezTo><a:cubicBezTo><a:pt x="233" y="394"/><a:pt x="233" y="394"/><a:pt x="233" y="394"/></a:cubicBezTo><a:lnTo><a:pt x="226" y="352"/></a:lnTo><a:close/><a:moveTo><a:pt x="256" y="117"/></a:moveTo><a:cubicBezTo><a:pt x="214" y="117"/><a:pt x="178" y="151"/><a:pt x="178" y="191"/></a:cubicBezTo><a:cubicBezTo><a:pt x="178" y="219"/><a:pt x="194" y="242"/><a:pt x="194" y="242"/></a:cubicBezTo><a:cubicBezTo><a:pt x="201" y="254"/><a:pt x="224" y="292"/><a:pt x="224" y="309"/></a:cubicBezTo><a:cubicBezTo><a:pt x="224" y="330"/><a:pt x="224" y="330"/><a:pt x="224" y="330"/></a:cubicBezTo><a:cubicBezTo><a:pt x="245" y="330"/><a:pt x="245" y="330"/><a:pt x="245" y="330"/></a:cubicBezTo><a:cubicBezTo><a:pt x="245" y="249"/><a:pt x="245" y="249"/><a:pt x="245" y="249"/></a:cubicBezTo><a:cubicBezTo><a:pt x="227" y="231"/><a:pt x="227" y="231"/><a:pt x="227" y="231"/></a:cubicBezTo><a:cubicBezTo><a:pt x="223" y="227"/><a:pt x="223" y="220"/><a:pt x="227" y="216"/></a:cubicBezTo><a:cubicBezTo><a:pt x="231" y="212"/><a:pt x="238" y="212"/><a:pt x="242" y="216"/></a:cubicBezTo><a:cubicBezTo><a:pt x="256" y="230"/><a:pt x="256" y="230"/><a:pt x="256" y="230"/></a:cubicBezTo><a:cubicBezTo><a:pt x="269" y="216"/><a:pt x="269" y="216"/><a:pt x="269" y="216"/></a:cubicBezTo><a:cubicBezTo><a:pt x="274" y="212"/><a:pt x="280" y="212"/><a:pt x="285" y="216"/></a:cubicBezTo><a:cubicBezTo><a:pt x="289" y="220"/><a:pt x="289" y="227"/><a:pt x="285" y="231"/></a:cubicBezTo><a:cubicBezTo><a:pt x="266" y="249"/><a:pt x="266" y="249"/><a:pt x="266" y="249"/></a:cubicBezTo><a:cubicBezTo><a:pt x="266" y="330"/><a:pt x="266" y="330"/><a:pt x="266" y="330"/></a:cubicBezTo><a:cubicBezTo><a:pt x="288" y="330"/><a:pt x="288" y="330"/><a:pt x="288" y="330"/></a:cubicBezTo><a:cubicBezTo><a:pt x="288" y="309"/><a:pt x="288" y="309"/><a:pt x="288" y="309"/></a:cubicBezTo><a:cubicBezTo><a:pt x="288" y="292"/><a:pt x="311" y="254"/><a:pt x="318" y="243"/></a:cubicBezTo><a:cubicBezTo><a:pt x="318" y="242"/><a:pt x="334" y="218"/><a:pt x="334" y="191"/></a:cubicBezTo><a:cubicBezTo><a:pt x="334" y="151"/><a:pt x="298" y="117"/><a:pt x="256" y="117"/></a:cubicBezTo><a:close/><a:moveTo><a:pt x="512" y="256"/></a:moveTo><a:cubicBezTo><a:pt x="512" y="397"/><a:pt x="397" y="512"/><a:pt x="256" y="512"/></a:cubicBezTo><a:cubicBezTo><a:pt x="114" y="512"/><a:pt x="0" y="397"/><a:pt x="0" y="256"/></a:cubicBezTo><a:cubicBezTo><a:pt x="0" y="114"/><a:pt x="114" y="0"/><a:pt x="256" y="0"/></a:cubicBezTo><a:cubicBezTo><a:pt x="397" y="0"/><a:pt x="512" y="114"/><a:pt x="512" y="256"/></a:cubicBezTo><a:close/><a:moveTo><a:pt x="356" y="191"/></a:moveTo><a:cubicBezTo><a:pt x="356" y="140"/><a:pt x="310" y="96"/><a:pt x="256" y="96"/></a:cubicBezTo><a:cubicBezTo><a:pt x="256" y="96"/><a:pt x="256" y="96"/><a:pt x="256" y="96"/></a:cubicBezTo><a:cubicBezTo><a:pt x="256" y="96"/><a:pt x="256" y="96"/><a:pt x="256" y="96"/></a:cubicBezTo><a:cubicBezTo><a:pt x="256" y="96"/><a:pt x="256" y="96"/><a:pt x="256" y="96"/></a:cubicBezTo><a:cubicBezTo><a:pt x="256" y="96"/><a:pt x="256" y="96"/><a:pt x="255" y="96"/></a:cubicBezTo><a:cubicBezTo><a:pt x="202" y="96"/><a:pt x="157" y="140"/><a:pt x="157" y="191"/></a:cubicBezTo><a:cubicBezTo><a:pt x="157" y="225"/><a:pt x="175" y="253"/><a:pt x="176" y="254"/></a:cubicBezTo><a:cubicBezTo><a:pt x="189" y="275"/><a:pt x="202" y="302"/><a:pt x="202" y="309"/></a:cubicBezTo><a:cubicBezTo><a:pt x="202" y="341"/><a:pt x="202" y="341"/><a:pt x="202" y="341"/></a:cubicBezTo><a:cubicBezTo><a:pt x="202" y="341"/><a:pt x="202" y="342"/><a:pt x="203" y="342"/></a:cubicBezTo><a:cubicBezTo><a:pt x="203" y="342"/><a:pt x="202" y="342"/><a:pt x="202" y="343"/></a:cubicBezTo><a:cubicBezTo><a:pt x="213" y="407"/><a:pt x="213" y="407"/><a:pt x="213" y="407"/></a:cubicBezTo><a:cubicBezTo><a:pt x="214" y="412"/><a:pt x="218" y="416"/><a:pt x="224" y="416"/></a:cubicBezTo><a:cubicBezTo><a:pt x="288" y="416"/><a:pt x="288" y="416"/><a:pt x="288" y="416"/></a:cubicBezTo><a:cubicBezTo><a:pt x="293" y="416"/><a:pt x="297" y="412"/><a:pt x="298" y="407"/></a:cubicBezTo><a:cubicBezTo><a:pt x="309" y="343"/><a:pt x="309" y="343"/><a:pt x="309" y="343"/></a:cubicBezTo><a:cubicBezTo><a:pt x="309" y="342"/><a:pt x="309" y="342"/><a:pt x="309" y="342"/></a:cubicBezTo><a:cubicBezTo><a:pt x="309" y="342"/><a:pt x="309" y="341"/><a:pt x="309" y="341"/></a:cubicBezTo><a:cubicBezTo><a:pt x="309" y="309"/><a:pt x="309" y="309"/><a:pt x="309" y="309"/></a:cubicBezTo><a:cubicBezTo><a:pt x="309" y="302"/><a:pt x="323" y="275"/><a:pt x="336" y="254"/></a:cubicBezTo><a:cubicBezTo><a:pt x="337" y="253"/><a:pt x="356" y="225"/><a:pt x="356" y="191"/></a:cubicBezTo><a:close/></a:path></a:pathLst></a:custGeom><a:solidFill><a:schemeClr val="bg1"/></a:solidFill><a:ln><a:noFill/></a:ln></p:spPr><p:txBody><a:bodyPr vert="horz" wrap="square" lIns="12364" tIns="6182" rIns="12364" bIns="6182" numCol="1" anchor="t" anchorCtr="0" compatLnSpc="1"><a:prstTxWarp prst="textNoShape"><a:avLst/></a:prstTxWarp></a:bodyPr><a:lstStyle/><a:p><a:pPr defTabSz="122438"><a:defRPr/></a:pPr><a:endParaRPr lang="en-GB" sz="147"><a:solidFill><a:prstClr val="white"/></a:solidFill><a:latin typeface="Verdana"/><a:cs typeface="Calibri" panose="020F0502020204030204" pitchFamily="34" charset="0"/></a:endParaRPr></a:p></p:txBody></p:sp><p:sp><p:nvSpPr><p:cNvPr id="1078" name="Freeform 538"><a:extLst><a:ext uri="{FF2B5EF4-FFF2-40B4-BE49-F238E27FC236}"><a16:creationId xmlns:a16="http://schemas.microsoft.com/office/drawing/2014/main" id="{B9244F1A-B114-5326-3095-D9BBFA09A736}"/></a:ext></a:extLst></p:cNvPr><p:cNvSpPr><a:spLocks noChangeAspect="1" noEditPoints="1"/></p:cNvSpPr><p:nvPr/></p:nvSpPr><p:spPr bwMode="auto"><a:xfrm><a:off x="5539429" y="4046353"/><a:ext cx="45537" cy="45537"/></a:xfrm><a:custGeom><a:avLst/><a:gdLst><a:gd name="T0" fmla="*/ 226 w 512"/><a:gd name="T1" fmla="*/ 352 h 512"/><a:gd name="T2" fmla="*/ 286 w 512"/><a:gd name="T3" fmla="*/ 352 h 512"/><a:gd name="T4" fmla="*/ 279 w 512"/><a:gd name="T5" fmla="*/ 394 h 512"/><a:gd name="T6" fmla="*/ 233 w 512"/><a:gd name="T7" fmla="*/ 394 h 512"/><a:gd name="T8" fmla="*/ 226 w 512"/><a:gd name="T9" fmla="*/ 352 h 512"/><a:gd name="T10" fmla="*/ 256 w 512"/><a:gd name="T11" fmla="*/ 117 h 512"/><a:gd name="T12" fmla="*/ 178 w 512"/><a:gd name="T13" fmla="*/ 191 h 512"/><a:gd name="T14" fmla="*/ 194 w 512"/><a:gd name="T15" fmla="*/ 242 h 512"/><a:gd name="T16" fmla="*/ 224 w 512"/><a:gd name="T17" fmla="*/ 309 h 512"/><a:gd name="T18" fmla="*/ 224 w 512"/><a:gd name="T19" fmla="*/ 330 h 512"/><a:gd name="T20" fmla="*/ 245 w 512"/><a:gd name="T21" fmla="*/ 330 h 512"/><a:gd name="T22" fmla="*/ 245 w 512"/><a:gd name="T23" fmla="*/ 249 h 512"/><a:gd name="T24" fmla="*/ 227 w 512"/><a:gd name="T25" fmla="*/ 231 h 512"/><a:gd name="T26" fmla="*/ 227 w 512"/><a:gd name="T27" fmla="*/ 216 h 512"/><a:gd name="T28" fmla="*/ 242 w 512"/><a:gd name="T29" fmla="*/ 216 h 512"/><a:gd name="T30" fmla="*/ 256 w 512"/><a:gd name="T31" fmla="*/ 230 h 512"/><a:gd name="T32" fmla="*/ 269 w 512"/><a:gd name="T33" fmla="*/ 216 h 512"/><a:gd name="T34" fmla="*/ 285 w 512"/><a:gd name="T35" fmla="*/ 216 h 512"/><a:gd name="T36" fmla="*/ 285 w 512"/><a:gd name="T37" fmla="*/ 231 h 512"/><a:gd name="T38" fmla="*/ 266 w 512"/><a:gd name="T39" fmla="*/ 249 h 512"/><a:gd name="T40" fmla="*/ 266 w 512"/><a:gd name="T41" fmla="*/ 330 h 512"/><a:gd name="T42" fmla="*/ 288 w 512"/><a:gd name="T43" fmla="*/ 330 h 512"/><a:gd name="T44" fmla="*/ 288 w 512"/><a:gd name="T45" fmla="*/ 309 h 512"/><a:gd name="T46" fmla="*/ 318 w 512"/><a:gd name="T47" fmla="*/ 243 h 512"/><a:gd name="T48" fmla="*/ 334 w 512"/><a:gd name="T49" fmla="*/ 191 h 512"/><a:gd name="T50" fmla="*/ 256 w 512"/><a:gd name="T51" fmla="*/ 117 h 512"/><a:gd name="T52" fmla="*/ 512 w 512"/><a:gd name="T53" fmla="*/ 256 h 512"/><a:gd name="T54" fmla="*/ 256 w 512"/><a:gd name="T55" fmla="*/ 512 h 512"/><a:gd name="T56" fmla="*/ 0 w 512"/><a:gd name="T57" fmla="*/ 256 h 512"/><a:gd name="T58" fmla="*/ 256 w 512"/><a:gd name="T59" fmla="*/ 0 h 512"/><a:gd name="T60" fmla="*/ 512 w 512"/><a:gd name="T61" fmla="*/ 256 h 512"/><a:gd name="T62" fmla="*/ 356 w 512"/><a:gd name="T63" fmla="*/ 191 h 512"/><a:gd name="T64" fmla="*/ 256 w 512"/><a:gd name="T65" fmla="*/ 96 h 512"/><a:gd name="T66" fmla="*/ 256 w 512"/><a:gd name="T67" fmla="*/ 96 h 512"/><a:gd name="T68" fmla="*/ 256 w 512"/><a:gd name="T69" fmla="*/ 96 h 512"/><a:gd name="T70" fmla="*/ 256 w 512"/><a:gd name="T71" fmla="*/ 96 h 512"/><a:gd name="T72" fmla="*/ 255 w 512"/><a:gd name="T73" fmla="*/ 96 h 512"/><a:gd name="T74" fmla="*/ 157 w 512"/><a:gd name="T75" fmla="*/ 191 h 512"/><a:gd name="T76" fmla="*/ 176 w 512"/><a:gd name="T77" fmla="*/ 254 h 512"/><a:gd name="T78" fmla="*/ 202 w 512"/><a:gd name="T79" fmla="*/ 309 h 512"/><a:gd name="T80" fmla="*/ 202 w 512"/><a:gd name="T81" fmla="*/ 341 h 512"/><a:gd name="T82" fmla="*/ 203 w 512"/><a:gd name="T83" fmla="*/ 342 h 512"/><a:gd name="T84" fmla="*/ 202 w 512"/><a:gd name="T85" fmla="*/ 343 h 512"/><a:gd name="T86" fmla="*/ 213 w 512"/><a:gd name="T87" fmla="*/ 407 h 512"/><a:gd name="T88" fmla="*/ 224 w 512"/><a:gd name="T89" fmla="*/ 416 h 512"/><a:gd name="T90" fmla="*/ 288 w 512"/><a:gd name="T91" fmla="*/ 416 h 512"/><a:gd name="T92" fmla="*/ 298 w 512"/><a:gd name="T93" fmla="*/ 407 h 512"/><a:gd name="T94" fmla="*/ 309 w 512"/><a:gd name="T95" fmla="*/ 343 h 512"/><a:gd name="T96" fmla="*/ 309 w 512"/><a:gd name="T97" fmla="*/ 342 h 512"/><a:gd name="T98" fmla="*/ 309 w 512"/><a:gd name="T99" fmla="*/ 341 h 512"/><a:gd name="T100" fmla="*/ 309 w 512"/><a:gd name="T101" fmla="*/ 309 h 512"/><a:gd name="T102" fmla="*/ 336 w 512"/><a:gd name="T103" fmla="*/ 254 h 512"/><a:gd name="T104" fmla="*/ 356 w 512"/><a:gd name="T105" fmla="*/ 191 h 512"/></a:gdLst><a:ahLst/><a:cxnLst><a:cxn ang="0"><a:pos x="T0" y="T1"/></a:cxn><a:cxn ang="0"><a:pos x="T2" y="T3"/></a:cxn><a:cxn ang="0"><a:pos x="T4" y="T5"/></a:cxn><a:cxn ang="0"><a:pos x="T6" y="T7"/></a:cxn><a:cxn ang="0"><a:pos x="T8" y="T9"/></a:cxn><a:cxn ang="0"><a:pos x="T10" y="T11"/></a:cxn><a:cxn ang="0"><a:pos x="T12" y="T13"/></a:cxn><a:cxn ang="0"><a:pos x="T14" y="T15"/></a:cxn><a:cxn ang="0"><a:pos x="T16" y="T17"/></a:cxn><a:cxn ang="0"><a:pos x="T18" y="T19"/></a:cxn><a:cxn ang="0"><a:pos x="T20" y="T21"/></a:cxn><a:cxn ang="0"><a:pos x="T22" y="T23"/></a:cxn><a:cxn ang="0"><a:pos x="T24" y="T25"/></a:cxn><a:cxn ang="0"><a:pos x="T26" y="T27"/></a:cxn><a:cxn ang="0"><a:pos x="T28" y="T29"/></a:cxn><a:cxn ang="0"><a:pos x="T30" y="T31"/></a:cxn><a:cxn ang="0"><a:pos x="T32" y="T33"/></a:cxn><a:cxn ang="0"><a:pos x="T34" y="T35"/></a:cxn><a:cxn ang="0"><a:pos x="T36" y="T37"/></a:cxn><a:cxn ang="0"><a:pos x="T38" y="T39"/></a:cxn><a:cxn ang="0"><a:pos x="T40" y="T41"/></a:cxn><a:cxn ang="0"><a:pos x="T42" y="T43"/></a:cxn><a:cxn ang="0"><a:pos x="T44" y="T45"/></a:cxn><a:cxn ang="0"><a:pos x="T46" y="T47"/></a:cxn><a:cxn ang="0"><a:pos x="T48" y="T49"/></a:cxn><a:cxn ang="0"><a:pos x="T50" y="T51"/></a:cxn><a:cxn ang="0"><a:pos x="T52" y="T53"/></a:cxn><a:cxn ang="0"><a:pos x="T54" y="T55"/></a:cxn><a:cxn ang="0"><a:pos x="T56" y="T57"/></a:cxn><a:cxn ang="0"><a:pos x="T58" y="T59"/></a:cxn><a:cxn ang="0"><a:pos x="T60" y="T61"/></a:cxn><a:cxn ang="0"><a:pos x="T62" y="T63"/></a:cxn><a:cxn ang="0"><a:pos x="T64" y="T65"/></a:cxn><a:cxn ang="0"><a:pos x="T66" y="T67"/></a:cxn><a:cxn ang="0"><a:pos x="T68" y="T69"/></a:cxn><a:cxn ang="0"><a:pos x="T70" y="T71"/></a:cxn><a:cxn ang="0"><a:pos x="T72" y="T73"/></a:cxn><a:cxn ang="0"><a:pos x="T74" y="T75"/></a:cxn><a:cxn ang="0"><a:pos x="T76" y="T77"/></a:cxn><a:cxn ang="0"><a:pos x="T78" y="T79"/></a:cxn><a:cxn ang="0"><a:pos x="T80" y="T81"/></a:cxn><a:cxn ang="0"><a:pos x="T82" y="T83"/></a:cxn><a:cxn ang="0"><a:pos x="T84" y="T85"/></a:cxn><a:cxn ang="0"><a:pos x="T86" y="T87"/></a:cxn><a:cxn ang="0"><a:pos x="T88" y="T89"/></a:cxn><a:cxn ang="0"><a:pos x="T90" y="T91"/></a:cxn><a:cxn ang="0"><a:pos x="T92" y="T93"/></a:cxn><a:cxn ang="0"><a:pos x="T94" y="T95"/></a:cxn><a:cxn ang="0"><a:pos x="T96" y="T97"/></a:cxn><a:cxn ang="0"><a:pos x="T98" y="T99"/></a:cxn><a:cxn ang="0"><a:pos x="T100" y="T101"/></a:cxn><a:cxn ang="0"><a:pos x="T102" y="T103"/></a:cxn><a:cxn ang="0"><a:pos x="T104" y="T105"/></a:cxn></a:cxnLst><a:rect l="0" t="0" r="r" b="b"/><a:pathLst><a:path w="512" h="512"><a:moveTo><a:pt x="226" y="352"/></a:moveTo><a:cubicBezTo><a:pt x="286" y="352"/><a:pt x="286" y="352"/><a:pt x="286" y="352"/></a:cubicBezTo><a:cubicBezTo><a:pt x="279" y="394"/><a:pt x="279" y="394"/><a:pt x="279" y="394"/></a:cubicBezTo><a:cubicBezTo><a:pt x="233" y="394"/><a:pt x="233" y="394"/><a:pt x="233" y="394"/></a:cubicBezTo><a:lnTo><a:pt x="226" y="352"/></a:lnTo><a:close/><a:moveTo><a:pt x="256" y="117"/></a:moveTo><a:cubicBezTo><a:pt x="214" y="117"/><a:pt x="178" y="151"/><a:pt x="178" y="191"/></a:cubicBezTo><a:cubicBezTo><a:pt x="178" y="219"/><a:pt x="194" y="242"/><a:pt x="194" y="242"/></a:cubicBezTo><a:cubicBezTo><a:pt x="201" y="254"/><a:pt x="224" y="292"/><a:pt x="224" y="309"/></a:cubicBezTo><a:cubicBezTo><a:pt x="224" y="330"/><a:pt x="224" y="330"/><a:pt x="224" y="330"/></a:cubicBezTo><a:cubicBezTo><a:pt x="245" y="330"/><a:pt x="245" y="330"/><a:pt x="245" y="330"/></a:cubicBezTo><a:cubicBezTo><a:pt x="245" y="249"/><a:pt x="245" y="249"/><a:pt x="245" y="249"/></a:cubicBezTo><a:cubicBezTo><a:pt x="227" y="231"/><a:pt x="227" y="231"/><a:pt x="227" y="231"/></a:cubicBezTo><a:cubicBezTo><a:pt x="223" y="227"/><a:pt x="223" y="220"/><a:pt x="227" y="216"/></a:cubicBezTo><a:cubicBezTo><a:pt x="231" y="212"/><a:pt x="238" y="212"/><a:pt x="242" y="216"/></a:cubicBezTo><a:cubicBezTo><a:pt x="256" y="230"/><a:pt x="256" y="230"/><a:pt x="256" y="230"/></a:cubicBezTo><a:cubicBezTo><a:pt x="269" y="216"/><a:pt x="269" y="216"/><a:pt x="269" y="216"/></a:cubicBezTo><a:cubicBezTo><a:pt x="274" y="212"/><a:pt x="280" y="212"/><a:pt x="285" y="216"/></a:cubicBezTo><a:cubicBezTo><a:pt x="289" y="220"/><a:pt x="289" y="227"/><a:pt x="285" y="231"/></a:cubicBezTo><a:cubicBezTo><a:pt x="266" y="249"/><a:pt x="266" y="249"/><a:pt x="266" y="249"/></a:cubicBezTo><a:cubicBezTo><a:pt x="266" y="330"/><a:pt x="266" y="330"/><a:pt x="266" y="330"/></a:cubicBezTo><a:cubicBezTo><a:pt x="288" y="330"/><a:pt x="288" y="330"/><a:pt x="288" y="330"/></a:cubicBezTo><a:cubicBezTo><a:pt x="288" y="309"/><a:pt x="288" y="309"/><a:pt x="288" y="309"/></a:cubicBezTo><a:cubicBezTo><a:pt x="288" y="292"/><a:pt x="311" y="254"/><a:pt x="318" y="243"/></a:cubicBezTo><a:cubicBezTo><a:pt x="318" y="242"/><a:pt x="334" y="218"/><a:pt x="334" y="191"/></a:cubicBezTo><a:cubicBezTo><a:pt x="334" y="151"/><a:pt x="298" y="117"/><a:pt x="256" y="117"/></a:cubicBezTo><a:close/><a:moveTo><a:pt x="512" y="256"/></a:moveTo><a:cubicBezTo><a:pt x="512" y="397"/><a:pt x="397" y="512"/><a:pt x="256" y="512"/></a:cubicBezTo><a:cubicBezTo><a:pt x="114" y="512"/><a:pt x="0" y="397"/><a:pt x="0" y="256"/></a:cubicBezTo><a:cubicBezTo><a:pt x="0" y="114"/><a:pt x="114" y="0"/><a:pt x="256" y="0"/></a:cubicBezTo><a:cubicBezTo><a:pt x="397" y="0"/><a:pt x="512" y="114"/><a:pt x="512" y="256"/></a:cubicBezTo><a:close/><a:moveTo><a:pt x="356" y="191"/></a:moveTo><a:cubicBezTo><a:pt x="356" y="140"/><a:pt x="310" y="96"/><a:pt x="256" y="96"/></a:cubicBezTo><a:cubicBezTo><a:pt x="256" y="96"/><a:pt x="256" y="96"/><a:pt x="256" y="96"/></a:cubicBezTo><a:cubicBezTo><a:pt x="256" y="96"/><a:pt x="256" y="96"/><a:pt x="256" y="96"/></a:cubicBezTo><a:cubicBezTo><a:pt x="256" y="96"/><a:pt x="256" y="96"/><a:pt x="256" y="96"/></a:cubicBezTo><a:cubicBezTo><a:pt x="256" y="96"/><a:pt x="256" y="96"/><a:pt x="255" y="96"/></a:cubicBezTo><a:cubicBezTo><a:pt x="202" y="96"/><a:pt x="157" y="140"/><a:pt x="157" y="191"/></a:cubicBezTo><a:cubicBezTo><a:pt x="157" y="225"/><a:pt x="175" y="253"/><a:pt x="176" y="254"/></a:cubicBezTo><a:cubicBezTo><a:pt x="189" y="275"/><a:pt x="202" y="302"/><a:pt x="202" y="309"/></a:cubicBezTo><a:cubicBezTo><a:pt x="202" y="341"/><a:pt x="202" y="341"/><a:pt x="202" y="341"/></a:cubicBezTo><a:cubicBezTo><a:pt x="202" y="341"/><a:pt x="202" y="342"/><a:pt x="203" y="342"/></a:cubicBezTo><a:cubicBezTo><a:pt x="203" y="342"/><a:pt x="202" y="342"/><a:pt x="202" y="343"/></a:cubicBezTo><a:cubicBezTo><a:pt x="213" y="407"/><a:pt x="213" y="407"/><a:pt x="213" y="407"/></a:cubicBezTo><a:cubicBezTo><a:pt x="214" y="412"/><a:pt x="218" y="416"/><a:pt x="224" y="416"/></a:cubicBezTo><a:cubicBezTo><a:pt x="288" y="416"/><a:pt x="288" y="416"/><a:pt x="288" y="416"/></a:cubicBezTo><a:cubicBezTo><a:pt x="293" y="416"/><a:pt x="297" y="412"/><a:pt x="298" y="407"/></a:cubicBezTo><a:cubicBezTo><a:pt x="309" y="343"/><a:pt x="309" y="343"/><a:pt x="309" y="343"/></a:cubicBezTo><a:cubicBezTo><a:pt x="309" y="342"/><a:pt x="309" y="342"/><a:pt x="309" y="342"/></a:cubicBezTo><a:cubicBezTo><a:pt x="309" y="342"/><a:pt x="309" y="341"/><a:pt x="309" y="341"/></a:cubicBezTo><a:cubicBezTo><a:pt x="309" y="309"/><a:pt x="309" y="309"/><a:pt x="309" y="309"/></a:cubicBezTo><a:cubicBezTo><a:pt x="309" y="302"/><a:pt x="323" y="275"/><a:pt x="336" y="254"/></a:cubicBezTo><a:cubicBezTo><a:pt x="337" y="253"/><a:pt x="356" y="225"/><a:pt x="356" y="191"/></a:cubicBezTo><a:close/></a:path></a:pathLst></a:custGeom><a:solidFill><a:schemeClr val="bg1"/></a:solidFill><a:ln><a:noFill/></a:ln></p:spPr><p:txBody><a:bodyPr vert="horz" wrap="square" lIns="12364" tIns="6182" rIns="12364" bIns="6182" numCol="1" anchor="t" anchorCtr="0" compatLnSpc="1"><a:prstTxWarp prst="textNoShape"><a:avLst/></a:prstTxWarp></a:bodyPr><a:lstStyle/><a:p><a:pPr defTabSz="122438"><a:defRPr/></a:pPr><a:endParaRPr lang="en-GB" sz="147"><a:solidFill><a:prstClr val="white"/></a:solidFill><a:latin typeface="Verdana"/><a:cs typeface="Calibri" panose="020F0502020204030204" pitchFamily="34" charset="0"/></a:endParaRPr></a:p></p:txBody></p:sp><p:sp><p:nvSpPr><p:cNvPr id="1079" name="Freeform 538"><a:extLst><a:ext uri="{FF2B5EF4-FFF2-40B4-BE49-F238E27FC236}"><a16:creationId xmlns:a16="http://schemas.microsoft.com/office/drawing/2014/main" id="{7E2ED2E6-872F-307C-D0C0-687DADABF79F}"/></a:ext></a:extLst></p:cNvPr><p:cNvSpPr><a:spLocks noChangeAspect="1" noEditPoints="1"/></p:cNvSpPr><p:nvPr/></p:nvSpPr><p:spPr bwMode="auto"><a:xfrm><a:off x="5964160" y="5310343"/><a:ext cx="45537" cy="45537"/></a:xfrm><a:custGeom><a:avLst/><a:gdLst><a:gd name="T0" fmla="*/ 226 w 512"/><a:gd name="T1" fmla="*/ 352 h 512"/><a:gd name="T2" fmla="*/ 286 w 512"/><a:gd name="T3" fmla="*/ 352 h 512"/><a:gd name="T4" fmla="*/ 279 w 512"/><a:gd name="T5" fmla="*/ 394 h 512"/><a:gd name="T6" fmla="*/ 233 w 512"/><a:gd name="T7" fmla="*/ 394 h 512"/><a:gd name="T8" fmla="*/ 226 w 512"/><a:gd name="T9" fmla="*/ 352 h 512"/><a:gd name="T10" fmla="*/ 256 w 512"/><a:gd name="T11" fmla="*/ 117 h 512"/><a:gd name="T12" fmla="*/ 178 w 512"/><a:gd name="T13" fmla="*/ 191 h 512"/><a:gd name="T14" fmla="*/ 194 w 512"/><a:gd name="T15" fmla="*/ 242 h 512"/><a:gd name="T16" fmla="*/ 224 w 512"/><a:gd name="T17" fmla="*/ 309 h 512"/><a:gd name="T18" fmla="*/ 224 w 512"/><a:gd name="T19" fmla="*/ 330 h 512"/><a:gd name="T20" fmla="*/ 245 w 512"/><a:gd name="T21" fmla="*/ 330 h 512"/><a:gd name="T22" fmla="*/ 245 w 512"/><a:gd name="T23" fmla="*/ 249 h 512"/><a:gd name="T24" fmla="*/ 227 w 512"/><a:gd name="T25" fmla="*/ 231 h 512"/><a:gd name="T26" fmla="*/ 227 w 512"/><a:gd name="T27" fmla="*/ 216 h 512"/><a:gd name="T28" fmla="*/ 242 w 512"/><a:gd name="T29" fmla="*/ 216 h 512"/><a:gd name="T30" fmla="*/ 256 w 512"/><a:gd name="T31" fmla="*/ 230 h 512"/><a:gd name="T32" fmla="*/ 269 w 512"/><a:gd name="T33" fmla="*/ 216 h 512"/><a:gd name="T34" fmla="*/ 285 w 512"/><a:gd name="T35" fmla="*/ 216 h 512"/><a:gd name="T36" fmla="*/ 285 w 512"/><a:gd name="T37" fmla="*/ 231 h 512"/><a:gd name="T38" fmla="*/ 266 w 512"/><a:gd name="T39" fmla="*/ 249 h 512"/><a:gd name="T40" fmla="*/ 266 w 512"/><a:gd name="T41" fmla="*/ 330 h 512"/><a:gd name="T42" fmla="*/ 288 w 512"/><a:gd name="T43" fmla="*/ 330 h 512"/><a:gd name="T44" fmla="*/ 288 w 512"/><a:gd name="T45" fmla="*/ 309 h 512"/><a:gd name="T46" fmla="*/ 318 w 512"/><a:gd name="T47" fmla="*/ 243 h 512"/><a:gd name="T48" fmla="*/ 334 w 512"/><a:gd name="T49" fmla="*/ 191 h 512"/><a:gd name="T50" fmla="*/ 256 w 512"/><a:gd name="T51" fmla="*/ 117 h 512"/><a:gd name="T52" fmla="*/ 512 w 512"/><a:gd name="T53" fmla="*/ 256 h 512"/><a:gd name="T54" fmla="*/ 256 w 512"/><a:gd name="T55" fmla="*/ 512 h 512"/><a:gd name="T56" fmla="*/ 0 w 512"/><a:gd name="T57" fmla="*/ 256 h 512"/><a:gd name="T58" fmla="*/ 256 w 512"/><a:gd name="T59" fmla="*/ 0 h 512"/><a:gd name="T60" fmla="*/ 512 w 512"/><a:gd name="T61" fmla="*/ 256 h 512"/><a:gd name="T62" fmla="*/ 356 w 512"/><a:gd name="T63" fmla="*/ 191 h 512"/><a:gd name="T64" fmla="*/ 256 w 512"/><a:gd name="T65" fmla="*/ 96 h 512"/><a:gd name="T66" fmla="*/ 256 w 512"/><a:gd name="T67" fmla="*/ 96 h 512"/><a:gd name="T68" fmla="*/ 256 w 512"/><a:gd name="T69" fmla="*/ 96 h 512"/><a:gd name="T70" fmla="*/ 256 w 512"/><a:gd name="T71" fmla="*/ 96 h 512"/><a:gd name="T72" fmla="*/ 255 w 512"/><a:gd name="T73" fmla="*/ 96 h 512"/><a:gd name="T74" fmla="*/ 157 w 512"/><a:gd name="T75" fmla="*/ 191 h 512"/><a:gd name="T76" fmla="*/ 176 w 512"/><a:gd name="T77" fmla="*/ 254 h 512"/><a:gd name="T78" fmla="*/ 202 w 512"/><a:gd name="T79" fmla="*/ 309 h 512"/><a:gd name="T80" fmla="*/ 202 w 512"/><a:gd name="T81" fmla="*/ 341 h 512"/><a:gd name="T82" fmla="*/ 203 w 512"/><a:gd name="T83" fmla="*/ 342 h 512"/><a:gd name="T84" fmla="*/ 202 w 512"/><a:gd name="T85" fmla="*/ 343 h 512"/><a:gd name="T86" fmla="*/ 213 w 512"/><a:gd name="T87" fmla="*/ 407 h 512"/><a:gd name="T88" fmla="*/ 224 w 512"/><a:gd name="T89" fmla="*/ 416 h 512"/><a:gd name="T90" fmla="*/ 288 w 512"/><a:gd name="T91" fmla="*/ 416 h 512"/><a:gd name="T92" fmla="*/ 298 w 512"/><a:gd name="T93" fmla="*/ 407 h 512"/><a:gd name="T94" fmla="*/ 309 w 512"/><a:gd name="T95" fmla="*/ 343 h 512"/><a:gd name="T96" fmla="*/ 309 w 512"/><a:gd name="T97" fmla="*/ 342 h 512"/><a:gd name="T98" fmla="*/ 309 w 512"/><a:gd name="T99" fmla="*/ 341 h 512"/><a:gd name="T100" fmla="*/ 309 w 512"/><a:gd name="T101" fmla="*/ 309 h 512"/><a:gd name="T102" fmla="*/ 336 w 512"/><a:gd name="T103" fmla="*/ 254 h 512"/><a:gd name="T104" fmla="*/ 356 w 512"/><a:gd name="T105" fmla="*/ 191 h 512"/></a:gdLst><a:ahLst/><a:cxnLst><a:cxn ang="0"><a:pos x="T0" y="T1"/></a:cxn><a:cxn ang="0"><a:pos x="T2" y="T3"/></a:cxn><a:cxn ang="0"><a:pos x="T4" y="T5"/></a:cxn><a:cxn ang="0"><a:pos x="T6" y="T7"/></a:cxn><a:cxn ang="0"><a:pos x="T8" y="T9"/></a:cxn><a:cxn ang="0"><a:pos x="T10" y="T11"/></a:cxn><a:cxn ang="0"><a:pos x="T12" y="T13"/></a:cxn><a:cxn ang="0"><a:pos x="T14" y="T15"/></a:cxn><a:cxn ang="0"><a:pos x="T16" y="T17"/></a:cxn><a:cxn ang="0"><a:pos x="T18" y="T19"/></a:cxn><a:cxn ang="0"><a:pos x="T20" y="T21"/></a:cxn><a:cxn ang="0"><a:pos x="T22" y="T23"/></a:cxn><a:cxn ang="0"><a:pos x="T24" y="T25"/></a:cxn><a:cxn ang="0"><a:pos x="T26" y="T27"/></a:cxn><a:cxn ang="0"><a:pos x="T28" y="T29"/></a:cxn><a:cxn ang="0"><a:pos x="T30" y="T31"/></a:cxn><a:cxn ang="0"><a:pos x="T32" y="T33"/></a:cxn><a:cxn ang="0"><a:pos x="T34" y="T35"/></a:cxn><a:cxn ang="0"><a:pos x="T36" y="T37"/></a:cxn><a:cxn ang="0"><a:pos x="T38" y="T39"/></a:cxn><a:cxn ang="0"><a:pos x="T40" y="T41"/></a:cxn><a:cxn ang="0"><a:pos x="T42" y="T43"/></a:cxn><a:cxn ang="0"><a:pos x="T44" y="T45"/></a:cxn><a:cxn ang="0"><a:pos x="T46" y="T47"/></a:cxn><a:cxn ang="0"><a:pos x="T48" y="T49"/></a:cxn><a:cxn ang="0"><a:pos x="T50" y="T51"/></a:cxn><a:cxn ang="0"><a:pos x="T52" y="T53"/></a:cxn><a:cxn ang="0"><a:pos x="T54" y="T55"/></a:cxn><a:cxn ang="0"><a:pos x="T56" y="T57"/></a:cxn><a:cxn ang="0"><a:pos x="T58" y="T59"/></a:cxn><a:cxn ang="0"><a:pos x="T60" y="T61"/></a:cxn><a:cxn ang="0"><a:pos x="T62" y="T63"/></a:cxn><a:cxn ang="0"><a:pos x="T64" y="T65"/></a:cxn><a:cxn ang="0"><a:pos x="T66" y="T67"/></a:cxn><a:cxn ang="0"><a:pos x="T68" y="T69"/></a:cxn><a:cxn ang="0"><a:pos x="T70" y="T71"/></a:cxn><a:cxn ang="0"><a:pos x="T72" y="T73"/></a:cxn><a:cxn ang="0"><a:pos x="T74" y="T75"/></a:cxn><a:cxn ang="0"><a:pos x="T76" y="T77"/></a:cxn><a:cxn ang="0"><a:pos x="T78" y="T79"/></a:cxn><a:cxn ang="0"><a:pos x="T80" y="T81"/></a:cxn><a:cxn ang="0"><a:pos x="T82" y="T83"/></a:cxn><a:cxn ang="0"><a:pos x="T84" y="T85"/></a:cxn><a:cxn ang="0"><a:pos x="T86" y="T87"/></a:cxn><a:cxn ang="0"><a:pos x="T88" y="T89"/></a:cxn><a:cxn ang="0"><a:pos x="T90" y="T91"/></a:cxn><a:cxn ang="0"><a:pos x="T92" y="T93"/></a:cxn><a:cxn ang="0"><a:pos x="T94" y="T95"/></a:cxn><a:cxn ang="0"><a:pos x="T96" y="T97"/></a:cxn><a:cxn ang="0"><a:pos x="T98" y="T99"/></a:cxn><a:cxn ang="0"><a:pos x="T100" y="T101"/></a:cxn><a:cxn ang="0"><a:pos x="T102" y="T103"/></a:cxn><a:cxn ang="0"><a:pos x="T104" y="T105"/></a:cxn></a:cxnLst><a:rect l="0" t="0" r="r" b="b"/><a:pathLst><a:path w="512" h="512"><a:moveTo><a:pt x="226" y="352"/></a:moveTo><a:cubicBezTo><a:pt x="286" y="352"/><a:pt x="286" y="352"/><a:pt x="286" y="352"/></a:cubicBezTo><a:cubicBezTo><a:pt x="279" y="394"/><a:pt x="279" y="394"/><a:pt x="279" y="394"/></a:cubicBezTo><a:cubicBezTo><a:pt x="233" y="394"/><a:pt x="233" y="394"/><a:pt x="233" y="394"/></a:cubicBezTo><a:lnTo><a:pt x="226" y="352"/></a:lnTo><a:close/><a:moveTo><a:pt x="256" y="117"/></a:moveTo><a:cubicBezTo><a:pt x="214" y="117"/><a:pt x="178" y="151"/><a:pt x="178" y="191"/></a:cubicBezTo><a:cubicBezTo><a:pt x="178" y="219"/><a:pt x="194" y="242"/><a:pt x="194" y="242"/></a:cubicBezTo><a:cubicBezTo><a:pt x="201" y="254"/><a:pt x="224" y="292"/><a:pt x="224" y="309"/></a:cubicBezTo><a:cubicBezTo><a:pt x="224" y="330"/><a:pt x="224" y="330"/><a:pt x="224" y="330"/></a:cubicBezTo><a:cubicBezTo><a:pt x="245" y="330"/><a:pt x="245" y="330"/><a:pt x="245" y="330"/></a:cubicBezTo><a:cubicBezTo><a:pt x="245" y="249"/><a:pt x="245" y="249"/><a:pt x="245" y="249"/></a:cubicBezTo><a:cubicBezTo><a:pt x="227" y="231"/><a:pt x="227" y="231"/><a:pt x="227" y="231"/></a:cubicBezTo><a:cubicBezTo><a:pt x="223" y="227"/><a:pt x="223" y="220"/><a:pt x="227" y="216"/></a:cubicBezTo><a:cubicBezTo><a:pt x="231" y="212"/><a:pt x="238" y="212"/><a:pt x="242" y="216"/></a:cubicBezTo><a:cubicBezTo><a:pt x="256" y="230"/><a:pt x="256" y="230"/><a:pt x="256" y="230"/></a:cubicBezTo><a:cubicBezTo><a:pt x="269" y="216"/><a:pt x="269" y="216"/><a:pt x="269" y="216"/></a:cubicBezTo><a:cubicBezTo><a:pt x="274" y="212"/><a:pt x="280" y="212"/><a:pt x="285" y="216"/></a:cubicBezTo><a:cubicBezTo><a:pt x="289" y="220"/><a:pt x="289" y="227"/><a:pt x="285" y="231"/></a:cubicBezTo><a:cubicBezTo><a:pt x="266" y="249"/><a:pt x="266" y="249"/><a:pt x="266" y="249"/></a:cubicBezTo><a:cubicBezTo><a:pt x="266" y="330"/><a:pt x="266" y="330"/><a:pt x="266" y="330"/></a:cubicBezTo><a:cubicBezTo><a:pt x="288" y="330"/><a:pt x="288" y="330"/><a:pt x="288" y="330"/></a:cubicBezTo><a:cubicBezTo><a:pt x="288" y="309"/><a:pt x="288" y="309"/><a:pt x="288" y="309"/></a:cubicBezTo><a:cubicBezTo><a:pt x="288" y="292"/><a:pt x="311" y="254"/><a:pt x="318" y="243"/></a:cubicBezTo><a:cubicBezTo><a:pt x="318" y="242"/><a:pt x="334" y="218"/><a:pt x="334" y="191"/></a:cubicBezTo><a:cubicBezTo><a:pt x="334" y="151"/><a:pt x="298" y="117"/><a:pt x="256" y="117"/></a:cubicBezTo><a:close/><a:moveTo><a:pt x="512" y="256"/></a:moveTo><a:cubicBezTo><a:pt x="512" y="397"/><a:pt x="397" y="512"/><a:pt x="256" y="512"/></a:cubicBezTo><a:cubicBezTo><a:pt x="114" y="512"/><a:pt x="0" y="397"/><a:pt x="0" y="256"/></a:cubicBezTo><a:cubicBezTo><a:pt x="0" y="114"/><a:pt x="114" y="0"/><a:pt x="256" y="0"/></a:cubicBezTo><a:cubicBezTo><a:pt x="397" y="0"/><a:pt x="512" y="114"/><a:pt x="512" y="256"/></a:cubicBezTo><a:close/><a:moveTo><a:pt x="356" y="191"/></a:moveTo><a:cubicBezTo><a:pt x="356" y="140"/><a:pt x="310" y="96"/><a:pt x="256" y="96"/></a:cubicBezTo><a:cubicBezTo><a:pt x="256" y="96"/><a:pt x="256" y="96"/><a:pt x="256" y="96"/></a:cubicBezTo><a:cubicBezTo><a:pt x="256" y="96"/><a:pt x="256" y="96"/><a:pt x="256" y="96"/></a:cubicBezTo><a:cubicBezTo><a:pt x="256" y="96"/><a:pt x="256" y="96"/><a:pt x="256" y="96"/></a:cubicBezTo><a:cubicBezTo><a:pt x="256" y="96"/><a:pt x="256" y="96"/><a:pt x="255" y="96"/></a:cubicBezTo><a:cubicBezTo><a:pt x="202" y="96"/><a:pt x="157" y="140"/><a:pt x="157" y="191"/></a:cubicBezTo><a:cubicBezTo><a:pt x="157" y="225"/><a:pt x="175" y="253"/><a:pt x="176" y="254"/></a:cubicBezTo><a:cubicBezTo><a:pt x="189" y="275"/><a:pt x="202" y="302"/><a:pt x="202" y="309"/></a:cubicBezTo><a:cubicBezTo><a:pt x="202" y="341"/><a:pt x="202" y="341"/><a:pt x="202" y="341"/></a:cubicBezTo><a:cubicBezTo><a:pt x="202" y="341"/><a:pt x="202" y="342"/><a:pt x="203" y="342"/></a:cubicBezTo><a:cubicBezTo><a:pt x="203" y="342"/><a:pt x="202" y="342"/><a:pt x="202" y="343"/></a:cubicBezTo><a:cubicBezTo><a:pt x="213" y="407"/><a:pt x="213" y="407"/><a:pt x="213" y="407"/></a:cubicBezTo><a:cubicBezTo><a:pt x="214" y="412"/><a:pt x="218" y="416"/><a:pt x="224" y="416"/></a:cubicBezTo><a:cubicBezTo><a:pt x="288" y="416"/><a:pt x="288" y="416"/><a:pt x="288" y="416"/></a:cubicBezTo><a:cubicBezTo><a:pt x="293" y="416"/><a:pt x="297" y="412"/><a:pt x="298" y="407"/></a:cubicBezTo><a:cubicBezTo><a:pt x="309" y="343"/><a:pt x="309" y="343"/><a:pt x="309" y="343"/></a:cubicBezTo><a:cubicBezTo><a:pt x="309" y="342"/><a:pt x="309" y="342"/><a:pt x="309" y="342"/></a:cubicBezTo><a:cubicBezTo><a:pt x="309" y="342"/><a:pt x="309" y="341"/><a:pt x="309" y="341"/></a:cubicBezTo><a:cubicBezTo><a:pt x="309" y="309"/><a:pt x="309" y="309"/><a:pt x="309" y="309"/></a:cubicBezTo><a:cubicBezTo><a:pt x="309" y="302"/><a:pt x="323" y="275"/><a:pt x="336" y="254"/></a:cubicBezTo><a:cubicBezTo><a:pt x="337" y="253"/><a:pt x="356" y="225"/><a:pt x="356" y="191"/></a:cubicBezTo><a:close/></a:path></a:pathLst></a:custGeom><a:solidFill><a:schemeClr val="bg1"/></a:solidFill><a:ln><a:noFill/></a:ln></p:spPr><p:txBody><a:bodyPr vert="horz" wrap="square" lIns="12364" tIns="6182" rIns="12364" bIns="6182" numCol="1" anchor="t" anchorCtr="0" compatLnSpc="1"><a:prstTxWarp prst="textNoShape"><a:avLst/></a:prstTxWarp></a:bodyPr><a:lstStyle/><a:p><a:pPr defTabSz="122438"><a:defRPr/></a:pPr><a:endParaRPr lang="en-GB" sz="147"><a:solidFill><a:prstClr val="white"/></a:solidFill><a:latin typeface="Verdana"/><a:cs typeface="Calibri" panose="020F0502020204030204" pitchFamily="34" charset="0"/></a:endParaRPr></a:p></p:txBody></p:sp><p:pic><p:nvPicPr><p:cNvPr id="1080" name="Picture 4"><a:extLst><a:ext uri="{FF2B5EF4-FFF2-40B4-BE49-F238E27FC236}"><a16:creationId xmlns:a16="http://schemas.microsoft.com/office/drawing/2014/main" id="{10A80496-438C-7023-250C-94521B6A2DDA}"/></a:ext></a:extLst></p:cNvPr><p:cNvPicPr><a:picLocks noChangeAspect="1" noChangeArrowheads="1"/></p:cNvPicPr><p:nvPr/></p:nvPicPr><p:blipFill><a:blip r:embed="rId13"><a:extLst><a:ext uri="{28A0092B-C50C-407E-A947-70E740481C1C}"><a14:useLocalDpi xmlns:a14="http://schemas.microsoft.com/office/drawing/2010/main" val="0"/></a:ext></a:extLst></a:blip><a:srcRect/><a:stretch><a:fillRect/></a:stretch></p:blipFill><p:spPr bwMode="auto"><a:xfrm><a:off x="5622114" y="4742835"/><a:ext cx="143913" cy="137317"/></a:xfrm><a:prstGeom prst="rect"><a:avLst/></a:prstGeom><a:noFill/><a:extLst><a:ext uri="{909E8E84-426E-40DD-AFC4-6F175D3DCCD1}"><a14:hiddenFill xmlns:a14="http://schemas.microsoft.com/office/drawing/2010/main"><a:solidFill><a:srgbClr val="FFFFFF"/></a:solidFill></a14:hiddenFill></a:ext></a:extLst></p:spPr></p:pic><p:grpSp><p:nvGrpSpPr><p:cNvPr id="8" name="Group 7"><a:extLst><a:ext uri="{FF2B5EF4-FFF2-40B4-BE49-F238E27FC236}"><a16:creationId xmlns:a16="http://schemas.microsoft.com/office/drawing/2014/main" id="{8ABC6A53-7A75-98E8-11B2-797041A0E7A7}"/></a:ext></a:extLst></p:cNvPr><p:cNvGrpSpPr/><p:nvPr/></p:nvGrpSpPr><p:grpSpPr><a:xfrm><a:off x="6107057" y="3336326"/><a:ext cx="552429" cy="679725"/><a:chOff x="256819" y="25576746"/><a:chExt cx="4124804" cy="4816237"/></a:xfrm></p:grpSpPr><p:grpSp><p:nvGrpSpPr><p:cNvPr id="312" name="Group 311"><a:extLst><a:ext uri="{FF2B5EF4-FFF2-40B4-BE49-F238E27FC236}"><a16:creationId xmlns:a16="http://schemas.microsoft.com/office/drawing/2014/main" id="{26AB75BA-B91F-0FE0-693B-E0AD45011D93}"/></a:ext></a:extLst></p:cNvPr><p:cNvGrpSpPr/><p:nvPr/></p:nvGrpSpPr><p:grpSpPr><a:xfrm><a:off x="333410" y="26755744"/><a:ext cx="4010429" cy="3637239"/><a:chOff x="465406" y="21467003"/><a:chExt cx="4011989" cy="3327975"/></a:xfrm></p:grpSpPr><p:grpSp><p:nvGrpSpPr><p:cNvPr id="313" name="Group 312"><a:extLst><a:ext uri="{FF2B5EF4-FFF2-40B4-BE49-F238E27FC236}"><a16:creationId xmlns:a16="http://schemas.microsoft.com/office/drawing/2014/main" id="{F8582E3B-D098-D763-BFCC-B4AD29BCA361}"/></a:ext></a:extLst></p:cNvPr><p:cNvGrpSpPr/><p:nvPr/></p:nvGrpSpPr><p:grpSpPr><a:xfrm><a:off x="465406" y="21467003"/><a:ext cx="4011989" cy="3327975"/><a:chOff x="4763103" y="36086047"/><a:chExt cx="4396116" cy="2366899"/></a:xfrm></p:grpSpPr><p:sp><p:nvSpPr><p:cNvPr id="315" name="Rectangle: Rounded Corners 314"><a:extLst><a:ext uri="{FF2B5EF4-FFF2-40B4-BE49-F238E27FC236}"><a16:creationId xmlns:a16="http://schemas.microsoft.com/office/drawing/2014/main" id="{00856C8B-E83D-0FE9-308B-30FE82D3A172}"/></a:ext></a:extLst></p:cNvPr><p:cNvSpPr/><p:nvPr/></p:nvSpPr><p:spPr bwMode="gray"><a:xfrm><a:off x="4763103" y="36127847"/><a:ext cx="4396116" cy="2325099"/></a:xfrm><a:prstGeom prst="roundRect"><a:avLst><a:gd name="adj" fmla="val 11575"/></a:avLst></a:prstGeom><a:solidFill><a:srgbClr val="3B3838"/></a:solidFill><a:ln w="19050" algn="ctr"><a:noFill/><a:miter lim="800000"/><a:headEnd/><a:tailEnd/></a:ln></p:spPr><p:txBody><a:bodyPr wrap="square" lIns="11862" tIns="11862" rIns="11862" bIns="11862" rtlCol="0" anchor="ctr"/><a:lstStyle/><a:p><a:pPr algn="ctr" defTabSz="122438"><a:lnSpc><a:spcPct val="106000"/></a:lnSpc><a:defRPr/></a:pPr><a:endParaRPr lang="en-CA" sz="213" b="1"><a:solidFill><a:prstClr val="white"/></a:solidFill><a:latin typeface="Verdana"/></a:endParaRPr></a:p></p:txBody></p:sp><p:sp><p:nvSpPr><p:cNvPr id="316" name="Rectangle 315"><a:extLst><a:ext uri="{FF2B5EF4-FFF2-40B4-BE49-F238E27FC236}"><a16:creationId xmlns:a16="http://schemas.microsoft.com/office/drawing/2014/main" id="{00883AB6-9420-139E-2CF7-6AD47B35D2D2}"/></a:ext></a:extLst></p:cNvPr><p:cNvSpPr/><p:nvPr/></p:nvSpPr><p:spPr bwMode="gray"><a:xfrm><a:off x="4997392" y="36086047"/><a:ext cx="4020269" cy="2265591"/></a:xfrm><a:prstGeom prst="rect"><a:avLst/></a:prstGeom><a:noFill/><a:ln w="19050" algn="ctr"><a:noFill/><a:miter lim="800000"/><a:headEnd/><a:tailEnd/></a:ln></p:spPr><p:txBody><a:bodyPr wrap="square" lIns="11862" tIns="11862" rIns="11862" bIns="11862" rtlCol="0" anchor="ctr"/><a:lstStyle/><a:p><a:pPr defTabSz="122438"><a:lnSpc><a:spcPct val="106000"/></a:lnSpc><a:defRPr/></a:pPr><a:r><a:rPr lang="fr-CA" dirty="1" sz="187" b="1"><a:solidFill><a:prstClr val="white"/></a:solidFill><a:latin typeface="Verdana"/></a:rPr><a:t>Tout est relié…</a:t></a:r></a:p><a:p><a:pPr defTabSz="122438"><a:lnSpc><a:spcPct val="106000"/></a:lnSpc><a:defRPr/></a:pPr><a:endParaRPr lang="en-US" sz="187" b="1" dirty="0"><a:solidFill><a:prstClr val="white"/></a:solidFill><a:latin typeface="Verdana"/></a:endParaRPr></a:p><a:p><a:pPr defTabSz="122438"><a:lnSpc><a:spcPct val="106000"/></a:lnSpc><a:defRPr/></a:pPr><a:endParaRPr lang="en-US" sz="187" b="1" dirty="0"><a:solidFill><a:prstClr val="white"/></a:solidFill><a:latin typeface="Verdana"/></a:endParaRPr></a:p><a:p><a:pPr defTabSz="122438"><a:lnSpc><a:spcPct val="106000"/></a:lnSpc><a:defRPr/></a:pPr><a:endParaRPr lang="en-US" sz="187" b="1" dirty="0"><a:solidFill><a:prstClr val="white"/></a:solidFill><a:latin typeface="Verdana"/></a:endParaRPr></a:p><a:p><a:pPr defTabSz="122438"><a:lnSpc><a:spcPct val="106000"/></a:lnSpc><a:defRPr/></a:pPr><a:endParaRPr lang="en-US" sz="187" b="1" dirty="0"><a:solidFill><a:prstClr val="white"/></a:solidFill><a:latin typeface="Verdana"/></a:endParaRPr></a:p><a:p><a:pPr marL="30610" indent="-30610" defTabSz="122438"><a:spcBef><a:spcPts val="80"/></a:spcBef><a:buSzPct val="100000"/><a:buFont typeface="Arial" panose="020B0604020202020204" pitchFamily="34" charset="0"/><a:buChar char="•"/><a:defRPr/></a:pPr><a:r><a:rPr lang="fr-CA" dirty="1" sz="187"><a:solidFill><a:prstClr val="white"/></a:solidFill><a:latin typeface="Verdana"/></a:rPr><a:t>6 % de plus croient qu’ils peuvent réaliser leur plein potentiel chez Deloitte.</a:t></a:r></a:p><a:p><a:pPr marL="30610" indent="-30610" defTabSz="122438"><a:spcBef><a:spcPts val="80"/></a:spcBef><a:buSzPct val="100000"/><a:buFont typeface="Arial" panose="020B0604020202020204" pitchFamily="34" charset="0"/><a:buChar char="•"/><a:defRPr/></a:pPr><a:r><a:rPr lang="fr-CA" dirty="1" sz="187"><a:solidFill><a:prstClr val="white"/></a:solidFill><a:latin typeface="Verdana"/></a:rPr><a:t>7 % de plus se sentent très proches de leur leader.</a:t></a:r></a:p><a:p><a:pPr marL="30610" indent="-30610" defTabSz="122438"><a:spcBef><a:spcPts val="80"/></a:spcBef><a:buSzPct val="100000"/><a:buFont typeface="Arial" panose="020B0604020202020204" pitchFamily="34" charset="0"/><a:buChar char="•"/><a:defRPr/></a:pPr><a:r><a:rPr lang="fr-CA" dirty="1" sz="187"><a:solidFill><a:prstClr val="white"/></a:solidFill><a:latin typeface="Verdana"/></a:rPr><a:t>5 % de plus estiment que la reconnaissance qu’ils ont reçue est significative.</a:t></a:r></a:p><a:p><a:pPr marL="30610" indent="-30610" defTabSz="122438"><a:spcBef><a:spcPts val="80"/></a:spcBef><a:buSzPct val="100000"/><a:buFont typeface="Arial" panose="020B0604020202020204" pitchFamily="34" charset="0"/><a:buChar char="•"/><a:defRPr/></a:pPr><a:r><a:rPr lang="fr-CA" dirty="1" sz="187"><a:solidFill><a:prstClr val="white"/></a:solidFill><a:latin typeface="Verdana"/></a:rPr><a:t>5 % de plus ont l’intention de rester chez Deloitte pendant 2 ans ou plus.</a:t></a:r></a:p></p:txBody></p:sp><p:sp><p:nvSpPr><p:cNvPr id="317" name="Freeform 93"><a:extLst><a:ext uri="{FF2B5EF4-FFF2-40B4-BE49-F238E27FC236}"><a16:creationId xmlns:a16="http://schemas.microsoft.com/office/drawing/2014/main" id="{191423E9-8507-8E4B-0217-D1572A951319}"/></a:ext></a:extLst></p:cNvPr><p:cNvSpPr><a:spLocks noEditPoints="1"/></p:cNvSpPr><p:nvPr/></p:nvSpPr><p:spPr bwMode="auto"><a:xfrm><a:off x="8296027" y="36198839"/><a:ext cx="483151" cy="292632"/></a:xfrm><a:custGeom><a:avLst/><a:gdLst><a:gd name="T0" fmla="*/ 192 w 237"/><a:gd name="T1" fmla="*/ 64 h 236"/><a:gd name="T2" fmla="*/ 206 w 237"/><a:gd name="T3" fmla="*/ 60 h 236"/><a:gd name="T4" fmla="*/ 224 w 237"/><a:gd name="T5" fmla="*/ 13 h 236"/><a:gd name="T6" fmla="*/ 193 w 237"/><a:gd name="T7" fmla="*/ 9 h 236"/><a:gd name="T8" fmla="*/ 178 w 237"/><a:gd name="T9" fmla="*/ 30 h 236"/><a:gd name="T10" fmla="*/ 169 w 237"/><a:gd name="T11" fmla="*/ 46 h 236"/><a:gd name="T12" fmla="*/ 123 w 237"/><a:gd name="T13" fmla="*/ 3 h 236"/><a:gd name="T14" fmla="*/ 110 w 237"/><a:gd name="T15" fmla="*/ 3 h 236"/><a:gd name="T16" fmla="*/ 71 w 237"/><a:gd name="T17" fmla="*/ 43 h 236"/><a:gd name="T18" fmla="*/ 75 w 237"/><a:gd name="T19" fmla="*/ 61 h 236"/><a:gd name="T20" fmla="*/ 91 w 237"/><a:gd name="T21" fmla="*/ 68 h 236"/><a:gd name="T22" fmla="*/ 109 w 237"/><a:gd name="T23" fmla="*/ 87 h 236"/><a:gd name="T24" fmla="*/ 85 w 237"/><a:gd name="T25" fmla="*/ 104 h 236"/><a:gd name="T26" fmla="*/ 73 w 237"/><a:gd name="T27" fmla="*/ 85 h 236"/><a:gd name="T28" fmla="*/ 53 w 237"/><a:gd name="T29" fmla="*/ 63 h 236"/><a:gd name="T30" fmla="*/ 5 w 237"/><a:gd name="T31" fmla="*/ 122 h 236"/><a:gd name="T32" fmla="*/ 48 w 237"/><a:gd name="T33" fmla="*/ 170 h 236"/><a:gd name="T34" fmla="*/ 40 w 237"/><a:gd name="T35" fmla="*/ 181 h 236"/><a:gd name="T36" fmla="*/ 14 w 237"/><a:gd name="T37" fmla="*/ 198 h 236"/><a:gd name="T38" fmla="*/ 42 w 237"/><a:gd name="T39" fmla="*/ 236 h 236"/><a:gd name="T40" fmla="*/ 60 w 237"/><a:gd name="T41" fmla="*/ 228 h 236"/><a:gd name="T42" fmla="*/ 68 w 237"/><a:gd name="T43" fmla="*/ 200 h 236"/><a:gd name="T44" fmla="*/ 109 w 237"/><a:gd name="T45" fmla="*/ 220 h 236"/><a:gd name="T46" fmla="*/ 124 w 237"/><a:gd name="T47" fmla="*/ 234 h 236"/><a:gd name="T48" fmla="*/ 168 w 237"/><a:gd name="T49" fmla="*/ 184 h 236"/><a:gd name="T50" fmla="*/ 144 w 237"/><a:gd name="T51" fmla="*/ 163 h 236"/><a:gd name="T52" fmla="*/ 139 w 237"/><a:gd name="T53" fmla="*/ 139 h 236"/><a:gd name="T54" fmla="*/ 163 w 237"/><a:gd name="T55" fmla="*/ 135 h 236"/><a:gd name="T56" fmla="*/ 186 w 237"/><a:gd name="T57" fmla="*/ 170 h 236"/><a:gd name="T58" fmla="*/ 200 w 237"/><a:gd name="T59" fmla="*/ 163 h 236"/><a:gd name="T60" fmla="*/ 235 w 237"/><a:gd name="T61" fmla="*/ 119 h 236"/><a:gd name="T62" fmla="*/ 193 w 237"/><a:gd name="T63" fmla="*/ 157 h 236"/><a:gd name="T64" fmla="*/ 186 w 237"/><a:gd name="T65" fmla="*/ 160 h 236"/><a:gd name="T66" fmla="*/ 171 w 237"/><a:gd name="T67" fmla="*/ 129 h 236"/><a:gd name="T68" fmla="*/ 152 w 237"/><a:gd name="T69" fmla="*/ 122 h 236"/><a:gd name="T70" fmla="*/ 126 w 237"/><a:gd name="T71" fmla="*/ 152 h 236"/><a:gd name="T72" fmla="*/ 151 w 237"/><a:gd name="T73" fmla="*/ 178 h 236"/><a:gd name="T74" fmla="*/ 125 w 237"/><a:gd name="T75" fmla="*/ 223 h 236"/><a:gd name="T76" fmla="*/ 125 w 237"/><a:gd name="T77" fmla="*/ 223 h 236"/><a:gd name="T78" fmla="*/ 91 w 237"/><a:gd name="T79" fmla="*/ 185 h 236"/><a:gd name="T80" fmla="*/ 60 w 237"/><a:gd name="T81" fmla="*/ 195 h 236"/><a:gd name="T82" fmla="*/ 51 w 237"/><a:gd name="T83" fmla="*/ 223 h 236"/><a:gd name="T84" fmla="*/ 24 w 237"/><a:gd name="T85" fmla="*/ 216 h 236"/><a:gd name="T86" fmla="*/ 35 w 237"/><a:gd name="T87" fmla="*/ 191 h 236"/><a:gd name="T88" fmla="*/ 47 w 237"/><a:gd name="T89" fmla="*/ 190 h 236"/><a:gd name="T90" fmla="*/ 14 w 237"/><a:gd name="T91" fmla="*/ 116 h 236"/><a:gd name="T92" fmla="*/ 55 w 237"/><a:gd name="T93" fmla="*/ 73 h 236"/><a:gd name="T94" fmla="*/ 63 w 237"/><a:gd name="T95" fmla="*/ 87 h 236"/><a:gd name="T96" fmla="*/ 82 w 237"/><a:gd name="T97" fmla="*/ 113 h 236"/><a:gd name="T98" fmla="*/ 119 w 237"/><a:gd name="T99" fmla="*/ 86 h 236"/><a:gd name="T100" fmla="*/ 90 w 237"/><a:gd name="T101" fmla="*/ 59 h 236"/><a:gd name="T102" fmla="*/ 83 w 237"/><a:gd name="T103" fmla="*/ 55 h 236"/><a:gd name="T104" fmla="*/ 80 w 237"/><a:gd name="T105" fmla="*/ 47 h 236"/><a:gd name="T106" fmla="*/ 117 w 237"/><a:gd name="T107" fmla="*/ 11 h 236"/><a:gd name="T108" fmla="*/ 168 w 237"/><a:gd name="T109" fmla="*/ 56 h 236"/><a:gd name="T110" fmla="*/ 188 w 237"/><a:gd name="T111" fmla="*/ 27 h 236"/><a:gd name="T112" fmla="*/ 206 w 237"/><a:gd name="T113" fmla="*/ 15 h 236"/><a:gd name="T114" fmla="*/ 221 w 237"/><a:gd name="T115" fmla="*/ 45 h 236"/><a:gd name="T116" fmla="*/ 201 w 237"/><a:gd name="T117" fmla="*/ 50 h 236"/><a:gd name="T118" fmla="*/ 224 w 237"/><a:gd name="T119" fmla="*/ 121 h 236"/></a:gdLst><a:ahLst/><a:cxnLst><a:cxn ang="0"><a:pos x="T0" y="T1"/></a:cxn><a:cxn ang="0"><a:pos x="T2" y="T3"/></a:cxn><a:cxn ang="0"><a:pos x="T4" y="T5"/></a:cxn><a:cxn ang="0"><a:pos x="T6" y="T7"/></a:cxn><a:cxn ang="0"><a:pos x="T8" y="T9"/></a:cxn><a:cxn ang="0"><a:pos x="T10" y="T11"/></a:cxn><a:cxn ang="0"><a:pos x="T12" y="T13"/></a:cxn><a:cxn ang="0"><a:pos x="T14" y="T15"/></a:cxn><a:cxn ang="0"><a:pos x="T16" y="T17"/></a:cxn><a:cxn ang="0"><a:pos x="T18" y="T19"/></a:cxn><a:cxn ang="0"><a:pos x="T20" y="T21"/></a:cxn><a:cxn ang="0"><a:pos x="T22" y="T23"/></a:cxn><a:cxn ang="0"><a:pos x="T24" y="T25"/></a:cxn><a:cxn ang="0"><a:pos x="T26" y="T27"/></a:cxn><a:cxn ang="0"><a:pos x="T28" y="T29"/></a:cxn><a:cxn ang="0"><a:pos x="T30" y="T31"/></a:cxn><a:cxn ang="0"><a:pos x="T32" y="T33"/></a:cxn><a:cxn ang="0"><a:pos x="T34" y="T35"/></a:cxn><a:cxn ang="0"><a:pos x="T36" y="T37"/></a:cxn><a:cxn ang="0"><a:pos x="T38" y="T39"/></a:cxn><a:cxn ang="0"><a:pos x="T40" y="T41"/></a:cxn><a:cxn ang="0"><a:pos x="T42" y="T43"/></a:cxn><a:cxn ang="0"><a:pos x="T44" y="T45"/></a:cxn><a:cxn ang="0"><a:pos x="T46" y="T47"/></a:cxn><a:cxn ang="0"><a:pos x="T48" y="T49"/></a:cxn><a:cxn ang="0"><a:pos x="T50" y="T51"/></a:cxn><a:cxn ang="0"><a:pos x="T52" y="T53"/></a:cxn><a:cxn ang="0"><a:pos x="T54" y="T55"/></a:cxn><a:cxn ang="0"><a:pos x="T56" y="T57"/></a:cxn><a:cxn ang="0"><a:pos x="T58" y="T59"/></a:cxn><a:cxn ang="0"><a:pos x="T60" y="T61"/></a:cxn><a:cxn ang="0"><a:pos x="T62" y="T63"/></a:cxn><a:cxn ang="0"><a:pos x="T64" y="T65"/></a:cxn><a:cxn ang="0"><a:pos x="T66" y="T67"/></a:cxn><a:cxn ang="0"><a:pos x="T68" y="T69"/></a:cxn><a:cxn ang="0"><a:pos x="T70" y="T71"/></a:cxn><a:cxn ang="0"><a:pos x="T72" y="T73"/></a:cxn><a:cxn ang="0"><a:pos x="T74" y="T75"/></a:cxn><a:cxn ang="0"><a:pos x="T76" y="T77"/></a:cxn><a:cxn ang="0"><a:pos x="T78" y="T79"/></a:cxn><a:cxn ang="0"><a:pos x="T80" y="T81"/></a:cxn><a:cxn ang="0"><a:pos x="T82" y="T83"/></a:cxn><a:cxn ang="0"><a:pos x="T84" y="T85"/></a:cxn><a:cxn ang="0"><a:pos x="T86" y="T87"/></a:cxn><a:cxn ang="0"><a:pos x="T88" y="T89"/></a:cxn><a:cxn ang="0"><a:pos x="T90" y="T91"/></a:cxn><a:cxn ang="0"><a:pos x="T92" y="T93"/></a:cxn><a:cxn ang="0"><a:pos x="T94" y="T95"/></a:cxn><a:cxn ang="0"><a:pos x="T96" y="T97"/></a:cxn><a:cxn ang="0"><a:pos x="T98" y="T99"/></a:cxn><a:cxn ang="0"><a:pos x="T100" y="T101"/></a:cxn><a:cxn ang="0"><a:pos x="T102" y="T103"/></a:cxn><a:cxn ang="0"><a:pos x="T104" y="T105"/></a:cxn><a:cxn ang="0"><a:pos x="T106" y="T107"/></a:cxn><a:cxn ang="0"><a:pos x="T108" y="T109"/></a:cxn><a:cxn ang="0"><a:pos x="T110" y="T111"/></a:cxn><a:cxn ang="0"><a:pos x="T112" y="T113"/></a:cxn><a:cxn ang="0"><a:pos x="T114" y="T115"/></a:cxn><a:cxn ang="0"><a:pos x="T116" y="T117"/></a:cxn><a:cxn ang="0"><a:pos x="T118" y="T119"/></a:cxn></a:cxnLst><a:rect l="0" t="0" r="r" b="b"/><a:pathLst><a:path w="237" h="236"><a:moveTo><a:pt x="230" y="113"/></a:moveTo><a:cubicBezTo><a:pt x="213" y="104"/><a:pt x="185" y="77"/><a:pt x="192" y="64"/></a:cubicBezTo><a:cubicBezTo><a:pt x="193" y="62"/><a:pt x="196" y="60"/><a:pt x="201" y="60"/></a:cubicBezTo><a:cubicBezTo><a:pt x="203" y="60"/><a:pt x="204" y="60"/><a:pt x="206" y="60"/></a:cubicBezTo><a:cubicBezTo><a:pt x="214" y="60"/><a:pt x="222" y="60"/><a:pt x="229" y="50"/></a:cubicBezTo><a:cubicBezTo><a:pt x="237" y="39"/><a:pt x="235" y="21"/><a:pt x="224" y="13"/></a:cubicBezTo><a:cubicBezTo><a:pt x="217" y="8"/><a:pt x="212" y="5"/><a:pt x="206" y="5"/></a:cubicBezTo><a:cubicBezTo><a:pt x="202" y="5"/><a:pt x="197" y="7"/><a:pt x="193" y="9"/></a:cubicBezTo><a:cubicBezTo><a:pt x="186" y="12"/><a:pt x="180" y="15"/><a:pt x="178" y="26"/></a:cubicBezTo><a:cubicBezTo><a:pt x="178" y="27"/><a:pt x="178" y="29"/><a:pt x="178" y="30"/></a:cubicBezTo><a:cubicBezTo><a:pt x="177" y="41"/><a:pt x="176" y="46"/><a:pt x="171" y="46"/></a:cubicBezTo><a:cubicBezTo><a:pt x="170" y="46"/><a:pt x="170" y="46"/><a:pt x="169" y="46"/></a:cubicBezTo><a:cubicBezTo><a:pt x="169" y="46"/><a:pt x="168" y="44"/><a:pt x="167" y="44"/></a:cubicBezTo><a:cubicBezTo><a:pt x="123" y="3"/><a:pt x="123" y="3"/><a:pt x="123" y="3"/></a:cubicBezTo><a:cubicBezTo><a:pt x="122" y="2"/><a:pt x="120" y="0"/><a:pt x="117" y="0"/></a:cubicBezTo><a:cubicBezTo><a:pt x="114" y="0"/><a:pt x="112" y="2"/><a:pt x="110" y="3"/></a:cubicBezTo><a:cubicBezTo><a:pt x="76" y="38"/><a:pt x="76" y="38"/><a:pt x="76" y="38"/></a:cubicBezTo><a:cubicBezTo><a:pt x="73" y="40"/><a:pt x="72" y="41"/><a:pt x="71" y="43"/></a:cubicBezTo><a:cubicBezTo><a:pt x="69" y="48"/><a:pt x="70" y="54"/><a:pt x="74" y="61"/></a:cubicBezTo><a:cubicBezTo><a:pt x="75" y="61"/><a:pt x="75" y="61"/><a:pt x="75" y="61"/></a:cubicBezTo><a:cubicBezTo><a:pt x="77" y="64"/><a:pt x="79" y="66"/><a:pt x="82" y="68"/></a:cubicBezTo><a:cubicBezTo><a:pt x="85" y="69"/><a:pt x="88" y="69"/><a:pt x="91" y="68"/></a:cubicBezTo><a:cubicBezTo><a:pt x="93" y="68"/><a:pt x="95" y="68"/><a:pt x="96" y="68"/></a:cubicBezTo><a:cubicBezTo><a:pt x="104" y="70"/><a:pt x="108" y="79"/><a:pt x="109" y="87"/></a:cubicBezTo><a:cubicBezTo><a:pt x="110" y="93"/><a:pt x="107" y="97"/><a:pt x="105" y="99"/></a:cubicBezTo><a:cubicBezTo><a:pt x="101" y="104"/><a:pt x="92" y="106"/><a:pt x="85" y="104"/></a:cubicBezTo><a:cubicBezTo><a:pt x="82" y="103"/><a:pt x="78" y="100"/><a:pt x="77" y="98"/></a:cubicBezTo><a:cubicBezTo><a:pt x="75" y="95"/><a:pt x="74" y="90"/><a:pt x="73" y="85"/></a:cubicBezTo><a:cubicBezTo><a:pt x="71" y="75"/><a:pt x="68" y="62"/><a:pt x="57" y="62"/></a:cubicBezTo><a:cubicBezTo><a:pt x="56" y="62"/><a:pt x="54" y="63"/><a:pt x="53" y="63"/></a:cubicBezTo><a:cubicBezTo><a:pt x="43" y="66"/><a:pt x="9" y="98"/><a:pt x="3" y="109"/></a:cubicBezTo><a:cubicBezTo><a:pt x="0" y="114"/><a:pt x="0" y="118"/><a:pt x="5" y="122"/></a:cubicBezTo><a:cubicBezTo><a:pt x="8" y="124"/><a:pt x="8" y="124"/><a:pt x="8" y="124"/></a:cubicBezTo><a:cubicBezTo><a:pt x="27" y="139"/><a:pt x="46" y="152"/><a:pt x="48" y="170"/></a:cubicBezTo><a:cubicBezTo><a:pt x="50" y="179"/><a:pt x="46" y="180"/><a:pt x="44" y="181"/></a:cubicBezTo><a:cubicBezTo><a:pt x="43" y="181"/><a:pt x="41" y="181"/><a:pt x="40" y="181"/></a:cubicBezTo><a:cubicBezTo><a:pt x="37" y="181"/><a:pt x="35" y="181"/><a:pt x="32" y="182"/></a:cubicBezTo><a:cubicBezTo><a:pt x="24" y="184"/><a:pt x="17" y="189"/><a:pt x="14" y="198"/></a:cubicBezTo><a:cubicBezTo><a:pt x="11" y="206"/><a:pt x="11" y="215"/><a:pt x="16" y="221"/></a:cubicBezTo><a:cubicBezTo><a:pt x="22" y="231"/><a:pt x="31" y="236"/><a:pt x="42" y="236"/></a:cubicBezTo><a:cubicBezTo><a:pt x="44" y="236"/><a:pt x="45" y="236"/><a:pt x="47" y="236"/></a:cubicBezTo><a:cubicBezTo><a:pt x="52" y="235"/><a:pt x="58" y="232"/><a:pt x="60" y="228"/></a:cubicBezTo><a:cubicBezTo><a:pt x="62" y="224"/><a:pt x="63" y="219"/><a:pt x="64" y="213"/></a:cubicBezTo><a:cubicBezTo><a:pt x="65" y="208"/><a:pt x="66" y="203"/><a:pt x="68" y="200"/></a:cubicBezTo><a:cubicBezTo><a:pt x="72" y="193"/><a:pt x="82" y="191"/><a:pt x="86" y="193"/></a:cubicBezTo><a:cubicBezTo><a:pt x="89" y="195"/><a:pt x="102" y="211"/><a:pt x="109" y="220"/></a:cubicBezTo><a:cubicBezTo><a:pt x="112" y="224"/><a:pt x="115" y="227"/><a:pt x="117" y="229"/></a:cubicBezTo><a:cubicBezTo><a:pt x="118" y="231"/><a:pt x="121" y="234"/><a:pt x="124" y="234"/></a:cubicBezTo><a:cubicBezTo><a:pt x="126" y="234"/><a:pt x="128" y="233"/><a:pt x="130" y="232"/></a:cubicBezTo><a:cubicBezTo><a:pt x="140" y="226"/><a:pt x="168" y="203"/><a:pt x="168" y="184"/></a:cubicBezTo><a:cubicBezTo><a:pt x="168" y="175"/><a:pt x="162" y="172"/><a:pt x="155" y="169"/></a:cubicBezTo><a:cubicBezTo><a:pt x="152" y="167"/><a:pt x="148" y="166"/><a:pt x="144" y="163"/></a:cubicBezTo><a:cubicBezTo><a:pt x="139" y="160"/><a:pt x="136" y="155"/><a:pt x="136" y="151"/></a:cubicBezTo><a:cubicBezTo><a:pt x="135" y="147"/><a:pt x="136" y="143"/><a:pt x="139" y="139"/></a:cubicBezTo><a:cubicBezTo><a:pt x="143" y="134"/><a:pt x="150" y="132"/><a:pt x="153" y="132"/></a:cubicBezTo><a:cubicBezTo><a:pt x="155" y="132"/><a:pt x="162" y="134"/><a:pt x="163" y="135"/></a:cubicBezTo><a:cubicBezTo><a:pt x="167" y="140"/><a:pt x="168" y="147"/><a:pt x="170" y="152"/></a:cubicBezTo><a:cubicBezTo><a:pt x="172" y="160"/><a:pt x="174" y="170"/><a:pt x="186" y="170"/></a:cubicBezTo><a:cubicBezTo><a:pt x="188" y="170"/><a:pt x="189" y="169"/><a:pt x="192" y="169"/></a:cubicBezTo><a:cubicBezTo><a:pt x="196" y="168"/><a:pt x="197" y="167"/><a:pt x="200" y="163"/></a:cubicBezTo><a:cubicBezTo><a:pt x="232" y="126"/><a:pt x="232" y="126"/><a:pt x="232" y="126"/></a:cubicBezTo><a:cubicBezTo><a:pt x="234" y="125"/><a:pt x="236" y="122"/><a:pt x="235" y="119"/></a:cubicBezTo><a:cubicBezTo><a:pt x="234" y="116"/><a:pt x="232" y="114"/><a:pt x="230" y="113"/></a:cubicBezTo><a:close/><a:moveTo><a:pt x="193" y="157"/></a:moveTo><a:cubicBezTo><a:pt x="191" y="159"/><a:pt x="191" y="159"/><a:pt x="189" y="159"/></a:cubicBezTo><a:cubicBezTo><a:pt x="188" y="160"/><a:pt x="187" y="160"/><a:pt x="186" y="160"/></a:cubicBezTo><a:cubicBezTo><a:pt x="183" y="160"/><a:pt x="182" y="158"/><a:pt x="179" y="150"/></a:cubicBezTo><a:cubicBezTo><a:pt x="178" y="144"/><a:pt x="176" y="136"/><a:pt x="171" y="129"/></a:cubicBezTo><a:cubicBezTo><a:pt x="168" y="125"/><a:pt x="157" y="122"/><a:pt x="153" y="122"/></a:cubicBezTo><a:cubicBezTo><a:pt x="153" y="122"/><a:pt x="152" y="122"/><a:pt x="152" y="122"/></a:cubicBezTo><a:cubicBezTo><a:pt x="143" y="123"/><a:pt x="136" y="127"/><a:pt x="131" y="133"/></a:cubicBezTo><a:cubicBezTo><a:pt x="127" y="139"/><a:pt x="125" y="146"/><a:pt x="126" y="152"/></a:cubicBezTo><a:cubicBezTo><a:pt x="127" y="160"/><a:pt x="132" y="166"/><a:pt x="139" y="171"/></a:cubicBezTo><a:cubicBezTo><a:pt x="143" y="174"/><a:pt x="147" y="176"/><a:pt x="151" y="178"/></a:cubicBezTo><a:cubicBezTo><a:pt x="157" y="181"/><a:pt x="158" y="182"/><a:pt x="158" y="184"/></a:cubicBezTo><a:cubicBezTo><a:pt x="158" y="196"/><a:pt x="137" y="217"/><a:pt x="125" y="223"/></a:cubicBezTo><a:cubicBezTo><a:pt x="125" y="223"/><a:pt x="125" y="223"/><a:pt x="125" y="223"/></a:cubicBezTo><a:cubicBezTo><a:pt x="125" y="223"/><a:pt x="125" y="223"/><a:pt x="125" y="223"/></a:cubicBezTo><a:cubicBezTo><a:pt x="122" y="220"/><a:pt x="120" y="217"/><a:pt x="117" y="214"/></a:cubicBezTo><a:cubicBezTo><a:pt x="101" y="194"/><a:pt x="94" y="187"/><a:pt x="91" y="185"/></a:cubicBezTo><a:cubicBezTo><a:pt x="89" y="183"/><a:pt x="85" y="183"/><a:pt x="82" y="183"/></a:cubicBezTo><a:cubicBezTo><a:pt x="73" y="183"/><a:pt x="64" y="188"/><a:pt x="60" y="195"/></a:cubicBezTo><a:cubicBezTo><a:pt x="57" y="200"/><a:pt x="56" y="206"/><a:pt x="55" y="211"/></a:cubicBezTo><a:cubicBezTo><a:pt x="54" y="216"/><a:pt x="53" y="220"/><a:pt x="51" y="223"/></a:cubicBezTo><a:cubicBezTo><a:pt x="51" y="224"/><a:pt x="48" y="226"/><a:pt x="46" y="226"/></a:cubicBezTo><a:cubicBezTo><a:pt x="37" y="227"/><a:pt x="29" y="224"/><a:pt x="24" y="216"/></a:cubicBezTo><a:cubicBezTo><a:pt x="21" y="212"/><a:pt x="21" y="206"/><a:pt x="23" y="201"/></a:cubicBezTo><a:cubicBezTo><a:pt x="25" y="196"/><a:pt x="29" y="193"/><a:pt x="35" y="191"/></a:cubicBezTo><a:cubicBezTo><a:pt x="36" y="191"/><a:pt x="38" y="191"/><a:pt x="40" y="191"/></a:cubicBezTo><a:cubicBezTo><a:pt x="42" y="191"/><a:pt x="45" y="191"/><a:pt x="47" y="190"/></a:cubicBezTo><a:cubicBezTo><a:pt x="52" y="189"/><a:pt x="61" y="184"/><a:pt x="58" y="169"/></a:cubicBezTo><a:cubicBezTo><a:pt x="55" y="147"/><a:pt x="34" y="131"/><a:pt x="14" y="116"/></a:cubicBezTo><a:cubicBezTo><a:pt x="11" y="114"/><a:pt x="11" y="114"/><a:pt x="11" y="114"/></a:cubicBezTo><a:cubicBezTo><a:pt x="17" y="104"/><a:pt x="49" y="74"/><a:pt x="55" y="73"/></a:cubicBezTo><a:cubicBezTo><a:pt x="56" y="72"/><a:pt x="57" y="72"/><a:pt x="57" y="72"/></a:cubicBezTo><a:cubicBezTo><a:pt x="60" y="72"/><a:pt x="62" y="81"/><a:pt x="63" y="87"/></a:cubicBezTo><a:cubicBezTo><a:pt x="65" y="93"/><a:pt x="66" y="99"/><a:pt x="68" y="103"/></a:cubicBezTo><a:cubicBezTo><a:pt x="71" y="107"/><a:pt x="76" y="111"/><a:pt x="82" y="113"/></a:cubicBezTo><a:cubicBezTo><a:pt x="93" y="117"/><a:pt x="105" y="114"/><a:pt x="113" y="106"/></a:cubicBezTo><a:cubicBezTo><a:pt x="117" y="100"/><a:pt x="120" y="93"/><a:pt x="119" y="86"/></a:cubicBezTo><a:cubicBezTo><a:pt x="117" y="74"/><a:pt x="110" y="61"/><a:pt x="98" y="58"/></a:cubicBezTo><a:cubicBezTo><a:pt x="96" y="58"/><a:pt x="93" y="58"/><a:pt x="90" y="59"/></a:cubicBezTo><a:cubicBezTo><a:pt x="88" y="59"/><a:pt x="86" y="59"/><a:pt x="86" y="59"/></a:cubicBezTo><a:cubicBezTo><a:pt x="85" y="58"/><a:pt x="84" y="57"/><a:pt x="83" y="55"/></a:cubicBezTo><a:cubicBezTo><a:pt x="82" y="55"/><a:pt x="82" y="55"/><a:pt x="82" y="55"/></a:cubicBezTo><a:cubicBezTo><a:pt x="79" y="51"/><a:pt x="79" y="49"/><a:pt x="80" y="47"/></a:cubicBezTo><a:cubicBezTo><a:pt x="80" y="47"/><a:pt x="80" y="47"/><a:pt x="83" y="45"/></a:cubicBezTo><a:cubicBezTo><a:pt x="117" y="11"/><a:pt x="117" y="11"/><a:pt x="117" y="11"/></a:cubicBezTo><a:cubicBezTo><a:pt x="160" y="51"/><a:pt x="160" y="51"/><a:pt x="160" y="51"/></a:cubicBezTo><a:cubicBezTo><a:pt x="163" y="54"/><a:pt x="165" y="55"/><a:pt x="168" y="56"/></a:cubicBezTo><a:cubicBezTo><a:pt x="186" y="58"/><a:pt x="187" y="40"/><a:pt x="188" y="31"/></a:cubicBezTo><a:cubicBezTo><a:pt x="188" y="30"/><a:pt x="188" y="28"/><a:pt x="188" y="27"/></a:cubicBezTo><a:cubicBezTo><a:pt x="189" y="21"/><a:pt x="191" y="20"/><a:pt x="197" y="18"/></a:cubicBezTo><a:cubicBezTo><a:pt x="201" y="16"/><a:pt x="204" y="15"/><a:pt x="206" y="15"/></a:cubicBezTo><a:cubicBezTo><a:pt x="209" y="15"/><a:pt x="212" y="16"/><a:pt x="218" y="20"/></a:cubicBezTo><a:cubicBezTo><a:pt x="224" y="25"/><a:pt x="227" y="37"/><a:pt x="221" y="45"/></a:cubicBezTo><a:cubicBezTo><a:pt x="217" y="50"/><a:pt x="214" y="50"/><a:pt x="206" y="50"/></a:cubicBezTo><a:cubicBezTo><a:pt x="204" y="50"/><a:pt x="203" y="50"/><a:pt x="201" y="50"/></a:cubicBezTo><a:cubicBezTo><a:pt x="190" y="51"/><a:pt x="185" y="56"/><a:pt x="183" y="60"/></a:cubicBezTo><a:cubicBezTo><a:pt x="172" y="81"/><a:pt x="208" y="112"/><a:pt x="224" y="121"/></a:cubicBezTo><a:lnTo><a:pt x="193" y="157"/></a:lnTo><a:close/></a:path></a:pathLst></a:custGeom><a:solidFill><a:schemeClr val="accent1"/></a:solidFill><a:ln><a:solidFill><a:schemeClr val="accent4"><a:lumMod val="60000"/><a:lumOff val="40000"/></a:schemeClr></a:solidFill></a:ln><a:extLst><a:ext uri="{91240B29-F687-4f45-9708-019B960494DF}"><a14:hiddenLine xmlns:a14="http://schemas.microsoft.com/office/drawing/2010/main" xmlns="" w="9525"><a:solidFill><a:srgbClr val="000000"/></a:solidFill><a:round/><a:headEnd/><a:tailEnd/></a14:hiddenLine></a:ext></a:extLst></p:spPr><p:txBody><a:bodyPr vert="horz" wrap="square" lIns="10765" tIns="5383" rIns="10765" bIns="5383" numCol="1" anchor="t" anchorCtr="0" compatLnSpc="1"><a:prstTxWarp prst="textNoShape"><a:avLst/></a:prstTxWarp></a:bodyPr><a:lstStyle/><a:p><a:pPr defTabSz="122438"><a:defRPr/></a:pPr><a:endParaRPr lang="en-US" sz="212"><a:solidFill><a:prstClr val="black"/></a:solidFill><a:latin typeface="Verdana"/></a:endParaRPr></a:p></p:txBody></p:sp></p:grpSp><p:sp><p:nvSpPr><p:cNvPr id="314" name="TextBox 313"><a:extLst><a:ext uri="{FF2B5EF4-FFF2-40B4-BE49-F238E27FC236}"><a16:creationId xmlns:a16="http://schemas.microsoft.com/office/drawing/2014/main" id="{FE59CD34-E506-4DF0-C105-45D66EA1AFEE}"/></a:ext></a:extLst></p:cNvPr><p:cNvSpPr txBox="1"/><p:nvPr/></p:nvSpPr><p:spPr><a:xfrm><a:off x="796442" y="22068972"/><a:ext cx="3537626" cy="559945"/></a:xfrm><a:prstGeom prst="rect"><a:avLst/></a:prstGeom><a:noFill/></p:spPr><p:txBody><a:bodyPr wrap="square" lIns="0" tIns="0" rIns="0" bIns="0" rtlCol="0"><a:spAutoFit/></a:bodyPr><a:lstStyle/><a:p><a:pPr defTabSz="122438"><a:spcBef><a:spcPts val="80"/></a:spcBef><a:buSzPct val="100000"/></a:pPr><a:r><a:rPr lang="fr-CA" dirty="1" sz="187"><a:solidFill><a:prstClr val="white"/></a:solidFill><a:latin typeface="Verdana"/></a:rPr><a:t>Voici l’incidence mesurable</a:t></a:r><a:r><a:rPr lang="fr-CA" dirty="1" baseline="30000" sz="187"><a:solidFill><a:prstClr val="white"/></a:solidFill><a:latin typeface="Verdana"/></a:rPr><a:t>†</a:t></a:r><a:r><a:rPr lang="fr-CA" dirty="1" sz="187"><a:solidFill><a:prstClr val="white"/></a:solidFill><a:latin typeface="Verdana"/></a:rPr><a:t> des </a:t></a:r><a:r><a:rPr lang="fr-CA" dirty="1" b="1" sz="187"><a:solidFill><a:srgbClr val="012169"><a:lumMod val="20000"/><a:lumOff val="80000"/></a:srgbClr></a:solidFill><a:latin typeface="Verdana"/></a:rPr><a:t>conversations de mi-exercice selon ceux qui les considèrent efficaces </a:t></a:r><a:r><a:rPr lang="fr-CA" dirty="1" sz="187"><a:latin typeface="Verdana"/></a:rPr><a:t>:</a:t></a:r></a:p></p:txBody></p:sp></p:grpSp><p:sp><p:nvSpPr><p:cNvPr id="1073" name="Freeform 8"><a:extLst><a:ext uri="{FF2B5EF4-FFF2-40B4-BE49-F238E27FC236}"><a16:creationId xmlns:a16="http://schemas.microsoft.com/office/drawing/2014/main" id="{ACBE8D0D-534C-98D0-4EDE-EC47D2AB8FD8}"/></a:ext></a:extLst></p:cNvPr><p:cNvSpPr><a:spLocks noEditPoints="1"/></p:cNvSpPr><p:nvPr/></p:nvSpPr><p:spPr bwMode="gray"><a:xfrm rot="5155808" flipV="1"><a:off x="107503" y="26225391"/><a:ext cx="665508" cy="366875"/></a:xfrm><a:custGeom><a:avLst/><a:gdLst><a:gd name="T0" fmla="*/ 508 w 642"/><a:gd name="T1" fmla="*/ 94 h 189"/><a:gd name="T2" fmla="*/ 243 w 642"/><a:gd name="T3" fmla="*/ 72 h 189"/><a:gd name="T4" fmla="*/ 21 w 642"/><a:gd name="T5" fmla="*/ 183 h 189"/><a:gd name="T6" fmla="*/ 4 w 642"/><a:gd name="T7" fmla="*/ 182 h 189"/><a:gd name="T8" fmla="*/ 10 w 642"/><a:gd name="T9" fmla="*/ 164 h 189"/><a:gd name="T10" fmla="*/ 239 w 642"/><a:gd name="T11" fmla="*/ 47 h 189"/><a:gd name="T12" fmla="*/ 522 w 642"/><a:gd name="T13" fmla="*/ 68 h 189"/><a:gd name="T14" fmla="*/ 508 w 642"/><a:gd name="T15" fmla="*/ 94 h 189"/><a:gd name="T16" fmla="*/ 630 w 642"/><a:gd name="T17" fmla="*/ 93 h 189"/><a:gd name="T18" fmla="*/ 515 w 642"/><a:gd name="T19" fmla="*/ 7 h 189"/><a:gd name="T20" fmla="*/ 496 w 642"/><a:gd name="T21" fmla="*/ 30 h 189"/><a:gd name="T22" fmla="*/ 572 w 642"/><a:gd name="T23" fmla="*/ 87 h 189"/><a:gd name="T24" fmla="*/ 541 w 642"/><a:gd name="T25" fmla="*/ 98 h 189"/><a:gd name="T26" fmla="*/ 459 w 642"/><a:gd name="T27" fmla="*/ 162 h 189"/><a:gd name="T28" fmla="*/ 462 w 642"/><a:gd name="T29" fmla="*/ 179 h 189"/><a:gd name="T30" fmla="*/ 479 w 642"/><a:gd name="T31" fmla="*/ 169 h 189"/><a:gd name="T32" fmla="*/ 536 w 642"/><a:gd name="T33" fmla="*/ 125 h 189"/><a:gd name="T34" fmla="*/ 611 w 642"/><a:gd name="T35" fmla="*/ 116 h 189"/><a:gd name="T36" fmla="*/ 630 w 642"/><a:gd name="T37" fmla="*/ 93 h 189"/></a:gdLst><a:ahLst/><a:cxnLst><a:cxn ang="0"><a:pos x="T0" y="T1"/></a:cxn><a:cxn ang="0"><a:pos x="T2" y="T3"/></a:cxn><a:cxn ang="0"><a:pos x="T4" y="T5"/></a:cxn><a:cxn ang="0"><a:pos x="T6" y="T7"/></a:cxn><a:cxn ang="0"><a:pos x="T8" y="T9"/></a:cxn><a:cxn ang="0"><a:pos x="T10" y="T11"/></a:cxn><a:cxn ang="0"><a:pos x="T12" y="T13"/></a:cxn><a:cxn ang="0"><a:pos x="T14" y="T15"/></a:cxn><a:cxn ang="0"><a:pos x="T16" y="T17"/></a:cxn><a:cxn ang="0"><a:pos x="T18" y="T19"/></a:cxn><a:cxn ang="0"><a:pos x="T20" y="T21"/></a:cxn><a:cxn ang="0"><a:pos x="T22" y="T23"/></a:cxn><a:cxn ang="0"><a:pos x="T24" y="T25"/></a:cxn><a:cxn ang="0"><a:pos x="T26" y="T27"/></a:cxn><a:cxn ang="0"><a:pos x="T28" y="T29"/></a:cxn><a:cxn ang="0"><a:pos x="T30" y="T31"/></a:cxn><a:cxn ang="0"><a:pos x="T32" y="T33"/></a:cxn><a:cxn ang="0"><a:pos x="T34" y="T35"/></a:cxn><a:cxn ang="0"><a:pos x="T36" y="T37"/></a:cxn></a:cxnLst><a:rect l="0" t="0" r="r" b="b"/><a:pathLst><a:path w="642" h="189"><a:moveTo><a:pt x="508" y="94"/></a:moveTo><a:cubicBezTo><a:pt x="422" y="74"/><a:pt x="331" y="62"/><a:pt x="243" y="72"/></a:cubicBezTo><a:cubicBezTo><a:pt x="160" y="82"/><a:pt x="79" y="125"/><a:pt x="21" y="183"/></a:cubicBezTo><a:cubicBezTo><a:pt x="16" y="187"/><a:pt x="7" y="189"/><a:pt x="4" y="182"/></a:cubicBezTo><a:cubicBezTo><a:pt x="0" y="176"/><a:pt x="5" y="168"/><a:pt x="10" y="164"/></a:cubicBezTo><a:cubicBezTo><a:pt x="70" y="104"/><a:pt x="155" y="58"/><a:pt x="239" y="47"/></a:cubicBezTo><a:cubicBezTo><a:pt x="333" y="34"/><a:pt x="430" y="47"/><a:pt x="522" y="68"/></a:cubicBezTo><a:cubicBezTo><a:pt x="537" y="71"/><a:pt x="521" y="97"/><a:pt x="508" y="94"/></a:cubicBezTo><a:close/><a:moveTo><a:pt x="630" y="93"/></a:moveTo><a:cubicBezTo><a:pt x="590" y="67"/><a:pt x="555" y="33"/><a:pt x="515" y="7"/></a:cubicBezTo><a:cubicBezTo><a:pt x="503" y="0"/><a:pt x="484" y="23"/><a:pt x="496" y="30"/></a:cubicBezTo><a:cubicBezTo><a:pt x="523" y="47"/><a:pt x="547" y="68"/><a:pt x="572" y="87"/></a:cubicBezTo><a:cubicBezTo><a:pt x="561" y="90"/><a:pt x="551" y="94"/><a:pt x="541" y="98"/></a:cubicBezTo><a:cubicBezTo><a:pt x="509" y="111"/><a:pt x="478" y="133"/><a:pt x="459" y="162"/></a:cubicBezTo><a:cubicBezTo><a:pt x="455" y="167"/><a:pt x="455" y="176"/><a:pt x="462" y="179"/></a:cubicBezTo><a:cubicBezTo><a:pt x="469" y="181"/><a:pt x="475" y="175"/><a:pt x="479" y="169"/></a:cubicBezTo><a:cubicBezTo><a:pt x="493" y="150"/><a:pt x="515" y="136"/><a:pt x="536" y="125"/></a:cubicBezTo><a:cubicBezTo><a:pt x="557" y="115"/><a:pt x="588" y="103"/><a:pt x="611" y="116"/></a:cubicBezTo><a:cubicBezTo><a:pt x="623" y="122"/><a:pt x="642" y="100"/><a:pt x="630" y="93"/></a:cubicBezTo><a:close/></a:path></a:pathLst></a:custGeom><a:solidFill><a:schemeClr val="bg1"/></a:solidFill><a:ln><a:noFill/></a:ln><a:effectLst/></p:spPr><p:txBody><a:bodyPr vert="horz" wrap="square" lIns="12247" tIns="6123" rIns="12247" bIns="6123" numCol="1" anchor="t" anchorCtr="0" compatLnSpc="1"><a:prstTxWarp prst="textNoShape"><a:avLst/></a:prstTxWarp></a:bodyPr><a:lstStyle/><a:p><a:pPr defTabSz="122438"/><a:endParaRPr lang="en-US" sz="241"><a:solidFill><a:prstClr val="black"/></a:solidFill><a:latin typeface="Verdana"/></a:endParaRPr></a:p></p:txBody></p:sp><p:sp><p:nvSpPr><p:cNvPr id="10" name="TextBox 9"><a:extLst><a:ext uri="{FF2B5EF4-FFF2-40B4-BE49-F238E27FC236}"><a16:creationId xmlns:a16="http://schemas.microsoft.com/office/drawing/2014/main" id="{2BC52EBE-4794-C269-A23C-CAC7F8B4E2AF}"/></a:ext></a:extLst></p:cNvPr><p:cNvSpPr txBox="1"/><p:nvPr/></p:nvSpPr><p:spPr><a:xfrm><a:off x="794792" y="25576746"/><a:ext cx="3586831" cy="1019967"/></a:xfrm><a:prstGeom prst="rect"><a:avLst/></a:prstGeom><a:noFill/></p:spPr><p:txBody><a:bodyPr wrap="square" lIns="0" tIns="0" rIns="0" bIns="0" rtlCol="0"><a:spAutoFit/></a:bodyPr><a:lstStyle/><a:p><a:pPr defTabSz="122438"><a:spcBef><a:spcPts val="80"/></a:spcBef><a:buSzPct val="100000"/></a:pPr><a:r><a:rPr lang="fr-CA" dirty="1" sz="187"><a:solidFill><a:prstClr val="white"/></a:solidFill><a:latin typeface="Verdana"/></a:rPr><a:t>Les </a:t></a:r><a:r><a:rPr lang="fr-CA" dirty="1" b="1" sz="187"><a:solidFill><a:srgbClr val="012169"><a:lumMod val="20000"/><a:lumOff val="80000"/></a:srgbClr></a:solidFill><a:latin typeface="Verdana"/></a:rPr><a:t>conversations de mi-exercice ont entraîné une hausse de 5 à 7 %</a:t></a:r><a:r><a:rPr lang="fr-CA" dirty="1" sz="187"><a:solidFill><a:prstClr val="white"/></a:solidFill><a:latin typeface="Verdana"/></a:rPr><a:t> des </a:t></a:r><a:r><a:rPr lang="fr-CA" dirty="1" b="1" sz="187"><a:solidFill><a:srgbClr val="012169"><a:lumMod val="20000"/><a:lumOff val="80000"/></a:srgbClr></a:solidFill><a:latin typeface="Verdana"/></a:rPr><a:t>mesures de l’expérience, de la reconnaissance et de l’engagement</a:t></a:r><a:r><a:rPr lang="fr-CA" dirty="1" sz="187"><a:solidFill><a:prstClr val="white"/></a:solidFill><a:latin typeface="Verdana"/></a:rPr><a:t>.</a:t></a:r></a:p></p:txBody></p:sp></p:grpSp><p:grpSp><p:nvGrpSpPr><p:cNvPr id="6" name="Group 5"><a:extLst><a:ext uri="{FF2B5EF4-FFF2-40B4-BE49-F238E27FC236}"><a16:creationId xmlns:a16="http://schemas.microsoft.com/office/drawing/2014/main" id="{6D9A40D8-FEA7-1F58-CBC9-3D3D870497F3}"/></a:ext></a:extLst></p:cNvPr><p:cNvGrpSpPr/><p:nvPr/></p:nvGrpSpPr><p:grpSpPr><a:xfrm><a:off x="5526103" y="3336355"/><a:ext cx="520902" cy="667271"/><a:chOff x="5129302" y="25895609"/><a:chExt cx="3889401" cy="4982287"/></a:xfrm></p:grpSpPr><p:sp><p:nvSpPr><p:cNvPr id="297" name="TextBox 296"><a:extLst><a:ext uri="{FF2B5EF4-FFF2-40B4-BE49-F238E27FC236}"><a16:creationId xmlns:a16="http://schemas.microsoft.com/office/drawing/2014/main" id="{4F2A89B0-7E77-A8F6-F0F9-44AB14FE1C20}"/></a:ext></a:extLst></p:cNvPr><p:cNvSpPr txBox="1"/><p:nvPr/></p:nvSpPr><p:spPr><a:xfrm><a:off x="5177178" y="25895609"/><a:ext cx="3450593" cy="429930"/></a:xfrm><a:prstGeom prst="rect"><a:avLst/></a:prstGeom><a:noFill/></p:spPr><p:txBody><a:bodyPr wrap="square" lIns="0" tIns="0" rIns="0" bIns="0" rtlCol="0"><a:spAutoFit/></a:bodyPr><a:lstStyle/><a:p><a:pPr defTabSz="122438"><a:spcBef><a:spcPts val="80"/></a:spcBef><a:buSzPct val="100000"/></a:pPr><a:r><a:rPr lang="fr-CA" dirty="1" sz="187" b="1"><a:solidFill><a:prstClr val="white"/></a:solidFill><a:latin typeface="Verdana"/></a:rPr><a:t>D’après l’analyse des commentaires, nos gens ont été clairs...</a:t></a:r></a:p></p:txBody></p:sp><p:sp><p:nvSpPr><p:cNvPr id="28" name="Arrow: Pentagon 27"><a:extLst><a:ext uri="{FF2B5EF4-FFF2-40B4-BE49-F238E27FC236}"><a16:creationId xmlns:a16="http://schemas.microsoft.com/office/drawing/2014/main" id="{888A15D5-E140-8F8D-C3B3-09AD649D81BF}"/></a:ext></a:extLst></p:cNvPr><p:cNvSpPr/><p:nvPr/></p:nvSpPr><p:spPr bwMode="gray"><a:xfrm><a:off x="5141217" y="26469975"/><a:ext cx="3877486" cy="374900"/></a:xfrm><a:prstGeom prst="homePlate"><a:avLst><a:gd name="adj" fmla="val 0"/></a:avLst></a:prstGeom><a:solidFill><a:schemeClr val="accent4"><a:lumMod val="40000"/><a:lumOff val="60000"/><a:alpha val="40000"/></a:schemeClr></a:solidFill><a:ln w="19050" algn="ctr"><a:noFill/><a:miter lim="800000"/><a:headEnd/><a:tailEnd/></a:ln></p:spPr><p:txBody><a:bodyPr wrap="square" lIns="11906" tIns="11906" rIns="11906" bIns="11906" rtlCol="0" anchor="ctr"/><a:lstStyle/><a:p><a:pPr defTabSz="122438"><a:lnSpc><a:spcPct val="106000"/></a:lnSpc><a:defRPr/></a:pPr><a:r><a:rPr lang="fr-CA" dirty="1" sz="187" b="1"><a:solidFill><a:prstClr val="white"/></a:solidFill><a:latin typeface="Verdana"/></a:rPr><a:t>Ce qu’ils apprécient :</a:t></a:r></a:p></p:txBody></p:sp><p:sp><p:nvSpPr><p:cNvPr id="304" name="TextBox 303"><a:extLst><a:ext uri="{FF2B5EF4-FFF2-40B4-BE49-F238E27FC236}"><a16:creationId xmlns:a16="http://schemas.microsoft.com/office/drawing/2014/main" id="{E090642A-6BE2-5D74-1CE3-43217DABC581}"/></a:ext></a:extLst></p:cNvPr><p:cNvSpPr txBox="1"/><p:nvPr/></p:nvSpPr><p:spPr><a:xfrm><a:off x="5214960" y="26964574"/><a:ext cx="3771517" cy="1696261"/></a:xfrm><a:prstGeom prst="rect"><a:avLst/></a:prstGeom><a:noFill/></p:spPr><p:txBody><a:bodyPr wrap="square" lIns="0" tIns="0" rIns="0" bIns="0" rtlCol="0"><a:spAutoFit/></a:bodyPr><a:lstStyle/><a:p><a:pPr marL="38262" indent="-38262" defTabSz="122438"><a:spcBef><a:spcPts val="80"/></a:spcBef><a:buSzPct val="100000"/><a:buFont typeface="Arial" panose="020B0604020202020204" pitchFamily="34" charset="0"/><a:buChar char="•"/></a:pPr><a:r><a:rPr lang="fr-CA" dirty="1" sz="187"><a:solidFill><a:prstClr val="white"/></a:solidFill><a:latin typeface="Verdana"/></a:rPr><a:t>Les directives et les attentes claires qui leur sont données sur la façon d’atteindre leurs objectifs.</a:t></a:r></a:p><a:p><a:pPr marL="38262" indent="-38262" defTabSz="122438"><a:spcBef><a:spcPts val="80"/></a:spcBef><a:buSzPct val="100000"/><a:buFont typeface="Arial" panose="020B0604020202020204" pitchFamily="34" charset="0"/><a:buChar char="•"/></a:pPr><a:r><a:rPr lang="fr-CA" dirty="1" sz="187"><a:solidFill><a:prstClr val="white"/></a:solidFill><a:latin typeface="Verdana"/></a:rPr><a:t>La rétroaction honnête et applicable qu’ils reçoivent régulièrement.</a:t></a:r><a:r><a:rPr lang="fr-CA" dirty="1" sz="187"><a:solidFill><a:prstClr val="white"/></a:solidFill><a:latin typeface="Verdana"/></a:rPr><a:t> </a:t></a:r></a:p><a:p><a:pPr marL="38262" indent="-38262" defTabSz="122438"><a:spcBef><a:spcPts val="80"/></a:spcBef><a:buSzPct val="100000"/><a:buFont typeface="Arial" panose="020B0604020202020204" pitchFamily="34" charset="0"/><a:buChar char="•"/></a:pPr><a:r><a:rPr lang="fr-CA" dirty="1" sz="187"><a:solidFill><a:prstClr val="white"/></a:solidFill><a:latin typeface="Verdana"/></a:rPr><a:t>Le fait d’avoir un coach qui les soutient et s’intéresse à leur carrière.</a:t></a:r></a:p></p:txBody></p:sp><p:grpSp><p:nvGrpSpPr><p:cNvPr id="55" name="Group 54"><a:extLst><a:ext uri="{FF2B5EF4-FFF2-40B4-BE49-F238E27FC236}"><a16:creationId xmlns:a16="http://schemas.microsoft.com/office/drawing/2014/main" id="{D9B2AF4C-9F39-A1F1-60B9-A43DC124F39B}"/></a:ext></a:extLst></p:cNvPr><p:cNvGrpSpPr/><p:nvPr/></p:nvGrpSpPr><p:grpSpPr><a:xfrm><a:off x="5129302" y="28740670"/><a:ext cx="3877486" cy="408484"/><a:chOff x="2533948" y="31958570"/><a:chExt cx="3877486" cy="408484"/></a:xfrm></p:grpSpPr><p:sp><p:nvSpPr><p:cNvPr id="61" name="Arrow: Pentagon 60"><a:extLst><a:ext uri="{FF2B5EF4-FFF2-40B4-BE49-F238E27FC236}"><a16:creationId xmlns:a16="http://schemas.microsoft.com/office/drawing/2014/main" id="{26B7AEB1-14EE-36CA-1FE9-64CEEE31B786}"/></a:ext></a:extLst></p:cNvPr><p:cNvSpPr/><p:nvPr/></p:nvSpPr><p:spPr bwMode="gray"><a:xfrm><a:off x="2533948" y="31958570"/><a:ext cx="3877486" cy="408484"/></a:xfrm><a:prstGeom prst="homePlate"><a:avLst><a:gd name="adj" fmla="val 0"/></a:avLst></a:prstGeom><a:solidFill><a:schemeClr val="accent4"><a:lumMod val="40000"/><a:lumOff val="60000"/><a:alpha val="40000"/></a:schemeClr></a:solidFill><a:ln w="19050" algn="ctr"><a:noFill/><a:miter lim="800000"/><a:headEnd/><a:tailEnd/></a:ln></p:spPr><p:txBody><a:bodyPr wrap="square" lIns="11906" tIns="11906" rIns="11906" bIns="11906" rtlCol="0" anchor="ctr"/><a:lstStyle/><a:p><a:pPr algn="ctr" defTabSz="122438"><a:lnSpc><a:spcPct val="106000"/></a:lnSpc><a:defRPr/></a:pPr><a:endParaRPr lang="en-CA" sz="214" b="1"><a:solidFill><a:prstClr val="white"/></a:solidFill><a:latin typeface="Verdana"/></a:endParaRPr></a:p></p:txBody></p:sp><p:sp><p:nvSpPr><p:cNvPr id="1027" name="Rectangle 1026"><a:extLst><a:ext uri="{FF2B5EF4-FFF2-40B4-BE49-F238E27FC236}"><a16:creationId xmlns:a16="http://schemas.microsoft.com/office/drawing/2014/main" id="{BF0A1A77-A5B8-7427-36E8-1C832109A78E}"/></a:ext></a:extLst></p:cNvPr><p:cNvSpPr/><p:nvPr/></p:nvSpPr><p:spPr bwMode="gray"><a:xfrm><a:off x="2734750" y="31969283"/><a:ext cx="3625211" cy="380158"/></a:xfrm><a:prstGeom prst="rect"><a:avLst/></a:prstGeom><a:noFill/><a:ln w="19050" algn="ctr"><a:noFill/><a:miter lim="800000"/><a:headEnd/><a:tailEnd/></a:ln></p:spPr><p:txBody><a:bodyPr wrap="square" lIns="11906" tIns="11906" rIns="11906" bIns="11906" rtlCol="0" anchor="ctr"/><a:lstStyle/><a:p><a:pPr defTabSz="122438"><a:spcBef><a:spcPts val="80"/></a:spcBef><a:buSzPct val="100000"/><a:defRPr/></a:pPr><a:r><a:rPr lang="fr-CA" dirty="1" sz="187" b="1"><a:solidFill><a:prstClr val="white"/></a:solidFill><a:latin typeface="Verdana"/></a:rPr><a:t>Les aspects qui doivent être améliorés :</a:t></a:r></a:p></p:txBody></p:sp></p:grpSp><p:sp><p:nvSpPr><p:cNvPr id="1028" name="TextBox 1027"><a:extLst><a:ext uri="{FF2B5EF4-FFF2-40B4-BE49-F238E27FC236}"><a16:creationId xmlns:a16="http://schemas.microsoft.com/office/drawing/2014/main" id="{1898CD22-AC6C-73CC-6D23-D11321B9DFE0}"/></a:ext></a:extLst></p:cNvPr><p:cNvSpPr txBox="1"/><p:nvPr/></p:nvSpPr><p:spPr><a:xfrm><a:off x="5200556" y="29277387"/><a:ext cx="3792095" cy="1600509"/></a:xfrm><a:prstGeom prst="rect"><a:avLst/></a:prstGeom><a:noFill/></p:spPr><p:txBody><a:bodyPr wrap="square" lIns="0" tIns="0" rIns="0" bIns="0" rtlCol="0"><a:spAutoFit/></a:bodyPr><a:lstStyle/><a:p><a:pPr marL="38262" indent="-38262" defTabSz="122438"><a:spcBef><a:spcPts val="80"/></a:spcBef><a:buSzPct val="100000"/><a:buFont typeface="Arial" panose="020B0604020202020204" pitchFamily="34" charset="0"/><a:buChar char="•"/></a:pPr><a:r><a:rPr lang="fr-CA" dirty="1" sz="187"><a:solidFill><a:prstClr val="white"/></a:solidFill><a:latin typeface="Verdana"/></a:rPr><a:t>Le « </a:t></a:r><a:r><a:rPr lang="fr-CA" dirty="1" i="1" sz="187"><a:solidFill><a:prstClr val="white"/></a:solidFill><a:latin typeface="Verdana"/></a:rPr><a:t>déroulement incohérent » </a:t></a:r><a:r><a:rPr lang="fr-CA" dirty="1" sz="187"><a:solidFill><a:prstClr val="white"/></a:solidFill><a:latin typeface="Verdana"/></a:rPr><a:t>et le </a:t></a:r><a:r><a:rPr lang="fr-CA" dirty="1" i="1" sz="187"><a:solidFill><a:prstClr val="white"/></a:solidFill><a:latin typeface="Verdana"/></a:rPr><a:t>« </a:t></a:r><a:r><a:rPr lang="fr-CA" dirty="1" i="1" sz="187"><a:solidFill><a:prstClr val="white"/></a:solidFill><a:latin typeface="Verdana"/></a:rPr><a:t>manque de structure »</a:t></a:r><a:r><a:rPr lang="fr-CA" dirty="1" sz="187"><a:solidFill><a:prstClr val="white"/></a:solidFill><a:latin typeface="Verdana"/></a:rPr><a:t> de ces conversations.</a:t></a:r></a:p><a:p><a:pPr marL="38262" indent="-38262" defTabSz="122438"><a:spcBef><a:spcPts val="80"/></a:spcBef><a:buSzPct val="100000"/><a:buFont typeface="Arial" panose="020B0604020202020204" pitchFamily="34" charset="0"/><a:buChar char="•"/></a:pPr><a:r><a:rPr lang="fr-CA" dirty="1" sz="187"><a:solidFill><a:prstClr val="white"/></a:solidFill><a:latin typeface="Verdana"/></a:rPr><a:t>Ceux qui n’ont pas eu de conversations de mi-exercice disent les avoir annulées principalement en raison des « </a:t></a:r><a:r><a:rPr lang="fr-CA" dirty="1" i="1" sz="187"><a:solidFill><a:prstClr val="white"/></a:solidFill><a:latin typeface="Verdana"/></a:rPr><a:t>conditions du marché</a:t></a:r><a:r><a:rPr lang="fr-CA" dirty="1" sz="187"><a:solidFill><a:prstClr val="white"/></a:solidFill><a:latin typeface="Verdana"/></a:rPr><a:t> » et des « </a:t></a:r><a:r><a:rPr lang="fr-CA" dirty="1" i="1" sz="187"><a:solidFill><a:prstClr val="white"/></a:solidFill><a:latin typeface="Verdana"/></a:rPr><a:t>besoins d’affaires</a:t></a:r><a:r><a:rPr lang="fr-CA" dirty="1" sz="187"><a:solidFill><a:prstClr val="white"/></a:solidFill><a:latin typeface="Verdana"/></a:rPr><a:t> ».</a:t></a:r></a:p></p:txBody></p:sp></p:grpSp><p:sp><p:nvSpPr><p:cNvPr id="14" name="TextBox 13"><a:extLst><a:ext uri="{FF2B5EF4-FFF2-40B4-BE49-F238E27FC236}"><a16:creationId xmlns:a16="http://schemas.microsoft.com/office/drawing/2014/main" id="{68F7677F-39F4-0131-502B-8F1BB5B4D33B}"/></a:ext></a:extLst></p:cNvPr><p:cNvSpPr txBox="1"/><p:nvPr/></p:nvSpPr><p:spPr><a:xfrm><a:off x="5489900" y="4410825"/><a:ext cx="981272" cy="22635"/></a:xfrm><a:prstGeom prst="rect"><a:avLst/></a:prstGeom><a:noFill/></p:spPr><p:txBody><a:bodyPr wrap="square" lIns="0" tIns="0" rIns="0" bIns="0" rtlCol="0"><a:spAutoFit/></a:bodyPr><a:lstStyle/><a:p><a:pPr defTabSz="122438"><a:spcBef><a:spcPts val="13"/></a:spcBef><a:buSzPct val="100000"/><a:defRPr/></a:pPr><a:endParaRPr lang="en-US" sz="147"><a:solidFill><a:prstClr val="white"/></a:solidFill><a:latin typeface="Verdana"/><a:ea typeface="MS PGothic" panose="020B0600070205080204" pitchFamily="34" charset="-128"/><a:cs typeface="Calibri Light" panose="020F0302020204030204" pitchFamily="34" charset="0"/></a:endParaRPr></a:p></p:txBody></p:sp><p:sp><p:nvSpPr><p:cNvPr id="15" name="Rectangle 14"><a:extLst><a:ext uri="{FF2B5EF4-FFF2-40B4-BE49-F238E27FC236}"><a16:creationId xmlns:a16="http://schemas.microsoft.com/office/drawing/2014/main" id="{F4BDC36E-C567-6E4B-F8A1-E3D11ECA0A98}"/></a:ext></a:extLst></p:cNvPr><p:cNvSpPr/><p:nvPr/></p:nvSpPr><p:spPr bwMode="gray"><a:xfrm><a:off x="5502810" y="4402318"/><a:ext cx="673496" cy="45440"/></a:xfrm><a:prstGeom prst="rect"><a:avLst/></a:prstGeom><a:noFill/><a:ln w="9525" cap="flat" cmpd="sng" algn="ctr"><a:solidFill><a:schemeClr val="accent4"><a:lumMod val="20000"/><a:lumOff val="80000"/></a:schemeClr></a:solidFill><a:prstDash val="dash"/><a:round/><a:headEnd type="none" w="med" len="med"/><a:tailEnd type="none" w="med" len="med"/></a:ln></p:spPr><p:style><a:lnRef idx="0"><a:scrgbClr r="0" g="0" b="0"/></a:lnRef><a:fillRef idx="0"><a:scrgbClr r="0" g="0" b="0"/></a:fillRef><a:effectRef idx="0"><a:scrgbClr r="0" g="0" b="0"/></a:effectRef><a:fontRef idx="minor"><a:schemeClr val="accent2"/></a:fontRef></p:style><p:txBody><a:bodyPr wrap="square" lIns="11906" tIns="11906" rIns="11906" bIns="11906" rtlCol="0" anchor="ctr"/><a:lstStyle/><a:p><a:pPr defTabSz="122438"><a:spcBef><a:spcPts val="13"/></a:spcBef><a:buSzPct val="100000"/><a:defRPr/></a:pPr><a:r><a:rPr lang="fr-CA" dirty="1" sz="147"><a:solidFill><a:prstClr val="white"/></a:solidFill><a:latin typeface="Verdana"/><a:ea typeface="MS PGothic" panose="020B0600070205080204" pitchFamily="34" charset="-128"/><a:cs typeface="Calibri Light" panose="020F0302020204030204" pitchFamily="34" charset="0"/></a:rPr><a:t>* 10 % n’ont pas encore eu de conversation de mi-exercice, mais prévoient en avoir une.</a:t></a:r></a:p></p:txBody></p:sp><p:sp><p:nvSpPr><p:cNvPr id="32" name="TextBox 31"><a:extLst><a:ext uri="{FF2B5EF4-FFF2-40B4-BE49-F238E27FC236}"><a16:creationId xmlns:a16="http://schemas.microsoft.com/office/drawing/2014/main" id="{80895939-8780-9EB3-B69C-62DBA19E8B9F}"/></a:ext></a:extLst></p:cNvPr><p:cNvSpPr txBox="1"/><p:nvPr/></p:nvSpPr><p:spPr><a:xfrm><a:off x="5571880" y="4895167"/><a:ext cx="1085194" cy="57580"/></a:xfrm><a:prstGeom prst="rect"><a:avLst/></a:prstGeom><a:noFill/></p:spPr><p:txBody><a:bodyPr wrap="square" lIns="0" tIns="0" rIns="0" bIns="0" rtlCol="0"><a:spAutoFit/></a:bodyPr><a:lstStyle/><a:p><a:pPr defTabSz="122438"><a:spcBef><a:spcPts val="80"/></a:spcBef><a:buSzPct val="100000"/></a:pPr><a:r><a:rPr lang="fr-CA" dirty="1" sz="187"><a:solidFill><a:prstClr val="white"/></a:solidFill><a:latin typeface="Verdana"/></a:rPr><a:t>La </a:t></a:r><a:r><a:rPr lang="fr-CA" dirty="1" b="1" sz="187"><a:solidFill><a:srgbClr val="0097A9"><a:lumMod val="60000"/><a:lumOff val="40000"/></a:srgbClr></a:solidFill><a:latin typeface="Verdana"/></a:rPr><a:t>reconnaissance significative a amélioré</a:t></a:r><a:r><a:rPr lang="fr-CA" dirty="1" sz="187"><a:solidFill><a:prstClr val="white"/></a:solidFill><a:latin typeface="Verdana"/></a:rPr><a:t> de 2 à 6 % l’</a:t></a:r><a:r><a:rPr lang="fr-CA" dirty="1" b="1" sz="187"><a:solidFill><a:srgbClr val="0097A9"><a:lumMod val="60000"/><a:lumOff val="40000"/></a:srgbClr></a:solidFill><a:latin typeface="Verdana"/></a:rPr><a:t>expérience</a:t></a:r><a:r><a:rPr lang="fr-CA" dirty="1" sz="187"><a:solidFill><a:prstClr val="white"/></a:solidFill><a:latin typeface="Verdana"/></a:rPr><a:t> et l’</a:t></a:r><a:r><a:rPr lang="fr-CA" dirty="1" b="1" sz="187"><a:solidFill><a:srgbClr val="0097A9"><a:lumMod val="60000"/><a:lumOff val="40000"/></a:srgbClr></a:solidFill><a:latin typeface="Verdana"/></a:rPr><a:t>engagement</a:t></a:r><a:r><a:rPr lang="fr-CA" dirty="1" sz="187"><a:solidFill><a:prstClr val="white"/></a:solidFill><a:latin typeface="Verdana"/></a:rPr><a:t> de nos gens.</a:t></a:r><a:r><a:rPr lang="fr-CA" dirty="1" sz="187"><a:solidFill><a:prstClr val="white"/></a:solidFill><a:latin typeface="Verdana"/></a:rPr><a:t> </a:t></a:r></a:p></p:txBody></p:sp><p:sp><p:nvSpPr><p:cNvPr id="34" name="Freeform 8"><a:extLst><a:ext uri="{FF2B5EF4-FFF2-40B4-BE49-F238E27FC236}"><a16:creationId xmlns:a16="http://schemas.microsoft.com/office/drawing/2014/main" id="{5C8057E2-774E-3AF1-4A9B-CE45EF4B8627}"/></a:ext></a:extLst></p:cNvPr><p:cNvSpPr><a:spLocks noEditPoints="1"/></p:cNvSpPr><p:nvPr/></p:nvSpPr><p:spPr bwMode="gray"><a:xfrm rot="5246661" flipV="1"><a:off x="5481133" y="4918277"/><a:ext cx="71090" cy="42777"/></a:xfrm><a:custGeom><a:avLst/><a:gdLst><a:gd name="T0" fmla="*/ 508 w 642"/><a:gd name="T1" fmla="*/ 94 h 189"/><a:gd name="T2" fmla="*/ 243 w 642"/><a:gd name="T3" fmla="*/ 72 h 189"/><a:gd name="T4" fmla="*/ 21 w 642"/><a:gd name="T5" fmla="*/ 183 h 189"/><a:gd name="T6" fmla="*/ 4 w 642"/><a:gd name="T7" fmla="*/ 182 h 189"/><a:gd name="T8" fmla="*/ 10 w 642"/><a:gd name="T9" fmla="*/ 164 h 189"/><a:gd name="T10" fmla="*/ 239 w 642"/><a:gd name="T11" fmla="*/ 47 h 189"/><a:gd name="T12" fmla="*/ 522 w 642"/><a:gd name="T13" fmla="*/ 68 h 189"/><a:gd name="T14" fmla="*/ 508 w 642"/><a:gd name="T15" fmla="*/ 94 h 189"/><a:gd name="T16" fmla="*/ 630 w 642"/><a:gd name="T17" fmla="*/ 93 h 189"/><a:gd name="T18" fmla="*/ 515 w 642"/><a:gd name="T19" fmla="*/ 7 h 189"/><a:gd name="T20" fmla="*/ 496 w 642"/><a:gd name="T21" fmla="*/ 30 h 189"/><a:gd name="T22" fmla="*/ 572 w 642"/><a:gd name="T23" fmla="*/ 87 h 189"/><a:gd name="T24" fmla="*/ 541 w 642"/><a:gd name="T25" fmla="*/ 98 h 189"/><a:gd name="T26" fmla="*/ 459 w 642"/><a:gd name="T27" fmla="*/ 162 h 189"/><a:gd name="T28" fmla="*/ 462 w 642"/><a:gd name="T29" fmla="*/ 179 h 189"/><a:gd name="T30" fmla="*/ 479 w 642"/><a:gd name="T31" fmla="*/ 169 h 189"/><a:gd name="T32" fmla="*/ 536 w 642"/><a:gd name="T33" fmla="*/ 125 h 189"/><a:gd name="T34" fmla="*/ 611 w 642"/><a:gd name="T35" fmla="*/ 116 h 189"/><a:gd name="T36" fmla="*/ 630 w 642"/><a:gd name="T37" fmla="*/ 93 h 189"/></a:gdLst><a:ahLst/><a:cxnLst><a:cxn ang="0"><a:pos x="T0" y="T1"/></a:cxn><a:cxn ang="0"><a:pos x="T2" y="T3"/></a:cxn><a:cxn ang="0"><a:pos x="T4" y="T5"/></a:cxn><a:cxn ang="0"><a:pos x="T6" y="T7"/></a:cxn><a:cxn ang="0"><a:pos x="T8" y="T9"/></a:cxn><a:cxn ang="0"><a:pos x="T10" y="T11"/></a:cxn><a:cxn ang="0"><a:pos x="T12" y="T13"/></a:cxn><a:cxn ang="0"><a:pos x="T14" y="T15"/></a:cxn><a:cxn ang="0"><a:pos x="T16" y="T17"/></a:cxn><a:cxn ang="0"><a:pos x="T18" y="T19"/></a:cxn><a:cxn ang="0"><a:pos x="T20" y="T21"/></a:cxn><a:cxn ang="0"><a:pos x="T22" y="T23"/></a:cxn><a:cxn ang="0"><a:pos x="T24" y="T25"/></a:cxn><a:cxn ang="0"><a:pos x="T26" y="T27"/></a:cxn><a:cxn ang="0"><a:pos x="T28" y="T29"/></a:cxn><a:cxn ang="0"><a:pos x="T30" y="T31"/></a:cxn><a:cxn ang="0"><a:pos x="T32" y="T33"/></a:cxn><a:cxn ang="0"><a:pos x="T34" y="T35"/></a:cxn><a:cxn ang="0"><a:pos x="T36" y="T37"/></a:cxn></a:cxnLst><a:rect l="0" t="0" r="r" b="b"/><a:pathLst><a:path w="642" h="189"><a:moveTo><a:pt x="508" y="94"/></a:moveTo><a:cubicBezTo><a:pt x="422" y="74"/><a:pt x="331" y="62"/><a:pt x="243" y="72"/></a:cubicBezTo><a:cubicBezTo><a:pt x="160" y="82"/><a:pt x="79" y="125"/><a:pt x="21" y="183"/></a:cubicBezTo><a:cubicBezTo><a:pt x="16" y="187"/><a:pt x="7" y="189"/><a:pt x="4" y="182"/></a:cubicBezTo><a:cubicBezTo><a:pt x="0" y="176"/><a:pt x="5" y="168"/><a:pt x="10" y="164"/></a:cubicBezTo><a:cubicBezTo><a:pt x="70" y="104"/><a:pt x="155" y="58"/><a:pt x="239" y="47"/></a:cubicBezTo><a:cubicBezTo><a:pt x="333" y="34"/><a:pt x="430" y="47"/><a:pt x="522" y="68"/></a:cubicBezTo><a:cubicBezTo><a:pt x="537" y="71"/><a:pt x="521" y="97"/><a:pt x="508" y="94"/></a:cubicBezTo><a:close/><a:moveTo><a:pt x="630" y="93"/></a:moveTo><a:cubicBezTo><a:pt x="590" y="67"/><a:pt x="555" y="33"/><a:pt x="515" y="7"/></a:cubicBezTo><a:cubicBezTo><a:pt x="503" y="0"/><a:pt x="484" y="23"/><a:pt x="496" y="30"/></a:cubicBezTo><a:cubicBezTo><a:pt x="523" y="47"/><a:pt x="547" y="68"/><a:pt x="572" y="87"/></a:cubicBezTo><a:cubicBezTo><a:pt x="561" y="90"/><a:pt x="551" y="94"/><a:pt x="541" y="98"/></a:cubicBezTo><a:cubicBezTo><a:pt x="509" y="111"/><a:pt x="478" y="133"/><a:pt x="459" y="162"/></a:cubicBezTo><a:cubicBezTo><a:pt x="455" y="167"/><a:pt x="455" y="176"/><a:pt x="462" y="179"/></a:cubicBezTo><a:cubicBezTo><a:pt x="469" y="181"/><a:pt x="475" y="175"/><a:pt x="479" y="169"/></a:cubicBezTo><a:cubicBezTo><a:pt x="493" y="150"/><a:pt x="515" y="136"/><a:pt x="536" y="125"/></a:cubicBezTo><a:cubicBezTo><a:pt x="557" y="115"/><a:pt x="588" y="103"/><a:pt x="611" y="116"/></a:cubicBezTo><a:cubicBezTo><a:pt x="623" y="122"/><a:pt x="642" y="100"/><a:pt x="630" y="93"/></a:cubicBezTo><a:close/></a:path></a:pathLst></a:custGeom><a:solidFill><a:schemeClr val="bg1"/></a:solidFill><a:ln><a:noFill/></a:ln><a:effectLst/></p:spPr><p:txBody><a:bodyPr vert="horz" wrap="square" lIns="12247" tIns="6123" rIns="12247" bIns="6123" numCol="1" anchor="t" anchorCtr="0" compatLnSpc="1"><a:prstTxWarp prst="textNoShape"><a:avLst/></a:prstTxWarp></a:bodyPr><a:lstStyle/><a:p><a:pPr defTabSz="122438"/><a:endParaRPr lang="en-US" sz="241"><a:solidFill><a:prstClr val="black"/></a:solidFill><a:latin typeface="Verdana"/></a:endParaRPr></a:p></p:txBody></p:sp><p:sp><p:nvSpPr><p:cNvPr id="38" name="TextBox 37"><a:extLst><a:ext uri="{FF2B5EF4-FFF2-40B4-BE49-F238E27FC236}"><a16:creationId xmlns:a16="http://schemas.microsoft.com/office/drawing/2014/main" id="{E42BBB97-8883-342F-B2F8-4E2F668AFBC5}"/></a:ext></a:extLst></p:cNvPr><p:cNvSpPr txBox="1"/><p:nvPr/></p:nvSpPr><p:spPr><a:xfrm><a:off x="6552245" y="1616543"/><a:ext cx="178637" cy="265586"/></a:xfrm><a:prstGeom prst="rect"><a:avLst/></a:prstGeom><a:noFill/></p:spPr><p:txBody><a:bodyPr wrap="square"><a:spAutoFit/></a:bodyPr><a:lstStyle/><a:p><a:pPr defTabSz="122438"><a:defRPr/></a:pPr><a:r><a:rPr lang="fr-CA" dirty="1" sz="161" b="1" i="1"><a:solidFill><a:prstClr val="white"/></a:solidFill><a:latin typeface="Verdana"/><a:ea typeface="Segoe UI Black" panose="020B0A02040204020203" pitchFamily="34" charset="0"/><a:cs typeface="Segoe UI" panose="020B0502040204020203" pitchFamily="34" charset="0"/></a:rPr><a:t>JANV. 2024</a:t></a:r></a:p></p:txBody></p:sp><p:sp><p:nvSpPr><p:cNvPr id="42" name="TextBox 41"><a:extLst><a:ext uri="{FF2B5EF4-FFF2-40B4-BE49-F238E27FC236}"><a16:creationId xmlns:a16="http://schemas.microsoft.com/office/drawing/2014/main" id="{DD11ED93-5FC3-6505-C188-C1DEB49BEF98}"/></a:ext></a:extLst></p:cNvPr><p:cNvSpPr txBox="1"/><p:nvPr/></p:nvSpPr><p:spPr><a:xfrm><a:off x="6545919" y="2965618"/><a:ext cx="178637" cy="265586"/></a:xfrm><a:prstGeom prst="rect"><a:avLst/></a:prstGeom><a:noFill/></p:spPr><p:txBody><a:bodyPr wrap="square"><a:spAutoFit/></a:bodyPr><a:lstStyle/><a:p><a:pPr defTabSz="122438"><a:defRPr/></a:pPr><a:r><a:rPr lang="fr-CA" dirty="1" sz="161" b="1" i="1"><a:solidFill><a:prstClr val="white"/></a:solidFill><a:latin typeface="Verdana"/><a:ea typeface="Segoe UI Black" panose="020B0A02040204020203" pitchFamily="34" charset="0"/><a:cs typeface="Segoe UI" panose="020B0502040204020203" pitchFamily="34" charset="0"/></a:rPr><a:t>JANV. 2024</a:t></a:r></a:p></p:txBody></p:sp><p:sp><p:nvSpPr><p:cNvPr id="1029" name="TextBox 1028"><a:extLst><a:ext uri="{FF2B5EF4-FFF2-40B4-BE49-F238E27FC236}"><a16:creationId xmlns:a16="http://schemas.microsoft.com/office/drawing/2014/main" id="{2978900D-0338-0D9F-7B29-5AF7E05F2E7B}"/></a:ext></a:extLst></p:cNvPr><p:cNvSpPr txBox="1"/><p:nvPr/></p:nvSpPr><p:spPr><a:xfrm><a:off x="6551860" y="4479249"/><a:ext cx="178637" cy="265586"/></a:xfrm><a:prstGeom prst="rect"><a:avLst/></a:prstGeom><a:noFill/></p:spPr><p:txBody><a:bodyPr wrap="square"><a:spAutoFit/></a:bodyPr><a:lstStyle/><a:p><a:pPr defTabSz="122438"><a:defRPr/></a:pPr><a:r><a:rPr lang="fr-CA" dirty="1" sz="161" b="1" i="1"><a:solidFill><a:prstClr val="white"/></a:solidFill><a:latin typeface="Verdana"/><a:ea typeface="Segoe UI Black" panose="020B0A02040204020203" pitchFamily="34" charset="0"/><a:cs typeface="Segoe UI" panose="020B0502040204020203" pitchFamily="34" charset="0"/></a:rPr><a:t>JANV. 2024</a:t></a:r></a:p></p:txBody></p:sp><p:grpSp><p:nvGrpSpPr><p:cNvPr id="1031" name="Group 1030"><a:extLst><a:ext uri="{FF2B5EF4-FFF2-40B4-BE49-F238E27FC236}"><a16:creationId xmlns:a16="http://schemas.microsoft.com/office/drawing/2014/main" id="{FA0E408C-E76B-DCAD-A02A-7C4DB8C4C289}"/></a:ext></a:extLst></p:cNvPr><p:cNvGrpSpPr/><p:nvPr/></p:nvGrpSpPr><p:grpSpPr><a:xfrm><a:off x="5555938" y="1061774"/><a:ext cx="544966" cy="415629"/><a:chOff x="-4162766" y="8303468"/><a:chExt cx="4069080" cy="3290645"/></a:xfrm></p:grpSpPr><p:sp><p:nvSpPr><p:cNvPr id="12" name="Rectangle: Rounded Corners 11"><a:extLst><a:ext uri="{FF2B5EF4-FFF2-40B4-BE49-F238E27FC236}"><a16:creationId xmlns:a16="http://schemas.microsoft.com/office/drawing/2014/main" id="{340982C8-90F4-783A-6296-ECBEB5D980C7}"/></a:ext></a:extLst></p:cNvPr><p:cNvSpPr/><p:nvPr/></p:nvSpPr><p:spPr bwMode="gray"><a:xfrm><a:off x="-4162766" y="8303468"/><a:ext cx="4069080" cy="3290645"/></a:xfrm><a:prstGeom prst="roundRect"><a:avLst><a:gd name="adj" fmla="val 8234"/></a:avLst></a:prstGeom><a:solidFill><a:srgbClr val="3B3838"/></a:solidFill><a:ln w="19050" algn="ctr"><a:noFill/><a:miter lim="800000"/><a:headEnd/><a:tailEnd/></a:ln></p:spPr><p:txBody><a:bodyPr wrap="square" lIns="11862" tIns="11862" rIns="11862" bIns="11862" rtlCol="0" anchor="ctr"/><a:lstStyle/><a:p><a:pPr algn="ctr" defTabSz="122438"><a:lnSpc><a:spcPct val="106000"/></a:lnSpc><a:defRPr/></a:pPr><a:endParaRPr lang="en-CA" sz="213" b="1"><a:solidFill><a:prstClr val="white"/></a:solidFill><a:latin typeface="Verdana"/></a:endParaRPr></a:p></p:txBody></p:sp><p:sp><p:nvSpPr><p:cNvPr id="13" name="Rectangle 12"><a:extLst><a:ext uri="{FF2B5EF4-FFF2-40B4-BE49-F238E27FC236}"><a16:creationId xmlns:a16="http://schemas.microsoft.com/office/drawing/2014/main" id="{1977BC97-FD1A-53A3-67E7-2B4EEDBA3F37}"/></a:ext></a:extLst></p:cNvPr><p:cNvSpPr/><p:nvPr/></p:nvSpPr><p:spPr bwMode="gray"><a:xfrm><a:off x="-3967438" y="8514133"/><a:ext cx="3829879" cy="2737916"/></a:xfrm><a:prstGeom prst="rect"><a:avLst/></a:prstGeom><a:noFill/><a:ln w="19050" algn="ctr"><a:noFill/><a:miter lim="800000"/><a:headEnd/><a:tailEnd/></a:ln></p:spPr><p:txBody><a:bodyPr wrap="square" lIns="11862" tIns="11862" rIns="11862" bIns="11862" rtlCol="0" anchor="ctr"/><a:lstStyle/><a:p><a:pPr defTabSz="122438"><a:lnSpc><a:spcPct val="106000"/></a:lnSpc><a:defRPr/></a:pPr><a:r><a:rPr lang="fr-CA" dirty="1" sz="187" b="1"><a:solidFill><a:prstClr val="white"/></a:solidFill><a:latin typeface="Verdana"/></a:rPr><a:t>Tout est relié</a:t></a:r></a:p><a:p><a:pPr defTabSz="122438"><a:lnSpc><a:spcPct val="106000"/></a:lnSpc><a:defRPr/></a:pPr><a:endParaRPr lang="en-US" sz="100"><a:solidFill><a:prstClr val="white"/></a:solidFill><a:latin typeface="Verdana"/></a:endParaRPr></a:p><a:p><a:pPr defTabSz="122438"><a:spcBef><a:spcPts val="80"/></a:spcBef><a:buSzPct val="100000"/><a:defRPr/></a:pPr><a:r><a:rPr lang="fr-CA" dirty="1" sz="187"><a:solidFill><a:prstClr val="white"/></a:solidFill><a:latin typeface="Verdana"/></a:rPr><a:t>Voici l’incidence mesurable† que les </a:t></a:r><a:r><a:rPr lang="fr-CA" dirty="1" b="1" sz="187"><a:solidFill><a:srgbClr val="0097A9"><a:lumMod val="60000"/><a:lumOff val="40000"/></a:srgbClr></a:solidFill><a:latin typeface="Verdana"/></a:rPr><a:t>multiples conversations au sujet du modèle hybride</a:t></a:r><a:r><a:rPr lang="fr-CA" dirty="1" sz="187"><a:solidFill><a:prstClr val="white"/></a:solidFill><a:latin typeface="Verdana"/></a:rPr><a:t> ont eue :</a:t></a:r></a:p><a:p><a:pPr marL="38263" indent="-38263" defTabSz="122438"><a:spcBef><a:spcPts val="80"/></a:spcBef><a:buSzPct val="100000"/><a:buFont typeface="Arial" panose="020B0604020202020204" pitchFamily="34" charset="0"/><a:buChar char="•"/><a:defRPr/></a:pPr><a:r><a:rPr lang="fr-CA" dirty="1" sz="187"><a:solidFill><a:prstClr val="white"/></a:solidFill><a:latin typeface="Verdana"/></a:rPr><a:t>16 % de plus se sentent très proches de leur leader.</a:t></a:r></a:p><a:p><a:pPr marL="38263" indent="-38263" defTabSz="122438"><a:spcBef><a:spcPts val="80"/></a:spcBef><a:buSzPct val="100000"/><a:buFont typeface="Arial" panose="020B0604020202020204" pitchFamily="34" charset="0"/><a:buChar char="•"/><a:defRPr/></a:pPr><a:r><a:rPr lang="fr-CA" dirty="1" sz="187"><a:solidFill><a:prstClr val="white"/></a:solidFill><a:latin typeface="Verdana"/></a:rPr><a:t>5 % de plus ont atteint un équilibre entre leurs obligations professionnelles et leurs obligations personnelles/familiales.</a:t></a:r></a:p><a:p><a:pPr marL="38263" indent="-38263" defTabSz="122438"><a:spcBef><a:spcPts val="80"/></a:spcBef><a:buSzPct val="100000"/><a:buFont typeface="Arial" panose="020B0604020202020204" pitchFamily="34" charset="0"/><a:buChar char="•"/><a:defRPr/></a:pPr><a:r><a:rPr lang="fr-CA" dirty="1" sz="187"><a:solidFill><a:prstClr val="white"/></a:solidFill><a:latin typeface="Verdana"/></a:rPr><a:t>11 % de plus sont enclins à recommander Deloitte.</a:t></a:r></a:p></p:txBody></p:sp><p:sp><p:nvSpPr><p:cNvPr id="1030" name="Freeform 93"><a:extLst><a:ext uri="{FF2B5EF4-FFF2-40B4-BE49-F238E27FC236}"><a16:creationId xmlns:a16="http://schemas.microsoft.com/office/drawing/2014/main" id="{E8EC3D0E-489D-726D-ED62-119295AAFC71}"/></a:ext></a:extLst></p:cNvPr><p:cNvSpPr><a:spLocks noEditPoints="1"/></p:cNvSpPr><p:nvPr/></p:nvSpPr><p:spPr bwMode="auto"><a:xfrm><a:off x="-792906" y="8381032"/><a:ext cx="419876" cy="415332"/></a:xfrm><a:custGeom><a:avLst/><a:gdLst><a:gd name="T0" fmla="*/ 192 w 237"/><a:gd name="T1" fmla="*/ 64 h 236"/><a:gd name="T2" fmla="*/ 206 w 237"/><a:gd name="T3" fmla="*/ 60 h 236"/><a:gd name="T4" fmla="*/ 224 w 237"/><a:gd name="T5" fmla="*/ 13 h 236"/><a:gd name="T6" fmla="*/ 193 w 237"/><a:gd name="T7" fmla="*/ 9 h 236"/><a:gd name="T8" fmla="*/ 178 w 237"/><a:gd name="T9" fmla="*/ 30 h 236"/><a:gd name="T10" fmla="*/ 169 w 237"/><a:gd name="T11" fmla="*/ 46 h 236"/><a:gd name="T12" fmla="*/ 123 w 237"/><a:gd name="T13" fmla="*/ 3 h 236"/><a:gd name="T14" fmla="*/ 110 w 237"/><a:gd name="T15" fmla="*/ 3 h 236"/><a:gd name="T16" fmla="*/ 71 w 237"/><a:gd name="T17" fmla="*/ 43 h 236"/><a:gd name="T18" fmla="*/ 75 w 237"/><a:gd name="T19" fmla="*/ 61 h 236"/><a:gd name="T20" fmla="*/ 91 w 237"/><a:gd name="T21" fmla="*/ 68 h 236"/><a:gd name="T22" fmla="*/ 109 w 237"/><a:gd name="T23" fmla="*/ 87 h 236"/><a:gd name="T24" fmla="*/ 85 w 237"/><a:gd name="T25" fmla="*/ 104 h 236"/><a:gd name="T26" fmla="*/ 73 w 237"/><a:gd name="T27" fmla="*/ 85 h 236"/><a:gd name="T28" fmla="*/ 53 w 237"/><a:gd name="T29" fmla="*/ 63 h 236"/><a:gd name="T30" fmla="*/ 5 w 237"/><a:gd name="T31" fmla="*/ 122 h 236"/><a:gd name="T32" fmla="*/ 48 w 237"/><a:gd name="T33" fmla="*/ 170 h 236"/><a:gd name="T34" fmla="*/ 40 w 237"/><a:gd name="T35" fmla="*/ 181 h 236"/><a:gd name="T36" fmla="*/ 14 w 237"/><a:gd name="T37" fmla="*/ 198 h 236"/><a:gd name="T38" fmla="*/ 42 w 237"/><a:gd name="T39" fmla="*/ 236 h 236"/><a:gd name="T40" fmla="*/ 60 w 237"/><a:gd name="T41" fmla="*/ 228 h 236"/><a:gd name="T42" fmla="*/ 68 w 237"/><a:gd name="T43" fmla="*/ 200 h 236"/><a:gd name="T44" fmla="*/ 109 w 237"/><a:gd name="T45" fmla="*/ 220 h 236"/><a:gd name="T46" fmla="*/ 124 w 237"/><a:gd name="T47" fmla="*/ 234 h 236"/><a:gd name="T48" fmla="*/ 168 w 237"/><a:gd name="T49" fmla="*/ 184 h 236"/><a:gd name="T50" fmla="*/ 144 w 237"/><a:gd name="T51" fmla="*/ 163 h 236"/><a:gd name="T52" fmla="*/ 139 w 237"/><a:gd name="T53" fmla="*/ 139 h 236"/><a:gd name="T54" fmla="*/ 163 w 237"/><a:gd name="T55" fmla="*/ 135 h 236"/><a:gd name="T56" fmla="*/ 186 w 237"/><a:gd name="T57" fmla="*/ 170 h 236"/><a:gd name="T58" fmla="*/ 200 w 237"/><a:gd name="T59" fmla="*/ 163 h 236"/><a:gd name="T60" fmla="*/ 235 w 237"/><a:gd name="T61" fmla="*/ 119 h 236"/><a:gd name="T62" fmla="*/ 193 w 237"/><a:gd name="T63" fmla="*/ 157 h 236"/><a:gd name="T64" fmla="*/ 186 w 237"/><a:gd name="T65" fmla="*/ 160 h 236"/><a:gd name="T66" fmla="*/ 171 w 237"/><a:gd name="T67" fmla="*/ 129 h 236"/><a:gd name="T68" fmla="*/ 152 w 237"/><a:gd name="T69" fmla="*/ 122 h 236"/><a:gd name="T70" fmla="*/ 126 w 237"/><a:gd name="T71" fmla="*/ 152 h 236"/><a:gd name="T72" fmla="*/ 151 w 237"/><a:gd name="T73" fmla="*/ 178 h 236"/><a:gd name="T74" fmla="*/ 125 w 237"/><a:gd name="T75" fmla="*/ 223 h 236"/><a:gd name="T76" fmla="*/ 125 w 237"/><a:gd name="T77" fmla="*/ 223 h 236"/><a:gd name="T78" fmla="*/ 91 w 237"/><a:gd name="T79" fmla="*/ 185 h 236"/><a:gd name="T80" fmla="*/ 60 w 237"/><a:gd name="T81" fmla="*/ 195 h 236"/><a:gd name="T82" fmla="*/ 51 w 237"/><a:gd name="T83" fmla="*/ 223 h 236"/><a:gd name="T84" fmla="*/ 24 w 237"/><a:gd name="T85" fmla="*/ 216 h 236"/><a:gd name="T86" fmla="*/ 35 w 237"/><a:gd name="T87" fmla="*/ 191 h 236"/><a:gd name="T88" fmla="*/ 47 w 237"/><a:gd name="T89" fmla="*/ 190 h 236"/><a:gd name="T90" fmla="*/ 14 w 237"/><a:gd name="T91" fmla="*/ 116 h 236"/><a:gd name="T92" fmla="*/ 55 w 237"/><a:gd name="T93" fmla="*/ 73 h 236"/><a:gd name="T94" fmla="*/ 63 w 237"/><a:gd name="T95" fmla="*/ 87 h 236"/><a:gd name="T96" fmla="*/ 82 w 237"/><a:gd name="T97" fmla="*/ 113 h 236"/><a:gd name="T98" fmla="*/ 119 w 237"/><a:gd name="T99" fmla="*/ 86 h 236"/><a:gd name="T100" fmla="*/ 90 w 237"/><a:gd name="T101" fmla="*/ 59 h 236"/><a:gd name="T102" fmla="*/ 83 w 237"/><a:gd name="T103" fmla="*/ 55 h 236"/><a:gd name="T104" fmla="*/ 80 w 237"/><a:gd name="T105" fmla="*/ 47 h 236"/><a:gd name="T106" fmla="*/ 117 w 237"/><a:gd name="T107" fmla="*/ 11 h 236"/><a:gd name="T108" fmla="*/ 168 w 237"/><a:gd name="T109" fmla="*/ 56 h 236"/><a:gd name="T110" fmla="*/ 188 w 237"/><a:gd name="T111" fmla="*/ 27 h 236"/><a:gd name="T112" fmla="*/ 206 w 237"/><a:gd name="T113" fmla="*/ 15 h 236"/><a:gd name="T114" fmla="*/ 221 w 237"/><a:gd name="T115" fmla="*/ 45 h 236"/><a:gd name="T116" fmla="*/ 201 w 237"/><a:gd name="T117" fmla="*/ 50 h 236"/><a:gd name="T118" fmla="*/ 224 w 237"/><a:gd name="T119" fmla="*/ 121 h 236"/></a:gdLst><a:ahLst/><a:cxnLst><a:cxn ang="0"><a:pos x="T0" y="T1"/></a:cxn><a:cxn ang="0"><a:pos x="T2" y="T3"/></a:cxn><a:cxn ang="0"><a:pos x="T4" y="T5"/></a:cxn><a:cxn ang="0"><a:pos x="T6" y="T7"/></a:cxn><a:cxn ang="0"><a:pos x="T8" y="T9"/></a:cxn><a:cxn ang="0"><a:pos x="T10" y="T11"/></a:cxn><a:cxn ang="0"><a:pos x="T12" y="T13"/></a:cxn><a:cxn ang="0"><a:pos x="T14" y="T15"/></a:cxn><a:cxn ang="0"><a:pos x="T16" y="T17"/></a:cxn><a:cxn ang="0"><a:pos x="T18" y="T19"/></a:cxn><a:cxn ang="0"><a:pos x="T20" y="T21"/></a:cxn><a:cxn ang="0"><a:pos x="T22" y="T23"/></a:cxn><a:cxn ang="0"><a:pos x="T24" y="T25"/></a:cxn><a:cxn ang="0"><a:pos x="T26" y="T27"/></a:cxn><a:cxn ang="0"><a:pos x="T28" y="T29"/></a:cxn><a:cxn ang="0"><a:pos x="T30" y="T31"/></a:cxn><a:cxn ang="0"><a:pos x="T32" y="T33"/></a:cxn><a:cxn ang="0"><a:pos x="T34" y="T35"/></a:cxn><a:cxn ang="0"><a:pos x="T36" y="T37"/></a:cxn><a:cxn ang="0"><a:pos x="T38" y="T39"/></a:cxn><a:cxn ang="0"><a:pos x="T40" y="T41"/></a:cxn><a:cxn ang="0"><a:pos x="T42" y="T43"/></a:cxn><a:cxn ang="0"><a:pos x="T44" y="T45"/></a:cxn><a:cxn ang="0"><a:pos x="T46" y="T47"/></a:cxn><a:cxn ang="0"><a:pos x="T48" y="T49"/></a:cxn><a:cxn ang="0"><a:pos x="T50" y="T51"/></a:cxn><a:cxn ang="0"><a:pos x="T52" y="T53"/></a:cxn><a:cxn ang="0"><a:pos x="T54" y="T55"/></a:cxn><a:cxn ang="0"><a:pos x="T56" y="T57"/></a:cxn><a:cxn ang="0"><a:pos x="T58" y="T59"/></a:cxn><a:cxn ang="0"><a:pos x="T60" y="T61"/></a:cxn><a:cxn ang="0"><a:pos x="T62" y="T63"/></a:cxn><a:cxn ang="0"><a:pos x="T64" y="T65"/></a:cxn><a:cxn ang="0"><a:pos x="T66" y="T67"/></a:cxn><a:cxn ang="0"><a:pos x="T68" y="T69"/></a:cxn><a:cxn ang="0"><a:pos x="T70" y="T71"/></a:cxn><a:cxn ang="0"><a:pos x="T72" y="T73"/></a:cxn><a:cxn ang="0"><a:pos x="T74" y="T75"/></a:cxn><a:cxn ang="0"><a:pos x="T76" y="T77"/></a:cxn><a:cxn ang="0"><a:pos x="T78" y="T79"/></a:cxn><a:cxn ang="0"><a:pos x="T80" y="T81"/></a:cxn><a:cxn ang="0"><a:pos x="T82" y="T83"/></a:cxn><a:cxn ang="0"><a:pos x="T84" y="T85"/></a:cxn><a:cxn ang="0"><a:pos x="T86" y="T87"/></a:cxn><a:cxn ang="0"><a:pos x="T88" y="T89"/></a:cxn><a:cxn ang="0"><a:pos x="T90" y="T91"/></a:cxn><a:cxn ang="0"><a:pos x="T92" y="T93"/></a:cxn><a:cxn ang="0"><a:pos x="T94" y="T95"/></a:cxn><a:cxn ang="0"><a:pos x="T96" y="T97"/></a:cxn><a:cxn ang="0"><a:pos x="T98" y="T99"/></a:cxn><a:cxn ang="0"><a:pos x="T100" y="T101"/></a:cxn><a:cxn ang="0"><a:pos x="T102" y="T103"/></a:cxn><a:cxn ang="0"><a:pos x="T104" y="T105"/></a:cxn><a:cxn ang="0"><a:pos x="T106" y="T107"/></a:cxn><a:cxn ang="0"><a:pos x="T108" y="T109"/></a:cxn><a:cxn ang="0"><a:pos x="T110" y="T111"/></a:cxn><a:cxn ang="0"><a:pos x="T112" y="T113"/></a:cxn><a:cxn ang="0"><a:pos x="T114" y="T115"/></a:cxn><a:cxn ang="0"><a:pos x="T116" y="T117"/></a:cxn><a:cxn ang="0"><a:pos x="T118" y="T119"/></a:cxn></a:cxnLst><a:rect l="0" t="0" r="r" b="b"/><a:pathLst><a:path w="237" h="236"><a:moveTo><a:pt x="230" y="113"/></a:moveTo><a:cubicBezTo><a:pt x="213" y="104"/><a:pt x="185" y="77"/><a:pt x="192" y="64"/></a:cubicBezTo><a:cubicBezTo><a:pt x="193" y="62"/><a:pt x="196" y="60"/><a:pt x="201" y="60"/></a:cubicBezTo><a:cubicBezTo><a:pt x="203" y="60"/><a:pt x="204" y="60"/><a:pt x="206" y="60"/></a:cubicBezTo><a:cubicBezTo><a:pt x="214" y="60"/><a:pt x="222" y="60"/><a:pt x="229" y="50"/></a:cubicBezTo><a:cubicBezTo><a:pt x="237" y="39"/><a:pt x="235" y="21"/><a:pt x="224" y="13"/></a:cubicBezTo><a:cubicBezTo><a:pt x="217" y="8"/><a:pt x="212" y="5"/><a:pt x="206" y="5"/></a:cubicBezTo><a:cubicBezTo><a:pt x="202" y="5"/><a:pt x="197" y="7"/><a:pt x="193" y="9"/></a:cubicBezTo><a:cubicBezTo><a:pt x="186" y="12"/><a:pt x="180" y="15"/><a:pt x="178" y="26"/></a:cubicBezTo><a:cubicBezTo><a:pt x="178" y="27"/><a:pt x="178" y="29"/><a:pt x="178" y="30"/></a:cubicBezTo><a:cubicBezTo><a:pt x="177" y="41"/><a:pt x="176" y="46"/><a:pt x="171" y="46"/></a:cubicBezTo><a:cubicBezTo><a:pt x="170" y="46"/><a:pt x="170" y="46"/><a:pt x="169" y="46"/></a:cubicBezTo><a:cubicBezTo><a:pt x="169" y="46"/><a:pt x="168" y="44"/><a:pt x="167" y="44"/></a:cubicBezTo><a:cubicBezTo><a:pt x="123" y="3"/><a:pt x="123" y="3"/><a:pt x="123" y="3"/></a:cubicBezTo><a:cubicBezTo><a:pt x="122" y="2"/><a:pt x="120" y="0"/><a:pt x="117" y="0"/></a:cubicBezTo><a:cubicBezTo><a:pt x="114" y="0"/><a:pt x="112" y="2"/><a:pt x="110" y="3"/></a:cubicBezTo><a:cubicBezTo><a:pt x="76" y="38"/><a:pt x="76" y="38"/><a:pt x="76" y="38"/></a:cubicBezTo><a:cubicBezTo><a:pt x="73" y="40"/><a:pt x="72" y="41"/><a:pt x="71" y="43"/></a:cubicBezTo><a:cubicBezTo><a:pt x="69" y="48"/><a:pt x="70" y="54"/><a:pt x="74" y="61"/></a:cubicBezTo><a:cubicBezTo><a:pt x="75" y="61"/><a:pt x="75" y="61"/><a:pt x="75" y="61"/></a:cubicBezTo><a:cubicBezTo><a:pt x="77" y="64"/><a:pt x="79" y="66"/><a:pt x="82" y="68"/></a:cubicBezTo><a:cubicBezTo><a:pt x="85" y="69"/><a:pt x="88" y="69"/><a:pt x="91" y="68"/></a:cubicBezTo><a:cubicBezTo><a:pt x="93" y="68"/><a:pt x="95" y="68"/><a:pt x="96" y="68"/></a:cubicBezTo><a:cubicBezTo><a:pt x="104" y="70"/><a:pt x="108" y="79"/><a:pt x="109" y="87"/></a:cubicBezTo><a:cubicBezTo><a:pt x="110" y="93"/><a:pt x="107" y="97"/><a:pt x="105" y="99"/></a:cubicBezTo><a:cubicBezTo><a:pt x="101" y="104"/><a:pt x="92" y="106"/><a:pt x="85" y="104"/></a:cubicBezTo><a:cubicBezTo><a:pt x="82" y="103"/><a:pt x="78" y="100"/><a:pt x="77" y="98"/></a:cubicBezTo><a:cubicBezTo><a:pt x="75" y="95"/><a:pt x="74" y="90"/><a:pt x="73" y="85"/></a:cubicBezTo><a:cubicBezTo><a:pt x="71" y="75"/><a:pt x="68" y="62"/><a:pt x="57" y="62"/></a:cubicBezTo><a:cubicBezTo><a:pt x="56" y="62"/><a:pt x="54" y="63"/><a:pt x="53" y="63"/></a:cubicBezTo><a:cubicBezTo><a:pt x="43" y="66"/><a:pt x="9" y="98"/><a:pt x="3" y="109"/></a:cubicBezTo><a:cubicBezTo><a:pt x="0" y="114"/><a:pt x="0" y="118"/><a:pt x="5" y="122"/></a:cubicBezTo><a:cubicBezTo><a:pt x="8" y="124"/><a:pt x="8" y="124"/><a:pt x="8" y="124"/></a:cubicBezTo><a:cubicBezTo><a:pt x="27" y="139"/><a:pt x="46" y="152"/><a:pt x="48" y="170"/></a:cubicBezTo><a:cubicBezTo><a:pt x="50" y="179"/><a:pt x="46" y="180"/><a:pt x="44" y="181"/></a:cubicBezTo><a:cubicBezTo><a:pt x="43" y="181"/><a:pt x="41" y="181"/><a:pt x="40" y="181"/></a:cubicBezTo><a:cubicBezTo><a:pt x="37" y="181"/><a:pt x="35" y="181"/><a:pt x="32" y="182"/></a:cubicBezTo><a:cubicBezTo><a:pt x="24" y="184"/><a:pt x="17" y="189"/><a:pt x="14" y="198"/></a:cubicBezTo><a:cubicBezTo><a:pt x="11" y="206"/><a:pt x="11" y="215"/><a:pt x="16" y="221"/></a:cubicBezTo><a:cubicBezTo><a:pt x="22" y="231"/><a:pt x="31" y="236"/><a:pt x="42" y="236"/></a:cubicBezTo><a:cubicBezTo><a:pt x="44" y="236"/><a:pt x="45" y="236"/><a:pt x="47" y="236"/></a:cubicBezTo><a:cubicBezTo><a:pt x="52" y="235"/><a:pt x="58" y="232"/><a:pt x="60" y="228"/></a:cubicBezTo><a:cubicBezTo><a:pt x="62" y="224"/><a:pt x="63" y="219"/><a:pt x="64" y="213"/></a:cubicBezTo><a:cubicBezTo><a:pt x="65" y="208"/><a:pt x="66" y="203"/><a:pt x="68" y="200"/></a:cubicBezTo><a:cubicBezTo><a:pt x="72" y="193"/><a:pt x="82" y="191"/><a:pt x="86" y="193"/></a:cubicBezTo><a:cubicBezTo><a:pt x="89" y="195"/><a:pt x="102" y="211"/><a:pt x="109" y="220"/></a:cubicBezTo><a:cubicBezTo><a:pt x="112" y="224"/><a:pt x="115" y="227"/><a:pt x="117" y="229"/></a:cubicBezTo><a:cubicBezTo><a:pt x="118" y="231"/><a:pt x="121" y="234"/><a:pt x="124" y="234"/></a:cubicBezTo><a:cubicBezTo><a:pt x="126" y="234"/><a:pt x="128" y="233"/><a:pt x="130" y="232"/></a:cubicBezTo><a:cubicBezTo><a:pt x="140" y="226"/><a:pt x="168" y="203"/><a:pt x="168" y="184"/></a:cubicBezTo><a:cubicBezTo><a:pt x="168" y="175"/><a:pt x="162" y="172"/><a:pt x="155" y="169"/></a:cubicBezTo><a:cubicBezTo><a:pt x="152" y="167"/><a:pt x="148" y="166"/><a:pt x="144" y="163"/></a:cubicBezTo><a:cubicBezTo><a:pt x="139" y="160"/><a:pt x="136" y="155"/><a:pt x="136" y="151"/></a:cubicBezTo><a:cubicBezTo><a:pt x="135" y="147"/><a:pt x="136" y="143"/><a:pt x="139" y="139"/></a:cubicBezTo><a:cubicBezTo><a:pt x="143" y="134"/><a:pt x="150" y="132"/><a:pt x="153" y="132"/></a:cubicBezTo><a:cubicBezTo><a:pt x="155" y="132"/><a:pt x="162" y="134"/><a:pt x="163" y="135"/></a:cubicBezTo><a:cubicBezTo><a:pt x="167" y="140"/><a:pt x="168" y="147"/><a:pt x="170" y="152"/></a:cubicBezTo><a:cubicBezTo><a:pt x="172" y="160"/><a:pt x="174" y="170"/><a:pt x="186" y="170"/></a:cubicBezTo><a:cubicBezTo><a:pt x="188" y="170"/><a:pt x="189" y="169"/><a:pt x="192" y="169"/></a:cubicBezTo><a:cubicBezTo><a:pt x="196" y="168"/><a:pt x="197" y="167"/><a:pt x="200" y="163"/></a:cubicBezTo><a:cubicBezTo><a:pt x="232" y="126"/><a:pt x="232" y="126"/><a:pt x="232" y="126"/></a:cubicBezTo><a:cubicBezTo><a:pt x="234" y="125"/><a:pt x="236" y="122"/><a:pt x="235" y="119"/></a:cubicBezTo><a:cubicBezTo><a:pt x="234" y="116"/><a:pt x="232" y="114"/><a:pt x="230" y="113"/></a:cubicBezTo><a:close/><a:moveTo><a:pt x="193" y="157"/></a:moveTo><a:cubicBezTo><a:pt x="191" y="159"/><a:pt x="191" y="159"/><a:pt x="189" y="159"/></a:cubicBezTo><a:cubicBezTo><a:pt x="188" y="160"/><a:pt x="187" y="160"/><a:pt x="186" y="160"/></a:cubicBezTo><a:cubicBezTo><a:pt x="183" y="160"/><a:pt x="182" y="158"/><a:pt x="179" y="150"/></a:cubicBezTo><a:cubicBezTo><a:pt x="178" y="144"/><a:pt x="176" y="136"/><a:pt x="171" y="129"/></a:cubicBezTo><a:cubicBezTo><a:pt x="168" y="125"/><a:pt x="157" y="122"/><a:pt x="153" y="122"/></a:cubicBezTo><a:cubicBezTo><a:pt x="153" y="122"/><a:pt x="152" y="122"/><a:pt x="152" y="122"/></a:cubicBezTo><a:cubicBezTo><a:pt x="143" y="123"/><a:pt x="136" y="127"/><a:pt x="131" y="133"/></a:cubicBezTo><a:cubicBezTo><a:pt x="127" y="139"/><a:pt x="125" y="146"/><a:pt x="126" y="152"/></a:cubicBezTo><a:cubicBezTo><a:pt x="127" y="160"/><a:pt x="132" y="166"/><a:pt x="139" y="171"/></a:cubicBezTo><a:cubicBezTo><a:pt x="143" y="174"/><a:pt x="147" y="176"/><a:pt x="151" y="178"/></a:cubicBezTo><a:cubicBezTo><a:pt x="157" y="181"/><a:pt x="158" y="182"/><a:pt x="158" y="184"/></a:cubicBezTo><a:cubicBezTo><a:pt x="158" y="196"/><a:pt x="137" y="217"/><a:pt x="125" y="223"/></a:cubicBezTo><a:cubicBezTo><a:pt x="125" y="223"/><a:pt x="125" y="223"/><a:pt x="125" y="223"/></a:cubicBezTo><a:cubicBezTo><a:pt x="125" y="223"/><a:pt x="125" y="223"/><a:pt x="125" y="223"/></a:cubicBezTo><a:cubicBezTo><a:pt x="122" y="220"/><a:pt x="120" y="217"/><a:pt x="117" y="214"/></a:cubicBezTo><a:cubicBezTo><a:pt x="101" y="194"/><a:pt x="94" y="187"/><a:pt x="91" y="185"/></a:cubicBezTo><a:cubicBezTo><a:pt x="89" y="183"/><a:pt x="85" y="183"/><a:pt x="82" y="183"/></a:cubicBezTo><a:cubicBezTo><a:pt x="73" y="183"/><a:pt x="64" y="188"/><a:pt x="60" y="195"/></a:cubicBezTo><a:cubicBezTo><a:pt x="57" y="200"/><a:pt x="56" y="206"/><a:pt x="55" y="211"/></a:cubicBezTo><a:cubicBezTo><a:pt x="54" y="216"/><a:pt x="53" y="220"/><a:pt x="51" y="223"/></a:cubicBezTo><a:cubicBezTo><a:pt x="51" y="224"/><a:pt x="48" y="226"/><a:pt x="46" y="226"/></a:cubicBezTo><a:cubicBezTo><a:pt x="37" y="227"/><a:pt x="29" y="224"/><a:pt x="24" y="216"/></a:cubicBezTo><a:cubicBezTo><a:pt x="21" y="212"/><a:pt x="21" y="206"/><a:pt x="23" y="201"/></a:cubicBezTo><a:cubicBezTo><a:pt x="25" y="196"/><a:pt x="29" y="193"/><a:pt x="35" y="191"/></a:cubicBezTo><a:cubicBezTo><a:pt x="36" y="191"/><a:pt x="38" y="191"/><a:pt x="40" y="191"/></a:cubicBezTo><a:cubicBezTo><a:pt x="42" y="191"/><a:pt x="45" y="191"/><a:pt x="47" y="190"/></a:cubicBezTo><a:cubicBezTo><a:pt x="52" y="189"/><a:pt x="61" y="184"/><a:pt x="58" y="169"/></a:cubicBezTo><a:cubicBezTo><a:pt x="55" y="147"/><a:pt x="34" y="131"/><a:pt x="14" y="116"/></a:cubicBezTo><a:cubicBezTo><a:pt x="11" y="114"/><a:pt x="11" y="114"/><a:pt x="11" y="114"/></a:cubicBezTo><a:cubicBezTo><a:pt x="17" y="104"/><a:pt x="49" y="74"/><a:pt x="55" y="73"/></a:cubicBezTo><a:cubicBezTo><a:pt x="56" y="72"/><a:pt x="57" y="72"/><a:pt x="57" y="72"/></a:cubicBezTo><a:cubicBezTo><a:pt x="60" y="72"/><a:pt x="62" y="81"/><a:pt x="63" y="87"/></a:cubicBezTo><a:cubicBezTo><a:pt x="65" y="93"/><a:pt x="66" y="99"/><a:pt x="68" y="103"/></a:cubicBezTo><a:cubicBezTo><a:pt x="71" y="107"/><a:pt x="76" y="111"/><a:pt x="82" y="113"/></a:cubicBezTo><a:cubicBezTo><a:pt x="93" y="117"/><a:pt x="105" y="114"/><a:pt x="113" y="106"/></a:cubicBezTo><a:cubicBezTo><a:pt x="117" y="100"/><a:pt x="120" y="93"/><a:pt x="119" y="86"/></a:cubicBezTo><a:cubicBezTo><a:pt x="117" y="74"/><a:pt x="110" y="61"/><a:pt x="98" y="58"/></a:cubicBezTo><a:cubicBezTo><a:pt x="96" y="58"/><a:pt x="93" y="58"/><a:pt x="90" y="59"/></a:cubicBezTo><a:cubicBezTo><a:pt x="88" y="59"/><a:pt x="86" y="59"/><a:pt x="86" y="59"/></a:cubicBezTo><a:cubicBezTo><a:pt x="85" y="58"/><a:pt x="84" y="57"/><a:pt x="83" y="55"/></a:cubicBezTo><a:cubicBezTo><a:pt x="82" y="55"/><a:pt x="82" y="55"/><a:pt x="82" y="55"/></a:cubicBezTo><a:cubicBezTo><a:pt x="79" y="51"/><a:pt x="79" y="49"/><a:pt x="80" y="47"/></a:cubicBezTo><a:cubicBezTo><a:pt x="80" y="47"/><a:pt x="80" y="47"/><a:pt x="83" y="45"/></a:cubicBezTo><a:cubicBezTo><a:pt x="117" y="11"/><a:pt x="117" y="11"/><a:pt x="117" y="11"/></a:cubicBezTo><a:cubicBezTo><a:pt x="160" y="51"/><a:pt x="160" y="51"/><a:pt x="160" y="51"/></a:cubicBezTo><a:cubicBezTo><a:pt x="163" y="54"/><a:pt x="165" y="55"/><a:pt x="168" y="56"/></a:cubicBezTo><a:cubicBezTo><a:pt x="186" y="58"/><a:pt x="187" y="40"/><a:pt x="188" y="31"/></a:cubicBezTo><a:cubicBezTo><a:pt x="188" y="30"/><a:pt x="188" y="28"/><a:pt x="188" y="27"/></a:cubicBezTo><a:cubicBezTo><a:pt x="189" y="21"/><a:pt x="191" y="20"/><a:pt x="197" y="18"/></a:cubicBezTo><a:cubicBezTo><a:pt x="201" y="16"/><a:pt x="204" y="15"/><a:pt x="206" y="15"/></a:cubicBezTo><a:cubicBezTo><a:pt x="209" y="15"/><a:pt x="212" y="16"/><a:pt x="218" y="20"/></a:cubicBezTo><a:cubicBezTo><a:pt x="224" y="25"/><a:pt x="227" y="37"/><a:pt x="221" y="45"/></a:cubicBezTo><a:cubicBezTo><a:pt x="217" y="50"/><a:pt x="214" y="50"/><a:pt x="206" y="50"/></a:cubicBezTo><a:cubicBezTo><a:pt x="204" y="50"/><a:pt x="203" y="50"/><a:pt x="201" y="50"/></a:cubicBezTo><a:cubicBezTo><a:pt x="190" y="51"/><a:pt x="185" y="56"/><a:pt x="183" y="60"/></a:cubicBezTo><a:cubicBezTo><a:pt x="172" y="81"/><a:pt x="208" y="112"/><a:pt x="224" y="121"/></a:cubicBezTo><a:lnTo><a:pt x="193" y="157"/></a:lnTo><a:close/></a:path></a:pathLst></a:custGeom><a:solidFill><a:srgbClr val="A0DCFF"/></a:solidFill><a:ln><a:solidFill><a:schemeClr val="accent5"><a:lumMod val="60000"/><a:lumOff val="40000"/></a:schemeClr></a:solidFill></a:ln><a:extLst><a:ext uri="{91240B29-F687-4f45-9708-019B960494DF}"><a14:hiddenLine xmlns:a14="http://schemas.microsoft.com/office/drawing/2010/main" xmlns="" w="9525"><a:solidFill><a:srgbClr val="000000"/></a:solidFill><a:round/><a:headEnd/><a:tailEnd/></a14:hiddenLine></a:ext></a:extLst></p:spPr><p:txBody><a:bodyPr vert="horz" wrap="square" lIns="10765" tIns="5383" rIns="10765" bIns="5383" numCol="1" anchor="t" anchorCtr="0" compatLnSpc="1"><a:prstTxWarp prst="textNoShape"><a:avLst/></a:prstTxWarp></a:bodyPr><a:lstStyle/><a:p><a:pPr defTabSz="122438"><a:defRPr/></a:pPr><a:endParaRPr lang="en-US" sz="212"><a:solidFill><a:prstClr val="black"/></a:solidFill><a:latin typeface="Verdana"/></a:endParaRPr></a:p></p:txBody></p:sp></p:grpSp><p:sp><p:nvSpPr><p:cNvPr id="1034" name="Freeform 93"><a:extLst><a:ext uri="{FF2B5EF4-FFF2-40B4-BE49-F238E27FC236}"><a16:creationId xmlns:a16="http://schemas.microsoft.com/office/drawing/2014/main" id="{D4D4B74D-9B09-F7FC-C095-B068DD1916BC}"/></a:ext></a:extLst></p:cNvPr><p:cNvSpPr><a:spLocks noEditPoints="1"/></p:cNvSpPr><p:nvPr/></p:nvSpPr><p:spPr bwMode="auto"><a:xfrm><a:off x="6007010" y="2018129"/><a:ext cx="56233" cy="52459"/></a:xfrm><a:custGeom><a:avLst/><a:gdLst><a:gd name="T0" fmla="*/ 192 w 237"/><a:gd name="T1" fmla="*/ 64 h 236"/><a:gd name="T2" fmla="*/ 206 w 237"/><a:gd name="T3" fmla="*/ 60 h 236"/><a:gd name="T4" fmla="*/ 224 w 237"/><a:gd name="T5" fmla="*/ 13 h 236"/><a:gd name="T6" fmla="*/ 193 w 237"/><a:gd name="T7" fmla="*/ 9 h 236"/><a:gd name="T8" fmla="*/ 178 w 237"/><a:gd name="T9" fmla="*/ 30 h 236"/><a:gd name="T10" fmla="*/ 169 w 237"/><a:gd name="T11" fmla="*/ 46 h 236"/><a:gd name="T12" fmla="*/ 123 w 237"/><a:gd name="T13" fmla="*/ 3 h 236"/><a:gd name="T14" fmla="*/ 110 w 237"/><a:gd name="T15" fmla="*/ 3 h 236"/><a:gd name="T16" fmla="*/ 71 w 237"/><a:gd name="T17" fmla="*/ 43 h 236"/><a:gd name="T18" fmla="*/ 75 w 237"/><a:gd name="T19" fmla="*/ 61 h 236"/><a:gd name="T20" fmla="*/ 91 w 237"/><a:gd name="T21" fmla="*/ 68 h 236"/><a:gd name="T22" fmla="*/ 109 w 237"/><a:gd name="T23" fmla="*/ 87 h 236"/><a:gd name="T24" fmla="*/ 85 w 237"/><a:gd name="T25" fmla="*/ 104 h 236"/><a:gd name="T26" fmla="*/ 73 w 237"/><a:gd name="T27" fmla="*/ 85 h 236"/><a:gd name="T28" fmla="*/ 53 w 237"/><a:gd name="T29" fmla="*/ 63 h 236"/><a:gd name="T30" fmla="*/ 5 w 237"/><a:gd name="T31" fmla="*/ 122 h 236"/><a:gd name="T32" fmla="*/ 48 w 237"/><a:gd name="T33" fmla="*/ 170 h 236"/><a:gd name="T34" fmla="*/ 40 w 237"/><a:gd name="T35" fmla="*/ 181 h 236"/><a:gd name="T36" fmla="*/ 14 w 237"/><a:gd name="T37" fmla="*/ 198 h 236"/><a:gd name="T38" fmla="*/ 42 w 237"/><a:gd name="T39" fmla="*/ 236 h 236"/><a:gd name="T40" fmla="*/ 60 w 237"/><a:gd name="T41" fmla="*/ 228 h 236"/><a:gd name="T42" fmla="*/ 68 w 237"/><a:gd name="T43" fmla="*/ 200 h 236"/><a:gd name="T44" fmla="*/ 109 w 237"/><a:gd name="T45" fmla="*/ 220 h 236"/><a:gd name="T46" fmla="*/ 124 w 237"/><a:gd name="T47" fmla="*/ 234 h 236"/><a:gd name="T48" fmla="*/ 168 w 237"/><a:gd name="T49" fmla="*/ 184 h 236"/><a:gd name="T50" fmla="*/ 144 w 237"/><a:gd name="T51" fmla="*/ 163 h 236"/><a:gd name="T52" fmla="*/ 139 w 237"/><a:gd name="T53" fmla="*/ 139 h 236"/><a:gd name="T54" fmla="*/ 163 w 237"/><a:gd name="T55" fmla="*/ 135 h 236"/><a:gd name="T56" fmla="*/ 186 w 237"/><a:gd name="T57" fmla="*/ 170 h 236"/><a:gd name="T58" fmla="*/ 200 w 237"/><a:gd name="T59" fmla="*/ 163 h 236"/><a:gd name="T60" fmla="*/ 235 w 237"/><a:gd name="T61" fmla="*/ 119 h 236"/><a:gd name="T62" fmla="*/ 193 w 237"/><a:gd name="T63" fmla="*/ 157 h 236"/><a:gd name="T64" fmla="*/ 186 w 237"/><a:gd name="T65" fmla="*/ 160 h 236"/><a:gd name="T66" fmla="*/ 171 w 237"/><a:gd name="T67" fmla="*/ 129 h 236"/><a:gd name="T68" fmla="*/ 152 w 237"/><a:gd name="T69" fmla="*/ 122 h 236"/><a:gd name="T70" fmla="*/ 126 w 237"/><a:gd name="T71" fmla="*/ 152 h 236"/><a:gd name="T72" fmla="*/ 151 w 237"/><a:gd name="T73" fmla="*/ 178 h 236"/><a:gd name="T74" fmla="*/ 125 w 237"/><a:gd name="T75" fmla="*/ 223 h 236"/><a:gd name="T76" fmla="*/ 125 w 237"/><a:gd name="T77" fmla="*/ 223 h 236"/><a:gd name="T78" fmla="*/ 91 w 237"/><a:gd name="T79" fmla="*/ 185 h 236"/><a:gd name="T80" fmla="*/ 60 w 237"/><a:gd name="T81" fmla="*/ 195 h 236"/><a:gd name="T82" fmla="*/ 51 w 237"/><a:gd name="T83" fmla="*/ 223 h 236"/><a:gd name="T84" fmla="*/ 24 w 237"/><a:gd name="T85" fmla="*/ 216 h 236"/><a:gd name="T86" fmla="*/ 35 w 237"/><a:gd name="T87" fmla="*/ 191 h 236"/><a:gd name="T88" fmla="*/ 47 w 237"/><a:gd name="T89" fmla="*/ 190 h 236"/><a:gd name="T90" fmla="*/ 14 w 237"/><a:gd name="T91" fmla="*/ 116 h 236"/><a:gd name="T92" fmla="*/ 55 w 237"/><a:gd name="T93" fmla="*/ 73 h 236"/><a:gd name="T94" fmla="*/ 63 w 237"/><a:gd name="T95" fmla="*/ 87 h 236"/><a:gd name="T96" fmla="*/ 82 w 237"/><a:gd name="T97" fmla="*/ 113 h 236"/><a:gd name="T98" fmla="*/ 119 w 237"/><a:gd name="T99" fmla="*/ 86 h 236"/><a:gd name="T100" fmla="*/ 90 w 237"/><a:gd name="T101" fmla="*/ 59 h 236"/><a:gd name="T102" fmla="*/ 83 w 237"/><a:gd name="T103" fmla="*/ 55 h 236"/><a:gd name="T104" fmla="*/ 80 w 237"/><a:gd name="T105" fmla="*/ 47 h 236"/><a:gd name="T106" fmla="*/ 117 w 237"/><a:gd name="T107" fmla="*/ 11 h 236"/><a:gd name="T108" fmla="*/ 168 w 237"/><a:gd name="T109" fmla="*/ 56 h 236"/><a:gd name="T110" fmla="*/ 188 w 237"/><a:gd name="T111" fmla="*/ 27 h 236"/><a:gd name="T112" fmla="*/ 206 w 237"/><a:gd name="T113" fmla="*/ 15 h 236"/><a:gd name="T114" fmla="*/ 221 w 237"/><a:gd name="T115" fmla="*/ 45 h 236"/><a:gd name="T116" fmla="*/ 201 w 237"/><a:gd name="T117" fmla="*/ 50 h 236"/><a:gd name="T118" fmla="*/ 224 w 237"/><a:gd name="T119" fmla="*/ 121 h 236"/></a:gdLst><a:ahLst/><a:cxnLst><a:cxn ang="0"><a:pos x="T0" y="T1"/></a:cxn><a:cxn ang="0"><a:pos x="T2" y="T3"/></a:cxn><a:cxn ang="0"><a:pos x="T4" y="T5"/></a:cxn><a:cxn ang="0"><a:pos x="T6" y="T7"/></a:cxn><a:cxn ang="0"><a:pos x="T8" y="T9"/></a:cxn><a:cxn ang="0"><a:pos x="T10" y="T11"/></a:cxn><a:cxn ang="0"><a:pos x="T12" y="T13"/></a:cxn><a:cxn ang="0"><a:pos x="T14" y="T15"/></a:cxn><a:cxn ang="0"><a:pos x="T16" y="T17"/></a:cxn><a:cxn ang="0"><a:pos x="T18" y="T19"/></a:cxn><a:cxn ang="0"><a:pos x="T20" y="T21"/></a:cxn><a:cxn ang="0"><a:pos x="T22" y="T23"/></a:cxn><a:cxn ang="0"><a:pos x="T24" y="T25"/></a:cxn><a:cxn ang="0"><a:pos x="T26" y="T27"/></a:cxn><a:cxn ang="0"><a:pos x="T28" y="T29"/></a:cxn><a:cxn ang="0"><a:pos x="T30" y="T31"/></a:cxn><a:cxn ang="0"><a:pos x="T32" y="T33"/></a:cxn><a:cxn ang="0"><a:pos x="T34" y="T35"/></a:cxn><a:cxn ang="0"><a:pos x="T36" y="T37"/></a:cxn><a:cxn ang="0"><a:pos x="T38" y="T39"/></a:cxn><a:cxn ang="0"><a:pos x="T40" y="T41"/></a:cxn><a:cxn ang="0"><a:pos x="T42" y="T43"/></a:cxn><a:cxn ang="0"><a:pos x="T44" y="T45"/></a:cxn><a:cxn ang="0"><a:pos x="T46" y="T47"/></a:cxn><a:cxn ang="0"><a:pos x="T48" y="T49"/></a:cxn><a:cxn ang="0"><a:pos x="T50" y="T51"/></a:cxn><a:cxn ang="0"><a:pos x="T52" y="T53"/></a:cxn><a:cxn ang="0"><a:pos x="T54" y="T55"/></a:cxn><a:cxn ang="0"><a:pos x="T56" y="T57"/></a:cxn><a:cxn ang="0"><a:pos x="T58" y="T59"/></a:cxn><a:cxn ang="0"><a:pos x="T60" y="T61"/></a:cxn><a:cxn ang="0"><a:pos x="T62" y="T63"/></a:cxn><a:cxn ang="0"><a:pos x="T64" y="T65"/></a:cxn><a:cxn ang="0"><a:pos x="T66" y="T67"/></a:cxn><a:cxn ang="0"><a:pos x="T68" y="T69"/></a:cxn><a:cxn ang="0"><a:pos x="T70" y="T71"/></a:cxn><a:cxn ang="0"><a:pos x="T72" y="T73"/></a:cxn><a:cxn ang="0"><a:pos x="T74" y="T75"/></a:cxn><a:cxn ang="0"><a:pos x="T76" y="T77"/></a:cxn><a:cxn ang="0"><a:pos x="T78" y="T79"/></a:cxn><a:cxn ang="0"><a:pos x="T80" y="T81"/></a:cxn><a:cxn ang="0"><a:pos x="T82" y="T83"/></a:cxn><a:cxn ang="0"><a:pos x="T84" y="T85"/></a:cxn><a:cxn ang="0"><a:pos x="T86" y="T87"/></a:cxn><a:cxn ang="0"><a:pos x="T88" y="T89"/></a:cxn><a:cxn ang="0"><a:pos x="T90" y="T91"/></a:cxn><a:cxn ang="0"><a:pos x="T92" y="T93"/></a:cxn><a:cxn ang="0"><a:pos x="T94" y="T95"/></a:cxn><a:cxn ang="0"><a:pos x="T96" y="T97"/></a:cxn><a:cxn ang="0"><a:pos x="T98" y="T99"/></a:cxn><a:cxn ang="0"><a:pos x="T100" y="T101"/></a:cxn><a:cxn ang="0"><a:pos x="T102" y="T103"/></a:cxn><a:cxn ang="0"><a:pos x="T104" y="T105"/></a:cxn><a:cxn ang="0"><a:pos x="T106" y="T107"/></a:cxn><a:cxn ang="0"><a:pos x="T108" y="T109"/></a:cxn><a:cxn ang="0"><a:pos x="T110" y="T111"/></a:cxn><a:cxn ang="0"><a:pos x="T112" y="T113"/></a:cxn><a:cxn ang="0"><a:pos x="T114" y="T115"/></a:cxn><a:cxn ang="0"><a:pos x="T116" y="T117"/></a:cxn><a:cxn ang="0"><a:pos x="T118" y="T119"/></a:cxn></a:cxnLst><a:rect l="0" t="0" r="r" b="b"/><a:pathLst><a:path w="237" h="236"><a:moveTo><a:pt x="230" y="113"/></a:moveTo><a:cubicBezTo><a:pt x="213" y="104"/><a:pt x="185" y="77"/><a:pt x="192" y="64"/></a:cubicBezTo><a:cubicBezTo><a:pt x="193" y="62"/><a:pt x="196" y="60"/><a:pt x="201" y="60"/></a:cubicBezTo><a:cubicBezTo><a:pt x="203" y="60"/><a:pt x="204" y="60"/><a:pt x="206" y="60"/></a:cubicBezTo><a:cubicBezTo><a:pt x="214" y="60"/><a:pt x="222" y="60"/><a:pt x="229" y="50"/></a:cubicBezTo><a:cubicBezTo><a:pt x="237" y="39"/><a:pt x="235" y="21"/><a:pt x="224" y="13"/></a:cubicBezTo><a:cubicBezTo><a:pt x="217" y="8"/><a:pt x="212" y="5"/><a:pt x="206" y="5"/></a:cubicBezTo><a:cubicBezTo><a:pt x="202" y="5"/><a:pt x="197" y="7"/><a:pt x="193" y="9"/></a:cubicBezTo><a:cubicBezTo><a:pt x="186" y="12"/><a:pt x="180" y="15"/><a:pt x="178" y="26"/></a:cubicBezTo><a:cubicBezTo><a:pt x="178" y="27"/><a:pt x="178" y="29"/><a:pt x="178" y="30"/></a:cubicBezTo><a:cubicBezTo><a:pt x="177" y="41"/><a:pt x="176" y="46"/><a:pt x="171" y="46"/></a:cubicBezTo><a:cubicBezTo><a:pt x="170" y="46"/><a:pt x="170" y="46"/><a:pt x="169" y="46"/></a:cubicBezTo><a:cubicBezTo><a:pt x="169" y="46"/><a:pt x="168" y="44"/><a:pt x="167" y="44"/></a:cubicBezTo><a:cubicBezTo><a:pt x="123" y="3"/><a:pt x="123" y="3"/><a:pt x="123" y="3"/></a:cubicBezTo><a:cubicBezTo><a:pt x="122" y="2"/><a:pt x="120" y="0"/><a:pt x="117" y="0"/></a:cubicBezTo><a:cubicBezTo><a:pt x="114" y="0"/><a:pt x="112" y="2"/><a:pt x="110" y="3"/></a:cubicBezTo><a:cubicBezTo><a:pt x="76" y="38"/><a:pt x="76" y="38"/><a:pt x="76" y="38"/></a:cubicBezTo><a:cubicBezTo><a:pt x="73" y="40"/><a:pt x="72" y="41"/><a:pt x="71" y="43"/></a:cubicBezTo><a:cubicBezTo><a:pt x="69" y="48"/><a:pt x="70" y="54"/><a:pt x="74" y="61"/></a:cubicBezTo><a:cubicBezTo><a:pt x="75" y="61"/><a:pt x="75" y="61"/><a:pt x="75" y="61"/></a:cubicBezTo><a:cubicBezTo><a:pt x="77" y="64"/><a:pt x="79" y="66"/><a:pt x="82" y="68"/></a:cubicBezTo><a:cubicBezTo><a:pt x="85" y="69"/><a:pt x="88" y="69"/><a:pt x="91" y="68"/></a:cubicBezTo><a:cubicBezTo><a:pt x="93" y="68"/><a:pt x="95" y="68"/><a:pt x="96" y="68"/></a:cubicBezTo><a:cubicBezTo><a:pt x="104" y="70"/><a:pt x="108" y="79"/><a:pt x="109" y="87"/></a:cubicBezTo><a:cubicBezTo><a:pt x="110" y="93"/><a:pt x="107" y="97"/><a:pt x="105" y="99"/></a:cubicBezTo><a:cubicBezTo><a:pt x="101" y="104"/><a:pt x="92" y="106"/><a:pt x="85" y="104"/></a:cubicBezTo><a:cubicBezTo><a:pt x="82" y="103"/><a:pt x="78" y="100"/><a:pt x="77" y="98"/></a:cubicBezTo><a:cubicBezTo><a:pt x="75" y="95"/><a:pt x="74" y="90"/><a:pt x="73" y="85"/></a:cubicBezTo><a:cubicBezTo><a:pt x="71" y="75"/><a:pt x="68" y="62"/><a:pt x="57" y="62"/></a:cubicBezTo><a:cubicBezTo><a:pt x="56" y="62"/><a:pt x="54" y="63"/><a:pt x="53" y="63"/></a:cubicBezTo><a:cubicBezTo><a:pt x="43" y="66"/><a:pt x="9" y="98"/><a:pt x="3" y="109"/></a:cubicBezTo><a:cubicBezTo><a:pt x="0" y="114"/><a:pt x="0" y="118"/><a:pt x="5" y="122"/></a:cubicBezTo><a:cubicBezTo><a:pt x="8" y="124"/><a:pt x="8" y="124"/><a:pt x="8" y="124"/></a:cubicBezTo><a:cubicBezTo><a:pt x="27" y="139"/><a:pt x="46" y="152"/><a:pt x="48" y="170"/></a:cubicBezTo><a:cubicBezTo><a:pt x="50" y="179"/><a:pt x="46" y="180"/><a:pt x="44" y="181"/></a:cubicBezTo><a:cubicBezTo><a:pt x="43" y="181"/><a:pt x="41" y="181"/><a:pt x="40" y="181"/></a:cubicBezTo><a:cubicBezTo><a:pt x="37" y="181"/><a:pt x="35" y="181"/><a:pt x="32" y="182"/></a:cubicBezTo><a:cubicBezTo><a:pt x="24" y="184"/><a:pt x="17" y="189"/><a:pt x="14" y="198"/></a:cubicBezTo><a:cubicBezTo><a:pt x="11" y="206"/><a:pt x="11" y="215"/><a:pt x="16" y="221"/></a:cubicBezTo><a:cubicBezTo><a:pt x="22" y="231"/><a:pt x="31" y="236"/><a:pt x="42" y="236"/></a:cubicBezTo><a:cubicBezTo><a:pt x="44" y="236"/><a:pt x="45" y="236"/><a:pt x="47" y="236"/></a:cubicBezTo><a:cubicBezTo><a:pt x="52" y="235"/><a:pt x="58" y="232"/><a:pt x="60" y="228"/></a:cubicBezTo><a:cubicBezTo><a:pt x="62" y="224"/><a:pt x="63" y="219"/><a:pt x="64" y="213"/></a:cubicBezTo><a:cubicBezTo><a:pt x="65" y="208"/><a:pt x="66" y="203"/><a:pt x="68" y="200"/></a:cubicBezTo><a:cubicBezTo><a:pt x="72" y="193"/><a:pt x="82" y="191"/><a:pt x="86" y="193"/></a:cubicBezTo><a:cubicBezTo><a:pt x="89" y="195"/><a:pt x="102" y="211"/><a:pt x="109" y="220"/></a:cubicBezTo><a:cubicBezTo><a:pt x="112" y="224"/><a:pt x="115" y="227"/><a:pt x="117" y="229"/></a:cubicBezTo><a:cubicBezTo><a:pt x="118" y="231"/><a:pt x="121" y="234"/><a:pt x="124" y="234"/></a:cubicBezTo><a:cubicBezTo><a:pt x="126" y="234"/><a:pt x="128" y="233"/><a:pt x="130" y="232"/></a:cubicBezTo><a:cubicBezTo><a:pt x="140" y="226"/><a:pt x="168" y="203"/><a:pt x="168" y="184"/></a:cubicBezTo><a:cubicBezTo><a:pt x="168" y="175"/><a:pt x="162" y="172"/><a:pt x="155" y="169"/></a:cubicBezTo><a:cubicBezTo><a:pt x="152" y="167"/><a:pt x="148" y="166"/><a:pt x="144" y="163"/></a:cubicBezTo><a:cubicBezTo><a:pt x="139" y="160"/><a:pt x="136" y="155"/><a:pt x="136" y="151"/></a:cubicBezTo><a:cubicBezTo><a:pt x="135" y="147"/><a:pt x="136" y="143"/><a:pt x="139" y="139"/></a:cubicBezTo><a:cubicBezTo><a:pt x="143" y="134"/><a:pt x="150" y="132"/><a:pt x="153" y="132"/></a:cubicBezTo><a:cubicBezTo><a:pt x="155" y="132"/><a:pt x="162" y="134"/><a:pt x="163" y="135"/></a:cubicBezTo><a:cubicBezTo><a:pt x="167" y="140"/><a:pt x="168" y="147"/><a:pt x="170" y="152"/></a:cubicBezTo><a:cubicBezTo><a:pt x="172" y="160"/><a:pt x="174" y="170"/><a:pt x="186" y="170"/></a:cubicBezTo><a:cubicBezTo><a:pt x="188" y="170"/><a:pt x="189" y="169"/><a:pt x="192" y="169"/></a:cubicBezTo><a:cubicBezTo><a:pt x="196" y="168"/><a:pt x="197" y="167"/><a:pt x="200" y="163"/></a:cubicBezTo><a:cubicBezTo><a:pt x="232" y="126"/><a:pt x="232" y="126"/><a:pt x="232" y="126"/></a:cubicBezTo><a:cubicBezTo><a:pt x="234" y="125"/><a:pt x="236" y="122"/><a:pt x="235" y="119"/></a:cubicBezTo><a:cubicBezTo><a:pt x="234" y="116"/><a:pt x="232" y="114"/><a:pt x="230" y="113"/></a:cubicBezTo><a:close/><a:moveTo><a:pt x="193" y="157"/></a:moveTo><a:cubicBezTo><a:pt x="191" y="159"/><a:pt x="191" y="159"/><a:pt x="189" y="159"/></a:cubicBezTo><a:cubicBezTo><a:pt x="188" y="160"/><a:pt x="187" y="160"/><a:pt x="186" y="160"/></a:cubicBezTo><a:cubicBezTo><a:pt x="183" y="160"/><a:pt x="182" y="158"/><a:pt x="179" y="150"/></a:cubicBezTo><a:cubicBezTo><a:pt x="178" y="144"/><a:pt x="176" y="136"/><a:pt x="171" y="129"/></a:cubicBezTo><a:cubicBezTo><a:pt x="168" y="125"/><a:pt x="157" y="122"/><a:pt x="153" y="122"/></a:cubicBezTo><a:cubicBezTo><a:pt x="153" y="122"/><a:pt x="152" y="122"/><a:pt x="152" y="122"/></a:cubicBezTo><a:cubicBezTo><a:pt x="143" y="123"/><a:pt x="136" y="127"/><a:pt x="131" y="133"/></a:cubicBezTo><a:cubicBezTo><a:pt x="127" y="139"/><a:pt x="125" y="146"/><a:pt x="126" y="152"/></a:cubicBezTo><a:cubicBezTo><a:pt x="127" y="160"/><a:pt x="132" y="166"/><a:pt x="139" y="171"/></a:cubicBezTo><a:cubicBezTo><a:pt x="143" y="174"/><a:pt x="147" y="176"/><a:pt x="151" y="178"/></a:cubicBezTo><a:cubicBezTo><a:pt x="157" y="181"/><a:pt x="158" y="182"/><a:pt x="158" y="184"/></a:cubicBezTo><a:cubicBezTo><a:pt x="158" y="196"/><a:pt x="137" y="217"/><a:pt x="125" y="223"/></a:cubicBezTo><a:cubicBezTo><a:pt x="125" y="223"/><a:pt x="125" y="223"/><a:pt x="125" y="223"/></a:cubicBezTo><a:cubicBezTo><a:pt x="125" y="223"/><a:pt x="125" y="223"/><a:pt x="125" y="223"/></a:cubicBezTo><a:cubicBezTo><a:pt x="122" y="220"/><a:pt x="120" y="217"/><a:pt x="117" y="214"/></a:cubicBezTo><a:cubicBezTo><a:pt x="101" y="194"/><a:pt x="94" y="187"/><a:pt x="91" y="185"/></a:cubicBezTo><a:cubicBezTo><a:pt x="89" y="183"/><a:pt x="85" y="183"/><a:pt x="82" y="183"/></a:cubicBezTo><a:cubicBezTo><a:pt x="73" y="183"/><a:pt x="64" y="188"/><a:pt x="60" y="195"/></a:cubicBezTo><a:cubicBezTo><a:pt x="57" y="200"/><a:pt x="56" y="206"/><a:pt x="55" y="211"/></a:cubicBezTo><a:cubicBezTo><a:pt x="54" y="216"/><a:pt x="53" y="220"/><a:pt x="51" y="223"/></a:cubicBezTo><a:cubicBezTo><a:pt x="51" y="224"/><a:pt x="48" y="226"/><a:pt x="46" y="226"/></a:cubicBezTo><a:cubicBezTo><a:pt x="37" y="227"/><a:pt x="29" y="224"/><a:pt x="24" y="216"/></a:cubicBezTo><a:cubicBezTo><a:pt x="21" y="212"/><a:pt x="21" y="206"/><a:pt x="23" y="201"/></a:cubicBezTo><a:cubicBezTo><a:pt x="25" y="196"/><a:pt x="29" y="193"/><a:pt x="35" y="191"/></a:cubicBezTo><a:cubicBezTo><a:pt x="36" y="191"/><a:pt x="38" y="191"/><a:pt x="40" y="191"/></a:cubicBezTo><a:cubicBezTo><a:pt x="42" y="191"/><a:pt x="45" y="191"/><a:pt x="47" y="190"/></a:cubicBezTo><a:cubicBezTo><a:pt x="52" y="189"/><a:pt x="61" y="184"/><a:pt x="58" y="169"/></a:cubicBezTo><a:cubicBezTo><a:pt x="55" y="147"/><a:pt x="34" y="131"/><a:pt x="14" y="116"/></a:cubicBezTo><a:cubicBezTo><a:pt x="11" y="114"/><a:pt x="11" y="114"/><a:pt x="11" y="114"/></a:cubicBezTo><a:cubicBezTo><a:pt x="17" y="104"/><a:pt x="49" y="74"/><a:pt x="55" y="73"/></a:cubicBezTo><a:cubicBezTo><a:pt x="56" y="72"/><a:pt x="57" y="72"/><a:pt x="57" y="72"/></a:cubicBezTo><a:cubicBezTo><a:pt x="60" y="72"/><a:pt x="62" y="81"/><a:pt x="63" y="87"/></a:cubicBezTo><a:cubicBezTo><a:pt x="65" y="93"/><a:pt x="66" y="99"/><a:pt x="68" y="103"/></a:cubicBezTo><a:cubicBezTo><a:pt x="71" y="107"/><a:pt x="76" y="111"/><a:pt x="82" y="113"/></a:cubicBezTo><a:cubicBezTo><a:pt x="93" y="117"/><a:pt x="105" y="114"/><a:pt x="113" y="106"/></a:cubicBezTo><a:cubicBezTo><a:pt x="117" y="100"/><a:pt x="120" y="93"/><a:pt x="119" y="86"/></a:cubicBezTo><a:cubicBezTo><a:pt x="117" y="74"/><a:pt x="110" y="61"/><a:pt x="98" y="58"/></a:cubicBezTo><a:cubicBezTo><a:pt x="96" y="58"/><a:pt x="93" y="58"/><a:pt x="90" y="59"/></a:cubicBezTo><a:cubicBezTo><a:pt x="88" y="59"/><a:pt x="86" y="59"/><a:pt x="86" y="59"/></a:cubicBezTo><a:cubicBezTo><a:pt x="85" y="58"/><a:pt x="84" y="57"/><a:pt x="83" y="55"/></a:cubicBezTo><a:cubicBezTo><a:pt x="82" y="55"/><a:pt x="82" y="55"/><a:pt x="82" y="55"/></a:cubicBezTo><a:cubicBezTo><a:pt x="79" y="51"/><a:pt x="79" y="49"/><a:pt x="80" y="47"/></a:cubicBezTo><a:cubicBezTo><a:pt x="80" y="47"/><a:pt x="80" y="47"/><a:pt x="83" y="45"/></a:cubicBezTo><a:cubicBezTo><a:pt x="117" y="11"/><a:pt x="117" y="11"/><a:pt x="117" y="11"/></a:cubicBezTo><a:cubicBezTo><a:pt x="160" y="51"/><a:pt x="160" y="51"/><a:pt x="160" y="51"/></a:cubicBezTo><a:cubicBezTo><a:pt x="163" y="54"/><a:pt x="165" y="55"/><a:pt x="168" y="56"/></a:cubicBezTo><a:cubicBezTo><a:pt x="186" y="58"/><a:pt x="187" y="40"/><a:pt x="188" y="31"/></a:cubicBezTo><a:cubicBezTo><a:pt x="188" y="30"/><a:pt x="188" y="28"/><a:pt x="188" y="27"/></a:cubicBezTo><a:cubicBezTo><a:pt x="189" y="21"/><a:pt x="191" y="20"/><a:pt x="197" y="18"/></a:cubicBezTo><a:cubicBezTo><a:pt x="201" y="16"/><a:pt x="204" y="15"/><a:pt x="206" y="15"/></a:cubicBezTo><a:cubicBezTo><a:pt x="209" y="15"/><a:pt x="212" y="16"/><a:pt x="218" y="20"/></a:cubicBezTo><a:cubicBezTo><a:pt x="224" y="25"/><a:pt x="227" y="37"/><a:pt x="221" y="45"/></a:cubicBezTo><a:cubicBezTo><a:pt x="217" y="50"/><a:pt x="214" y="50"/><a:pt x="206" y="50"/></a:cubicBezTo><a:cubicBezTo><a:pt x="204" y="50"/><a:pt x="203" y="50"/><a:pt x="201" y="50"/></a:cubicBezTo><a:cubicBezTo><a:pt x="190" y="51"/><a:pt x="185" y="56"/><a:pt x="183" y="60"/></a:cubicBezTo><a:cubicBezTo><a:pt x="172" y="81"/><a:pt x="208" y="112"/><a:pt x="224" y="121"/></a:cubicBezTo><a:lnTo><a:pt x="193" y="157"/></a:lnTo><a:close/></a:path></a:pathLst></a:custGeom><a:solidFill><a:schemeClr val="accent2"><a:lumMod val="60000"/><a:lumOff val="40000"/></a:schemeClr></a:solidFill><a:ln><a:solidFill><a:schemeClr val="accent2"><a:lumMod val="60000"/><a:lumOff val="40000"/></a:schemeClr></a:solidFill></a:ln><a:extLst><a:ext uri="{91240B29-F687-4f45-9708-019B960494DF}"><a14:hiddenLine xmlns:a14="http://schemas.microsoft.com/office/drawing/2010/main" xmlns="" w="9525"><a:solidFill><a:srgbClr val="000000"/></a:solidFill><a:round/><a:headEnd/><a:tailEnd/></a14:hiddenLine></a:ext></a:extLst></p:spPr><p:txBody><a:bodyPr vert="horz" wrap="square" lIns="10765" tIns="5383" rIns="10765" bIns="5383" numCol="1" anchor="t" anchorCtr="0" compatLnSpc="1"><a:prstTxWarp prst="textNoShape"><a:avLst/></a:prstTxWarp></a:bodyPr><a:lstStyle/><a:p><a:pPr defTabSz="122438"><a:defRPr/></a:pPr><a:endParaRPr lang="en-US" sz="212"><a:solidFill><a:prstClr val="black"/></a:solidFill><a:latin typeface="Verdana"/></a:endParaRPr></a:p></p:txBody></p:sp><p:sp><p:nvSpPr><p:cNvPr id="1033" name="Rectangle 1032"><a:extLst><a:ext uri="{FF2B5EF4-FFF2-40B4-BE49-F238E27FC236}"><a16:creationId xmlns:a16="http://schemas.microsoft.com/office/drawing/2014/main" id="{09F0A719-FEC1-1C89-3FA6-B83E8F46B6C7}"/></a:ext></a:extLst></p:cNvPr><p:cNvSpPr/><p:nvPr/></p:nvSpPr><p:spPr bwMode="gray"><a:xfrm><a:off x="5585143" y="1442640"/><a:ext cx="492646" cy="39027"/></a:xfrm><a:prstGeom prst="rect"><a:avLst/></a:prstGeom><a:noFill/><a:ln w="19050" algn="ctr"><a:noFill/><a:miter lim="800000"/><a:headEnd/><a:tailEnd/></a:ln></p:spPr><p:txBody><a:bodyPr wrap="square" lIns="11862" tIns="11862" rIns="11862" bIns="11862" rtlCol="0" anchor="ctr"/><a:lstStyle/><a:p><a:pPr defTabSz="122438"><a:spcBef><a:spcPts val="80"/></a:spcBef><a:buSzPct val="100000"/><a:defRPr/></a:pPr><a:r><a:rPr lang="fr-CA" dirty="1" baseline="30000" sz="147"><a:solidFill><a:prstClr val="white"/></a:solidFill><a:latin typeface="Verdana"/></a:rPr><a:t>†</a:t></a:r><a:r><a:rPr lang="fr-CA" dirty="1" sz="147"><a:solidFill><a:prstClr val="white"/></a:solidFill><a:latin typeface="Verdana"/></a:rPr><a:t> Comparativement aux scores globaux.</a:t></a:r></a:p></p:txBody></p:sp><p:grpSp><p:nvGrpSpPr><p:cNvPr id="1056" name="Group 1055"><a:extLst><a:ext uri="{FF2B5EF4-FFF2-40B4-BE49-F238E27FC236}"><a16:creationId xmlns:a16="http://schemas.microsoft.com/office/drawing/2014/main" id="{5571B7A3-AEFD-E375-9BEB-B6E1231A6A18}"/></a:ext></a:extLst></p:cNvPr><p:cNvGrpSpPr/><p:nvPr/></p:nvGrpSpPr><p:grpSpPr><a:xfrm><a:off x="5513871" y="1516559"/><a:ext cx="1184086" cy="79782"/><a:chOff x="345744" y="11323639"/><a:chExt cx="8841176" cy="595704"/></a:xfrm></p:grpSpPr><p:sp><p:nvSpPr><p:cNvPr id="24" name="TextBox 23"><a:extLst><a:ext uri="{FF2B5EF4-FFF2-40B4-BE49-F238E27FC236}"><a16:creationId xmlns:a16="http://schemas.microsoft.com/office/drawing/2014/main" id="{44468EAD-571A-2F41-EAF1-8946EFB2F654}"/></a:ext></a:extLst></p:cNvPr><p:cNvSpPr txBox="1"/><p:nvPr/></p:nvSpPr><p:spPr><a:xfrm><a:off x="405433" y="11406026"/><a:ext cx="8781487" cy="433760"/></a:xfrm><a:prstGeom prst="rect"><a:avLst/></a:prstGeom><a:noFill/><a:ln><a:noFill/><a:prstDash val="lgDash"/></a:ln></p:spPr><p:txBody><a:bodyPr wrap="square" lIns="0" tIns="0" rIns="0" bIns="0" rtlCol="0"><a:spAutoFit/></a:bodyPr><a:lstStyle/><a:p><a:pPr defTabSz="122438"><a:spcBef><a:spcPts val="80"/></a:spcBef><a:buSzPct val="100000"/></a:pPr><a:r><a:rPr lang="fr-CA" dirty="1" sz="147"><a:solidFill><a:prstClr val="white"/></a:solidFill><a:latin typeface="Verdana"/></a:rPr><a:t>* 85 % (-3 % sur 12 mois) disent travailler dans le lieu leur convenant le mieux.</a:t></a:r><a:r><a:rPr lang="fr-CA" dirty="1" sz="147"><a:solidFill><a:prstClr val="white"/></a:solidFill><a:latin typeface="Verdana"/></a:rPr><a:t> </a:t></a:r></a:p><a:p><a:pPr defTabSz="122438"><a:spcBef><a:spcPts val="80"/></a:spcBef><a:buSzPct val="100000"/></a:pPr><a:r><a:rPr lang="fr-CA" dirty="1" sz="147"><a:solidFill><a:srgbClr val="0097A9"><a:lumMod val="60000"/><a:lumOff val="40000"/></a:srgbClr></a:solidFill><a:latin typeface="Verdana"/></a:rPr><a:t>** </a:t></a:r><a:r><a:rPr lang="fr-CA" dirty="1" sz="147"><a:solidFill><a:srgbClr val="0097A9"><a:lumMod val="60000"/><a:lumOff val="40000"/></a:srgbClr></a:solidFill><a:latin typeface="Verdana"/><a:hlinkClick r:id="rId14"><a:extLst><a:ext uri="{A12FA001-AC4F-418D-AE19-62706E023703}"><ahyp:hlinkClr xmlns:ahyp="http://schemas.microsoft.com/office/drawing/2018/hyperlinkcolor" val="tx"/></a:ext></a:extLst></a:hlinkClick></a:rPr><a:t>Research:</a:t></a:r><a:r><a:rPr lang="fr-CA" dirty="1" sz="147"><a:solidFill><a:srgbClr val="0097A9"><a:lumMod val="60000"/><a:lumOff val="40000"/></a:srgbClr></a:solidFill><a:latin typeface="Verdana"/><a:hlinkClick r:id="rId14"><a:extLst><a:ext uri="{A12FA001-AC4F-418D-AE19-62706E023703}"><ahyp:hlinkClr xmlns:ahyp="http://schemas.microsoft.com/office/drawing/2018/hyperlinkcolor" val="tx"/></a:ext></a:extLst></a:hlinkClick></a:rPr><a:t> </a:t></a:r><a:r><a:rPr lang="fr-CA" dirty="1" sz="147"><a:solidFill><a:srgbClr val="0097A9"><a:lumMod val="60000"/><a:lumOff val="40000"/></a:srgbClr></a:solidFill><a:latin typeface="Verdana"/><a:hlinkClick r:id="rId14"><a:extLst><a:ext uri="{A12FA001-AC4F-418D-AE19-62706E023703}"><ahyp:hlinkClr xmlns:ahyp="http://schemas.microsoft.com/office/drawing/2018/hyperlinkcolor" val="tx"/></a:ext></a:extLst></a:hlinkClick></a:rPr><a:t>Flexible Work Is Having a Mixed Impact on Employee Well-Being and Productivity.</a:t></a:r><a:r><a:rPr lang="fr-CA" dirty="1" sz="147"><a:solidFill><a:srgbClr val="0097A9"><a:lumMod val="60000"/><a:lumOff val="40000"/></a:srgbClr></a:solidFill><a:latin typeface="Verdana"/><a:hlinkClick r:id="rId14"><a:extLst><a:ext uri="{A12FA001-AC4F-418D-AE19-62706E023703}"><ahyp:hlinkClr xmlns:ahyp="http://schemas.microsoft.com/office/drawing/2018/hyperlinkcolor" val="tx"/></a:ext></a:extLst></a:hlinkClick></a:rPr><a:t> </a:t></a:r><a:r><a:rPr lang="fr-CA" dirty="1" i="1" sz="147"><a:solidFill><a:srgbClr val="0097A9"><a:lumMod val="60000"/><a:lumOff val="40000"/></a:srgbClr></a:solidFill><a:latin typeface="Verdana"/><a:hlinkClick r:id="rId14"><a:extLst><a:ext uri="{A12FA001-AC4F-418D-AE19-62706E023703}"><ahyp:hlinkClr xmlns:ahyp="http://schemas.microsoft.com/office/drawing/2018/hyperlinkcolor" val="tx"/></a:ext></a:extLst></a:hlinkClick></a:rPr><a:t>Harvard Business Review</a:t></a:r></a:p></p:txBody></p:sp><p:sp><p:nvSpPr><p:cNvPr id="1055" name="Rectangle 1054"><a:extLst><a:ext uri="{FF2B5EF4-FFF2-40B4-BE49-F238E27FC236}"><a16:creationId xmlns:a16="http://schemas.microsoft.com/office/drawing/2014/main" id="{AE2E0BC4-9943-677A-04A5-3B67968D06F8}"/></a:ext></a:extLst></p:cNvPr><p:cNvSpPr/><p:nvPr/></p:nvSpPr><p:spPr bwMode="gray"><a:xfrm><a:off x="345744" y="11323639"/><a:ext cx="8781487" cy="595704"/></a:xfrm><a:prstGeom prst="rect"><a:avLst/></a:prstGeom><a:noFill/><a:ln w="9525" cap="flat" cmpd="sng" algn="ctr"><a:solidFill><a:schemeClr val="accent5"><a:lumMod val="60000"/><a:lumOff val="40000"/></a:schemeClr></a:solidFill><a:prstDash val="dash"/><a:round/><a:headEnd type="none" w="med" len="med"/><a:tailEnd type="none" w="med" len="med"/></a:ln></p:spPr><p:style><a:lnRef idx="0"><a:scrgbClr r="0" g="0" b="0"/></a:lnRef><a:fillRef idx="0"><a:scrgbClr r="0" g="0" b="0"/></a:fillRef><a:effectRef idx="0"><a:scrgbClr r="0" g="0" b="0"/></a:effectRef><a:fontRef idx="minor"><a:schemeClr val="accent2"/></a:fontRef></p:style><p:txBody><a:bodyPr wrap="square" lIns="11906" tIns="11906" rIns="11906" bIns="11906" rtlCol="0" anchor="ctr"/><a:lstStyle/><a:p><a:pPr algn="ctr" defTabSz="122438"><a:lnSpc><a:spcPct val="106000"/></a:lnSpc></a:pPr><a:endParaRPr lang="en-CA" sz="214" b="1"><a:solidFill><a:prstClr val="white"/></a:solidFill><a:latin typeface="Verdana"/></a:endParaRPr></a:p></p:txBody></p:sp></p:grpSp><p:sp><p:nvSpPr><p:cNvPr id="1061" name="Rectangle 1060"><a:extLst><a:ext uri="{FF2B5EF4-FFF2-40B4-BE49-F238E27FC236}"><a16:creationId xmlns:a16="http://schemas.microsoft.com/office/drawing/2014/main" id="{955A7E37-9BB2-D11E-1212-1C6CF5D8B14B}"/></a:ext></a:extLst></p:cNvPr><p:cNvSpPr/><p:nvPr/></p:nvSpPr><p:spPr bwMode="gray"><a:xfrm><a:off x="6150246" y="3974354"/><a:ext cx="492646" cy="39027"/></a:xfrm><a:prstGeom prst="rect"><a:avLst/></a:prstGeom><a:noFill/><a:ln w="19050" algn="ctr"><a:noFill/><a:miter lim="800000"/><a:headEnd/><a:tailEnd/></a:ln></p:spPr><p:txBody><a:bodyPr wrap="square" lIns="11862" tIns="11862" rIns="11862" bIns="11862" rtlCol="0" anchor="ctr"/><a:lstStyle/><a:p><a:pPr defTabSz="122438"><a:spcBef><a:spcPts val="80"/></a:spcBef><a:buSzPct val="100000"/><a:defRPr/></a:pPr><a:r><a:rPr lang="fr-CA" dirty="1" baseline="30000" sz="147"><a:solidFill><a:prstClr val="white"/></a:solidFill><a:latin typeface="Verdana"/></a:rPr><a:t>†</a:t></a:r><a:r><a:rPr lang="fr-CA" dirty="1" sz="147"><a:solidFill><a:prstClr val="white"/></a:solidFill><a:latin typeface="Verdana"/></a:rPr><a:t> Comparativement aux scores globaux.</a:t></a:r></a:p></p:txBody></p:sp><p:sp><p:nvSpPr><p:cNvPr id="1067" name="Rectangle 1066"><a:extLst><a:ext uri="{FF2B5EF4-FFF2-40B4-BE49-F238E27FC236}"><a16:creationId xmlns:a16="http://schemas.microsoft.com/office/drawing/2014/main" id="{2F1492BC-0FB2-D718-8360-EDE19A2119CB}"/></a:ext></a:extLst></p:cNvPr><p:cNvSpPr/><p:nvPr/></p:nvSpPr><p:spPr bwMode="gray"><a:xfrm><a:off x="5561384" y="2475879"/><a:ext cx="492646" cy="39027"/></a:xfrm><a:prstGeom prst="rect"><a:avLst/></a:prstGeom><a:noFill/><a:ln w="19050" algn="ctr"><a:noFill/><a:miter lim="800000"/><a:headEnd/><a:tailEnd/></a:ln></p:spPr><p:txBody><a:bodyPr wrap="square" lIns="11862" tIns="11862" rIns="11862" bIns="11862" rtlCol="0" anchor="ctr"/><a:lstStyle/><a:p><a:pPr defTabSz="122438"><a:spcBef><a:spcPts val="80"/></a:spcBef><a:buSzPct val="100000"/><a:defRPr/></a:pPr><a:r><a:rPr lang="fr-CA" dirty="1" baseline="30000" sz="147"><a:solidFill><a:prstClr val="white"/></a:solidFill><a:latin typeface="Verdana"/></a:rPr><a:t>†</a:t></a:r><a:r><a:rPr lang="fr-CA" dirty="1" sz="147"><a:solidFill><a:prstClr val="white"/></a:solidFill><a:latin typeface="Verdana"/></a:rPr><a:t> Comparativement aux scores globaux.</a:t></a:r></a:p></p:txBody></p:sp><p:sp><p:nvSpPr><p:cNvPr id="4" name="Rectangle 3"><a:extLst><a:ext uri="{FF2B5EF4-FFF2-40B4-BE49-F238E27FC236}"><a16:creationId xmlns:a16="http://schemas.microsoft.com/office/drawing/2014/main" id="{BE3F571B-DF0A-CCD5-441B-C2114F4D49D2}"/></a:ext></a:extLst></p:cNvPr><p:cNvSpPr/><p:nvPr/></p:nvSpPr><p:spPr bwMode="gray"><a:xfrm><a:off x="5542964" y="5249590"/><a:ext cx="492646" cy="39027"/></a:xfrm><a:prstGeom prst="rect"><a:avLst/></a:prstGeom><a:noFill/><a:ln w="19050" algn="ctr"><a:noFill/><a:miter lim="800000"/><a:headEnd/><a:tailEnd/></a:ln></p:spPr><p:txBody><a:bodyPr wrap="square" lIns="11862" tIns="11862" rIns="11862" bIns="11862" rtlCol="0" anchor="ctr"/><a:lstStyle/><a:p><a:pPr defTabSz="122438"><a:spcBef><a:spcPts val="80"/></a:spcBef><a:buSzPct val="100000"/><a:defRPr/></a:pPr><a:r><a:rPr lang="fr-CA" dirty="1" baseline="30000" sz="147"><a:solidFill><a:prstClr val="white"/></a:solidFill><a:latin typeface="Verdana"/></a:rPr><a:t>†</a:t></a:r><a:r><a:rPr lang="fr-CA" dirty="1" sz="147"><a:solidFill><a:prstClr val="white"/></a:solidFill><a:latin typeface="Verdana"/></a:rPr><a:t> Comparativement aux scores globaux.</a:t></a:r></a:p></p:txBody></p:sp></p:spTree><p:extLst><p:ext uri="{BB962C8B-B14F-4D97-AF65-F5344CB8AC3E}"><p14:creationId xmlns:p14="http://schemas.microsoft.com/office/powerpoint/2010/main" val="1927855891"/></p:ext></p:extLst></p:cSld><p:clrMapOvr><a:masterClrMapping/></p:clrMapOvr></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eloitte_US_Letter_Print Theme">
  <a:themeElements>
    <a:clrScheme name="Deloitte colour theme">
      <a:dk1>
        <a:sysClr val="windowText" lastClr="000000"/>
      </a:dk1>
      <a:lt1>
        <a:sysClr val="window" lastClr="FFFFFF"/>
      </a:lt1>
      <a:dk2>
        <a:srgbClr val="44546A"/>
      </a:dk2>
      <a:lt2>
        <a:srgbClr val="E7E6E6"/>
      </a:lt2>
      <a:accent1>
        <a:srgbClr val="86BC25"/>
      </a:accent1>
      <a:accent2>
        <a:srgbClr val="2C5234"/>
      </a:accent2>
      <a:accent3>
        <a:srgbClr val="00A3E0"/>
      </a:accent3>
      <a:accent4>
        <a:srgbClr val="012169"/>
      </a:accent4>
      <a:accent5>
        <a:srgbClr val="0097A9"/>
      </a:accent5>
      <a:accent6>
        <a:srgbClr val="75787B"/>
      </a:accent6>
      <a:hlink>
        <a:srgbClr val="00A3E0"/>
      </a:hlink>
      <a:folHlink>
        <a:srgbClr val="954F72"/>
      </a:folHlink>
    </a:clrScheme>
    <a:fontScheme name="Deloitte Powerpoint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Wingdings 2" pitchFamily="18" charset="2"/>
          <a:buNone/>
          <a:defRPr sz="1600" b="1" dirty="0" smtClean="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203200" indent="-203200">
          <a:spcBef>
            <a:spcPts val="600"/>
          </a:spcBef>
          <a:buSzPct val="100000"/>
          <a:buFont typeface="Arial"/>
          <a:buChar char="•"/>
          <a:defRPr dirty="0" smtClean="0">
            <a:solidFill>
              <a:srgbClr val="313131"/>
            </a:solidFill>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eloitte_US_Letter_Print Theme" id="{5B1C474F-3B6E-4C4C-B8B8-04058258F10F}" vid="{EE8175AA-1F22-47D3-9D7F-F1884DC9EC3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TotalTime>
  <Words>1567</Words>
  <Application>Microsoft Office PowerPoint</Application>
  <PresentationFormat>Grand écran</PresentationFormat>
  <Paragraphs>137</Paragraphs>
  <Slides>1</Slides>
  <Notes>1</Notes>
  <HiddenSlides>0</HiddenSlides>
  <MMClips>0</MMClips>
  <ScaleCrop>false</ScaleCrop>
  <HeadingPairs>
    <vt:vector size="8" baseType="variant">
      <vt:variant>
        <vt:lpstr>Polices utilisées</vt:lpstr>
      </vt:variant>
      <vt:variant>
        <vt:i4>5</vt:i4>
      </vt:variant>
      <vt:variant>
        <vt:lpstr>Thème</vt:lpstr>
      </vt:variant>
      <vt:variant>
        <vt:i4>1</vt:i4>
      </vt:variant>
      <vt:variant>
        <vt:lpstr>Serveurs OLE incorporés</vt:lpstr>
      </vt:variant>
      <vt:variant>
        <vt:i4>1</vt:i4>
      </vt:variant>
      <vt:variant>
        <vt:lpstr>Titres des diapositives</vt:lpstr>
      </vt:variant>
      <vt:variant>
        <vt:i4>1</vt:i4>
      </vt:variant>
    </vt:vector>
  </HeadingPairs>
  <TitlesOfParts>
    <vt:vector size="8" baseType="lpstr">
      <vt:lpstr>Aptos</vt:lpstr>
      <vt:lpstr>Arial</vt:lpstr>
      <vt:lpstr>Calibri</vt:lpstr>
      <vt:lpstr>Verdana</vt:lpstr>
      <vt:lpstr>Wingdings</vt:lpstr>
      <vt:lpstr>Deloitte_US_Letter_Print Theme</vt:lpstr>
      <vt:lpstr>think-cell Slide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France Boudreault</dc:creator>
  <cp:lastModifiedBy>France Boudreault</cp:lastModifiedBy>
  <cp:revision>1</cp:revision>
  <dcterms:created xsi:type="dcterms:W3CDTF">2024-03-28T14:47:59Z</dcterms:created>
  <dcterms:modified xsi:type="dcterms:W3CDTF">2024-03-28T14:54:11Z</dcterms:modified>
</cp:coreProperties>
</file>