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E4543D-E493-4E2B-A763-9D24057B0F97}" type="datetimeFigureOut">
              <a:rPr lang="de-DE" smtClean="0"/>
              <a:pPr/>
              <a:t>22.01.2018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23B5EC-8BB0-4AA4-954B-002F75C733C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1110746">
              <a:defRPr/>
            </a:pPr>
            <a:fld id="{76E97663-D53D-4421-A2F3-0C076A0529F5}" type="slidenum">
              <a:rPr lang="de-DE" sz="900">
                <a:solidFill>
                  <a:srgbClr val="4B4B4B"/>
                </a:solidFill>
                <a:latin typeface="Tele-GroteskNor" pitchFamily="2" charset="0"/>
              </a:rPr>
              <a:pPr algn="r" defTabSz="1110746">
                <a:defRPr/>
              </a:pPr>
              <a:t>1</a:t>
            </a:fld>
            <a:endParaRPr lang="de-DE" sz="900" dirty="0">
              <a:solidFill>
                <a:srgbClr val="4B4B4B"/>
              </a:solidFill>
              <a:latin typeface="Tele-GroteskNo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4075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B9390-DB8C-4B8B-A06F-AA506761FA33}" type="datetimeFigureOut">
              <a:rPr lang="de-DE" smtClean="0"/>
              <a:pPr/>
              <a:t>22.01.2018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8181D-6DD8-427E-88CE-30FFD2FBBB5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B9390-DB8C-4B8B-A06F-AA506761FA33}" type="datetimeFigureOut">
              <a:rPr lang="de-DE" smtClean="0"/>
              <a:pPr/>
              <a:t>22.01.2018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8181D-6DD8-427E-88CE-30FFD2FBBB5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B9390-DB8C-4B8B-A06F-AA506761FA33}" type="datetimeFigureOut">
              <a:rPr lang="de-DE" smtClean="0"/>
              <a:pPr/>
              <a:t>22.01.2018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8181D-6DD8-427E-88CE-30FFD2FBBB5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ur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/>
          <p:cNvGraphicFramePr>
            <a:graphicFrameLocks noChangeAspect="1"/>
          </p:cNvGraphicFramePr>
          <p:nvPr userDrawn="1">
            <p:extLst/>
          </p:nvPr>
        </p:nvGraphicFramePr>
        <p:xfrm>
          <a:off x="1261" y="1681"/>
          <a:ext cx="1259" cy="1680"/>
        </p:xfrm>
        <a:graphic>
          <a:graphicData uri="http://schemas.openxmlformats.org/presentationml/2006/ole">
            <p:oleObj spid="_x0000_s1026" name="think-cell Folie" r:id="rId3" imgW="360" imgH="360" progId="">
              <p:embed/>
            </p:oleObj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26551" y="266693"/>
            <a:ext cx="8490331" cy="533385"/>
          </a:xfrm>
        </p:spPr>
        <p:txBody>
          <a:bodyPr/>
          <a:lstStyle>
            <a:lvl1pPr marL="0" indent="0">
              <a:defRPr/>
            </a:lvl1pPr>
          </a:lstStyle>
          <a:p>
            <a:r>
              <a:rPr lang="de-DE" dirty="0" err="1"/>
              <a:t>TeleGrotesk</a:t>
            </a:r>
            <a:r>
              <a:rPr lang="de-DE" dirty="0"/>
              <a:t> Headline Ultra 28 (32) 40 </a:t>
            </a:r>
            <a:r>
              <a:rPr lang="de-DE" dirty="0" err="1"/>
              <a:t>pt</a:t>
            </a:r>
            <a:endParaRPr lang="de-DE" dirty="0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8533118" y="6330901"/>
            <a:ext cx="289766" cy="29065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defTabSz="522187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998">
                <a:solidFill>
                  <a:schemeClr val="tx1"/>
                </a:solidFill>
                <a:latin typeface="Tele-GroteskNor" pitchFamily="2" charset="0"/>
                <a:cs typeface="Arial Unicode MS" pitchFamily="34" charset="-128"/>
              </a:defRPr>
            </a:lvl1pPr>
          </a:lstStyle>
          <a:p>
            <a:pPr fontAlgn="base">
              <a:spcAft>
                <a:spcPct val="0"/>
              </a:spcAft>
            </a:pPr>
            <a:fld id="{31ED8236-F742-4994-B025-3D78EEC04644}" type="slidenum">
              <a:rPr lang="de-DE" smtClean="0"/>
              <a:pPr fontAlgn="base">
                <a:spcAft>
                  <a:spcPct val="0"/>
                </a:spcAft>
              </a:pPr>
              <a:t>‹Nr.›</a:t>
            </a:fld>
            <a:endParaRPr lang="de-DE" dirty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 bwMode="gray">
          <a:xfrm>
            <a:off x="3335544" y="6330901"/>
            <a:ext cx="3379826" cy="29065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defTabSz="522187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998">
                <a:solidFill>
                  <a:schemeClr val="tx1"/>
                </a:solidFill>
                <a:latin typeface="Tele-GroteskNor" pitchFamily="2" charset="0"/>
                <a:cs typeface="Arial Unicode MS" pitchFamily="34" charset="-128"/>
              </a:defRPr>
            </a:lvl1pPr>
          </a:lstStyle>
          <a:p>
            <a:pPr fontAlgn="base">
              <a:spcAft>
                <a:spcPct val="0"/>
              </a:spcAft>
            </a:pPr>
            <a:r>
              <a:rPr lang="de-DE" dirty="0"/>
              <a:t>– Streng vertraulich – </a:t>
            </a:r>
          </a:p>
        </p:txBody>
      </p:sp>
    </p:spTree>
    <p:extLst>
      <p:ext uri="{BB962C8B-B14F-4D97-AF65-F5344CB8AC3E}">
        <p14:creationId xmlns:p14="http://schemas.microsoft.com/office/powerpoint/2010/main" xmlns="" val="21342431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B9390-DB8C-4B8B-A06F-AA506761FA33}" type="datetimeFigureOut">
              <a:rPr lang="de-DE" smtClean="0"/>
              <a:pPr/>
              <a:t>22.01.2018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8181D-6DD8-427E-88CE-30FFD2FBBB5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B9390-DB8C-4B8B-A06F-AA506761FA33}" type="datetimeFigureOut">
              <a:rPr lang="de-DE" smtClean="0"/>
              <a:pPr/>
              <a:t>22.01.2018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8181D-6DD8-427E-88CE-30FFD2FBBB5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B9390-DB8C-4B8B-A06F-AA506761FA33}" type="datetimeFigureOut">
              <a:rPr lang="de-DE" smtClean="0"/>
              <a:pPr/>
              <a:t>22.01.2018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8181D-6DD8-427E-88CE-30FFD2FBBB5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B9390-DB8C-4B8B-A06F-AA506761FA33}" type="datetimeFigureOut">
              <a:rPr lang="de-DE" smtClean="0"/>
              <a:pPr/>
              <a:t>22.01.2018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8181D-6DD8-427E-88CE-30FFD2FBBB5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B9390-DB8C-4B8B-A06F-AA506761FA33}" type="datetimeFigureOut">
              <a:rPr lang="de-DE" smtClean="0"/>
              <a:pPr/>
              <a:t>22.01.2018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8181D-6DD8-427E-88CE-30FFD2FBBB5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B9390-DB8C-4B8B-A06F-AA506761FA33}" type="datetimeFigureOut">
              <a:rPr lang="de-DE" smtClean="0"/>
              <a:pPr/>
              <a:t>22.01.2018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8181D-6DD8-427E-88CE-30FFD2FBBB5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B9390-DB8C-4B8B-A06F-AA506761FA33}" type="datetimeFigureOut">
              <a:rPr lang="de-DE" smtClean="0"/>
              <a:pPr/>
              <a:t>22.01.2018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8181D-6DD8-427E-88CE-30FFD2FBBB5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B9390-DB8C-4B8B-A06F-AA506761FA33}" type="datetimeFigureOut">
              <a:rPr lang="de-DE" smtClean="0"/>
              <a:pPr/>
              <a:t>22.01.2018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8181D-6DD8-427E-88CE-30FFD2FBBB5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B9390-DB8C-4B8B-A06F-AA506761FA33}" type="datetimeFigureOut">
              <a:rPr lang="de-DE" smtClean="0"/>
              <a:pPr/>
              <a:t>22.01.2018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E8181D-6DD8-427E-88CE-30FFD2FBBB5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" name="Object 36" hidden="1"/>
          <p:cNvGraphicFramePr>
            <a:graphicFrameLocks noChangeAspect="1"/>
          </p:cNvGraphicFramePr>
          <p:nvPr>
            <p:extLst/>
          </p:nvPr>
        </p:nvGraphicFramePr>
        <p:xfrm>
          <a:off x="1921" y="1441"/>
          <a:ext cx="1439" cy="1439"/>
        </p:xfrm>
        <a:graphic>
          <a:graphicData uri="http://schemas.openxmlformats.org/presentationml/2006/ole">
            <p:oleObj spid="_x0000_s2050" name="think-cell Folie" r:id="rId5" imgW="360" imgH="360" progId="">
              <p:embed/>
            </p:oleObj>
          </a:graphicData>
        </a:graphic>
      </p:graphicFrame>
      <p:sp>
        <p:nvSpPr>
          <p:cNvPr id="3" name="Rechteck 2" hidden="1">
            <a:extLst>
              <a:ext uri="{FF2B5EF4-FFF2-40B4-BE49-F238E27FC236}">
                <a16:creationId xmlns:a16="http://schemas.microsoft.com/office/drawing/2014/main" xmlns="" id="{B2D651D7-2358-4211-94AB-B52569950955}"/>
              </a:ext>
            </a:extLst>
          </p:cNvPr>
          <p:cNvSpPr/>
          <p:nvPr>
            <p:custDataLst>
              <p:tags r:id="rId2"/>
            </p:custDataLst>
          </p:nvPr>
        </p:nvSpPr>
        <p:spPr bwMode="auto">
          <a:xfrm>
            <a:off x="-26468" y="-139975"/>
            <a:ext cx="197882" cy="423935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 defTabSz="414765">
              <a:lnSpc>
                <a:spcPct val="100000"/>
              </a:lnSpc>
              <a:spcBef>
                <a:spcPct val="0"/>
              </a:spcBef>
              <a:buClr>
                <a:srgbClr val="E20074"/>
              </a:buClr>
              <a:buSzPct val="75000"/>
            </a:pPr>
            <a:endParaRPr lang="de-DE" sz="1270" dirty="0">
              <a:solidFill>
                <a:srgbClr val="4B4B4B"/>
              </a:solidFill>
              <a:latin typeface="Tele-GroteskNor" pitchFamily="2" charset="0"/>
              <a:sym typeface="Tele-GroteskNor" pitchFamily="2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 smtClean="0"/>
              <a:t>Rhubarb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1ED8236-F742-4994-B025-3D78EEC04644}" type="slidenum">
              <a:rPr lang="de-DE">
                <a:solidFill>
                  <a:srgbClr val="4B4B4B"/>
                </a:solidFill>
              </a:rPr>
              <a:pPr/>
              <a:t>1</a:t>
            </a:fld>
            <a:endParaRPr lang="de-DE" dirty="0">
              <a:solidFill>
                <a:srgbClr val="4B4B4B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auto">
              <a:spcAft>
                <a:spcPts val="0"/>
              </a:spcAft>
            </a:pPr>
            <a:r>
              <a:rPr lang="de-DE" dirty="0">
                <a:solidFill>
                  <a:srgbClr val="4B4B4B"/>
                </a:solidFill>
              </a:rPr>
              <a:t>– vertraulich – 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54683" y="1040026"/>
            <a:ext cx="2122360" cy="350867"/>
            <a:chOff x="390525" y="1146677"/>
            <a:chExt cx="2340000" cy="386848"/>
          </a:xfrm>
        </p:grpSpPr>
        <p:sp>
          <p:nvSpPr>
            <p:cNvPr id="6" name="Line 170"/>
            <p:cNvSpPr>
              <a:spLocks noChangeShapeType="1"/>
            </p:cNvSpPr>
            <p:nvPr/>
          </p:nvSpPr>
          <p:spPr bwMode="auto">
            <a:xfrm>
              <a:off x="390525" y="1533525"/>
              <a:ext cx="2340000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</p:spPr>
          <p:txBody>
            <a:bodyPr wrap="none" lIns="0" tIns="42447" rIns="0" bIns="42447" anchor="ctr"/>
            <a:lstStyle/>
            <a:p>
              <a:pPr defTabSz="1044094" fontAlgn="auto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</a:pPr>
              <a:endParaRPr lang="de-DE" sz="2086" dirty="0">
                <a:solidFill>
                  <a:srgbClr val="FFFFFF"/>
                </a:solidFill>
                <a:latin typeface="Tele-GroteskNor"/>
                <a:cs typeface="Arial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90525" y="1146677"/>
              <a:ext cx="2340000" cy="309770"/>
            </a:xfrm>
            <a:prstGeom prst="rect">
              <a:avLst/>
            </a:prstGeom>
          </p:spPr>
          <p:txBody>
            <a:bodyPr wrap="square" lIns="28567" tIns="28567" rIns="28567" bIns="28567" anchor="b" anchorCtr="0">
              <a:spAutoFit/>
            </a:bodyPr>
            <a:lstStyle/>
            <a:p>
              <a:pPr defTabSz="1044094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</a:pPr>
              <a:r>
                <a:rPr lang="de-DE" sz="1451" dirty="0" err="1" smtClean="0">
                  <a:solidFill>
                    <a:srgbClr val="E20074"/>
                  </a:solidFill>
                  <a:latin typeface="Tele-GroteskNCFet" pitchFamily="2" charset="0"/>
                </a:rPr>
                <a:t>Rhubarb</a:t>
              </a:r>
              <a:endParaRPr lang="de-DE" sz="1451" dirty="0">
                <a:solidFill>
                  <a:srgbClr val="E20074"/>
                </a:solidFill>
                <a:latin typeface="Tele-GroteskNCFet" pitchFamily="2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595439" y="1040026"/>
            <a:ext cx="1306068" cy="350867"/>
            <a:chOff x="3006725" y="1146677"/>
            <a:chExt cx="1440000" cy="386848"/>
          </a:xfrm>
        </p:grpSpPr>
        <p:sp>
          <p:nvSpPr>
            <p:cNvPr id="10" name="Line 183"/>
            <p:cNvSpPr>
              <a:spLocks noChangeShapeType="1"/>
            </p:cNvSpPr>
            <p:nvPr/>
          </p:nvSpPr>
          <p:spPr bwMode="auto">
            <a:xfrm>
              <a:off x="3006725" y="1533525"/>
              <a:ext cx="1440000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</p:spPr>
          <p:txBody>
            <a:bodyPr wrap="none" lIns="0" tIns="42447" rIns="0" bIns="42447" anchor="ctr"/>
            <a:lstStyle/>
            <a:p>
              <a:pPr defTabSz="1044094" fontAlgn="auto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</a:pPr>
              <a:endParaRPr lang="de-DE" sz="2086" dirty="0">
                <a:solidFill>
                  <a:srgbClr val="FFFFFF"/>
                </a:solidFill>
                <a:latin typeface="Tele-GroteskNor"/>
                <a:cs typeface="Arial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06725" y="1146677"/>
              <a:ext cx="1440000" cy="309770"/>
            </a:xfrm>
            <a:prstGeom prst="rect">
              <a:avLst/>
            </a:prstGeom>
          </p:spPr>
          <p:txBody>
            <a:bodyPr wrap="square" lIns="28567" tIns="28567" rIns="28567" bIns="28567" anchor="b" anchorCtr="0">
              <a:spAutoFit/>
            </a:bodyPr>
            <a:lstStyle/>
            <a:p>
              <a:pPr defTabSz="1044094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</a:pPr>
              <a:r>
                <a:rPr lang="de-DE" sz="1451" dirty="0" err="1" smtClean="0">
                  <a:solidFill>
                    <a:srgbClr val="E20074"/>
                  </a:solidFill>
                  <a:latin typeface="Tele-GroteskNCFet" pitchFamily="2" charset="0"/>
                </a:rPr>
                <a:t>Rhubarb</a:t>
              </a:r>
              <a:endParaRPr lang="de-DE" sz="1451" dirty="0">
                <a:solidFill>
                  <a:srgbClr val="E20074"/>
                </a:solidFill>
                <a:latin typeface="Tele-GroteskNCFet" pitchFamily="2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019904" y="1040026"/>
            <a:ext cx="4796533" cy="350867"/>
            <a:chOff x="4431600" y="1146677"/>
            <a:chExt cx="5288400" cy="386848"/>
          </a:xfrm>
        </p:grpSpPr>
        <p:sp>
          <p:nvSpPr>
            <p:cNvPr id="13" name="Line 184"/>
            <p:cNvSpPr>
              <a:spLocks noChangeShapeType="1"/>
            </p:cNvSpPr>
            <p:nvPr/>
          </p:nvSpPr>
          <p:spPr bwMode="auto">
            <a:xfrm>
              <a:off x="4431600" y="1533525"/>
              <a:ext cx="5288400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</p:spPr>
          <p:txBody>
            <a:bodyPr wrap="none" lIns="0" tIns="42447" rIns="0" bIns="42447" anchor="ctr"/>
            <a:lstStyle/>
            <a:p>
              <a:pPr defTabSz="1044094" fontAlgn="auto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</a:pPr>
              <a:endParaRPr lang="de-DE" sz="2086" dirty="0">
                <a:solidFill>
                  <a:srgbClr val="FFFFFF"/>
                </a:solidFill>
                <a:latin typeface="Tele-GroteskNor"/>
                <a:cs typeface="Arial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431600" y="1146677"/>
              <a:ext cx="5288400" cy="309770"/>
            </a:xfrm>
            <a:prstGeom prst="rect">
              <a:avLst/>
            </a:prstGeom>
          </p:spPr>
          <p:txBody>
            <a:bodyPr wrap="square" lIns="28567" tIns="28567" rIns="28567" bIns="28567" anchor="b" anchorCtr="0">
              <a:spAutoFit/>
            </a:bodyPr>
            <a:lstStyle/>
            <a:p>
              <a:pPr defTabSz="1044094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</a:pPr>
              <a:r>
                <a:rPr lang="de-DE" sz="1451" dirty="0" err="1" smtClean="0">
                  <a:solidFill>
                    <a:srgbClr val="E20074"/>
                  </a:solidFill>
                  <a:latin typeface="Tele-GroteskNCFet" pitchFamily="2" charset="0"/>
                </a:rPr>
                <a:t>Rhubarb</a:t>
              </a:r>
              <a:endParaRPr lang="de-DE" sz="1451" dirty="0">
                <a:solidFill>
                  <a:srgbClr val="E20074"/>
                </a:solidFill>
                <a:latin typeface="Tele-GroteskNCFet" pitchFamily="2" charset="0"/>
              </a:endParaRPr>
            </a:p>
          </p:txBody>
        </p:sp>
      </p:grp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2834885" y="3584895"/>
            <a:ext cx="293865" cy="293729"/>
          </a:xfrm>
          <a:prstGeom prst="ellipse">
            <a:avLst/>
          </a:prstGeom>
          <a:solidFill>
            <a:schemeClr val="tx2"/>
          </a:solidFill>
          <a:ln w="3175">
            <a:solidFill>
              <a:schemeClr val="tx2"/>
            </a:solidFill>
            <a:round/>
            <a:headEnd/>
            <a:tailEnd/>
          </a:ln>
          <a:effectLst>
            <a:outerShdw blurRad="50800" dist="38100" dir="2700000" algn="tl" rotWithShape="0">
              <a:schemeClr val="bg1">
                <a:lumMod val="50000"/>
                <a:alpha val="40000"/>
              </a:schemeClr>
            </a:outerShdw>
          </a:effectLst>
        </p:spPr>
        <p:txBody>
          <a:bodyPr wrap="none" lIns="0" tIns="0" rIns="0" bIns="0" anchor="ctr"/>
          <a:lstStyle/>
          <a:p>
            <a:pPr algn="ctr" defTabSz="829361" eaLnBrk="0" fontAlgn="auto" hangingPunct="0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000000"/>
              </a:buClr>
              <a:buSzPct val="65000"/>
            </a:pPr>
            <a:r>
              <a:rPr lang="de-DE" sz="1451" b="1" dirty="0">
                <a:solidFill>
                  <a:srgbClr val="FFFFFF"/>
                </a:solidFill>
                <a:latin typeface="Tele-GroteskNor" pitchFamily="2" charset="0"/>
              </a:rPr>
              <a:t>1</a:t>
            </a:r>
          </a:p>
        </p:txBody>
      </p:sp>
      <p:grpSp>
        <p:nvGrpSpPr>
          <p:cNvPr id="15" name="Group 24"/>
          <p:cNvGrpSpPr/>
          <p:nvPr/>
        </p:nvGrpSpPr>
        <p:grpSpPr>
          <a:xfrm>
            <a:off x="4019902" y="1470668"/>
            <a:ext cx="4802536" cy="1311122"/>
            <a:chOff x="4431599" y="1971756"/>
            <a:chExt cx="5295018" cy="1445573"/>
          </a:xfrm>
        </p:grpSpPr>
        <p:sp>
          <p:nvSpPr>
            <p:cNvPr id="26" name="Oval 25"/>
            <p:cNvSpPr>
              <a:spLocks noChangeArrowheads="1"/>
            </p:cNvSpPr>
            <p:nvPr/>
          </p:nvSpPr>
          <p:spPr bwMode="auto">
            <a:xfrm>
              <a:off x="4431599" y="1971756"/>
              <a:ext cx="288000" cy="288000"/>
            </a:xfrm>
            <a:prstGeom prst="ellipse">
              <a:avLst/>
            </a:prstGeom>
            <a:solidFill>
              <a:schemeClr val="tx2"/>
            </a:solidFill>
            <a:ln w="3175">
              <a:solidFill>
                <a:schemeClr val="tx2"/>
              </a:solidFill>
              <a:round/>
              <a:headEnd/>
              <a:tailEnd/>
            </a:ln>
            <a:effectLst>
              <a:outerShdw blurRad="50800" dist="38100" dir="2700000" algn="tl" rotWithShape="0">
                <a:schemeClr val="bg1">
                  <a:lumMod val="50000"/>
                  <a:alpha val="40000"/>
                </a:schemeClr>
              </a:outerShdw>
            </a:effectLst>
          </p:spPr>
          <p:txBody>
            <a:bodyPr wrap="none" lIns="0" tIns="0" rIns="0" bIns="0" anchor="ctr"/>
            <a:lstStyle/>
            <a:p>
              <a:pPr algn="ctr" defTabSz="829361" eaLnBrk="0" fontAlgn="auto" hangingPunct="0">
                <a:lnSpc>
                  <a:spcPct val="100000"/>
                </a:lnSpc>
                <a:spcBef>
                  <a:spcPct val="0"/>
                </a:spcBef>
                <a:spcAft>
                  <a:spcPct val="30000"/>
                </a:spcAft>
                <a:buClr>
                  <a:srgbClr val="000000"/>
                </a:buClr>
                <a:buSzPct val="65000"/>
              </a:pPr>
              <a:r>
                <a:rPr lang="de-DE" sz="1270" b="1" dirty="0">
                  <a:solidFill>
                    <a:srgbClr val="FFFFFF"/>
                  </a:solidFill>
                  <a:latin typeface="Tele-GroteskNor" pitchFamily="2" charset="0"/>
                </a:rPr>
                <a:t>1</a:t>
              </a:r>
            </a:p>
          </p:txBody>
        </p:sp>
        <p:sp>
          <p:nvSpPr>
            <p:cNvPr id="27" name="Rectangle 26"/>
            <p:cNvSpPr/>
            <p:nvPr/>
          </p:nvSpPr>
          <p:spPr bwMode="gray">
            <a:xfrm>
              <a:off x="4431600" y="2333625"/>
              <a:ext cx="5288401" cy="1083704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square" lIns="163258" tIns="97955" rIns="97955" bIns="97955" rtlCol="0" anchor="t" anchorCtr="0">
              <a:spAutoFit/>
            </a:bodyPr>
            <a:lstStyle/>
            <a:p>
              <a:pPr marL="164144" indent="-164144" defTabSz="414765">
                <a:lnSpc>
                  <a:spcPct val="100000"/>
                </a:lnSpc>
                <a:spcBef>
                  <a:spcPts val="272"/>
                </a:spcBef>
                <a:spcAft>
                  <a:spcPts val="0"/>
                </a:spcAft>
                <a:buClr>
                  <a:srgbClr val="E20074"/>
                </a:buClr>
                <a:buSzPct val="100000"/>
                <a:buFont typeface="Wingdings" panose="05000000000000000000" pitchFamily="2" charset="2"/>
                <a:buChar char="§"/>
              </a:pPr>
              <a:r>
                <a:rPr lang="de-DE" sz="1088" dirty="0" smtClean="0">
                  <a:solidFill>
                    <a:srgbClr val="4B4B4B"/>
                  </a:solidFill>
                  <a:latin typeface="Tele-GroteskNor" pitchFamily="2" charset="0"/>
                  <a:cs typeface="Arial Unicode MS" panose="020B0604020202020204" pitchFamily="34" charset="-128"/>
                  <a:sym typeface="Wingdings" pitchFamily="2" charset="2"/>
                </a:rPr>
                <a:t>Custard</a:t>
              </a:r>
              <a:endParaRPr lang="de-DE" sz="1088" dirty="0">
                <a:solidFill>
                  <a:srgbClr val="4B4B4B"/>
                </a:solidFill>
                <a:latin typeface="Tele-GroteskNor" pitchFamily="2" charset="0"/>
                <a:cs typeface="Arial Unicode MS" panose="020B0604020202020204" pitchFamily="34" charset="-128"/>
                <a:sym typeface="Wingdings" pitchFamily="2" charset="2"/>
              </a:endParaRPr>
            </a:p>
            <a:p>
              <a:pPr marL="164144" indent="-164144" defTabSz="414765">
                <a:lnSpc>
                  <a:spcPct val="100000"/>
                </a:lnSpc>
                <a:spcBef>
                  <a:spcPts val="272"/>
                </a:spcBef>
                <a:spcAft>
                  <a:spcPts val="0"/>
                </a:spcAft>
                <a:buClr>
                  <a:srgbClr val="E20074"/>
                </a:buClr>
                <a:buSzPct val="100000"/>
                <a:buFont typeface="Wingdings" panose="05000000000000000000" pitchFamily="2" charset="2"/>
                <a:buChar char="§"/>
              </a:pPr>
              <a:r>
                <a:rPr lang="de-DE" sz="1088" dirty="0" smtClean="0">
                  <a:solidFill>
                    <a:srgbClr val="4B4B4B"/>
                  </a:solidFill>
                  <a:latin typeface="Tele-GroteskNor" pitchFamily="2" charset="0"/>
                  <a:cs typeface="Arial Unicode MS" panose="020B0604020202020204" pitchFamily="34" charset="-128"/>
                  <a:sym typeface="Wingdings" pitchFamily="2" charset="2"/>
                </a:rPr>
                <a:t>Custard</a:t>
              </a:r>
              <a:endParaRPr lang="de-DE" sz="1088" dirty="0">
                <a:solidFill>
                  <a:srgbClr val="4B4B4B"/>
                </a:solidFill>
                <a:latin typeface="Tele-GroteskNor" pitchFamily="2" charset="0"/>
                <a:cs typeface="Arial Unicode MS" panose="020B0604020202020204" pitchFamily="34" charset="-128"/>
                <a:sym typeface="Wingdings" pitchFamily="2" charset="2"/>
              </a:endParaRPr>
            </a:p>
            <a:p>
              <a:pPr marL="164144" indent="-164144" defTabSz="414765">
                <a:lnSpc>
                  <a:spcPct val="100000"/>
                </a:lnSpc>
                <a:spcBef>
                  <a:spcPts val="272"/>
                </a:spcBef>
                <a:spcAft>
                  <a:spcPts val="0"/>
                </a:spcAft>
                <a:buClr>
                  <a:srgbClr val="E20074"/>
                </a:buClr>
                <a:buSzPct val="100000"/>
                <a:buFont typeface="Wingdings" panose="05000000000000000000" pitchFamily="2" charset="2"/>
                <a:buChar char="§"/>
              </a:pPr>
              <a:r>
                <a:rPr lang="de-DE" sz="1088" dirty="0" smtClean="0">
                  <a:solidFill>
                    <a:srgbClr val="4B4B4B"/>
                  </a:solidFill>
                  <a:latin typeface="Tele-GroteskNor" pitchFamily="2" charset="0"/>
                  <a:cs typeface="Arial Unicode MS" panose="020B0604020202020204" pitchFamily="34" charset="-128"/>
                  <a:sym typeface="Wingdings" pitchFamily="2" charset="2"/>
                </a:rPr>
                <a:t>Custard</a:t>
              </a:r>
              <a:endParaRPr lang="de-DE" sz="1088" dirty="0">
                <a:solidFill>
                  <a:srgbClr val="4B4B4B"/>
                </a:solidFill>
                <a:latin typeface="Tele-GroteskNor" pitchFamily="2" charset="0"/>
                <a:cs typeface="Arial Unicode MS" panose="020B0604020202020204" pitchFamily="34" charset="-128"/>
                <a:sym typeface="Wingdings" pitchFamily="2" charset="2"/>
              </a:endParaRPr>
            </a:p>
            <a:p>
              <a:pPr marL="164144" indent="-164144" defTabSz="414765">
                <a:lnSpc>
                  <a:spcPct val="100000"/>
                </a:lnSpc>
                <a:spcBef>
                  <a:spcPts val="272"/>
                </a:spcBef>
                <a:spcAft>
                  <a:spcPts val="0"/>
                </a:spcAft>
                <a:buClr>
                  <a:srgbClr val="E20074"/>
                </a:buClr>
                <a:buSzPct val="100000"/>
                <a:buFont typeface="Wingdings" panose="05000000000000000000" pitchFamily="2" charset="2"/>
                <a:buChar char="§"/>
              </a:pPr>
              <a:r>
                <a:rPr lang="de-DE" sz="1088" dirty="0" smtClean="0">
                  <a:solidFill>
                    <a:srgbClr val="4B4B4B"/>
                  </a:solidFill>
                  <a:latin typeface="Tele-GroteskNor" pitchFamily="2" charset="0"/>
                  <a:cs typeface="Arial Unicode MS" panose="020B0604020202020204" pitchFamily="34" charset="-128"/>
                  <a:sym typeface="Wingdings" pitchFamily="2" charset="2"/>
                </a:rPr>
                <a:t>Custard</a:t>
              </a:r>
              <a:endParaRPr lang="de-DE" sz="1088" dirty="0">
                <a:solidFill>
                  <a:srgbClr val="4B4B4B"/>
                </a:solidFill>
                <a:latin typeface="Tele-GroteskNor" pitchFamily="2" charset="0"/>
                <a:cs typeface="Arial Unicode MS" panose="020B0604020202020204" pitchFamily="34" charset="-128"/>
                <a:sym typeface="Wingdings" pitchFamily="2" charset="2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886136" y="1976195"/>
              <a:ext cx="4840481" cy="279088"/>
            </a:xfrm>
            <a:prstGeom prst="rect">
              <a:avLst/>
            </a:prstGeom>
          </p:spPr>
          <p:txBody>
            <a:bodyPr wrap="square" lIns="28567" tIns="28567" rIns="28567" bIns="28567" anchor="b" anchorCtr="0">
              <a:spAutoFit/>
            </a:bodyPr>
            <a:lstStyle/>
            <a:p>
              <a:pPr defTabSz="1044094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</a:pPr>
              <a:r>
                <a:rPr lang="de-DE" sz="1270" dirty="0" err="1" smtClean="0">
                  <a:solidFill>
                    <a:srgbClr val="E20074"/>
                  </a:solidFill>
                  <a:latin typeface="Tele-GroteskNCFet" pitchFamily="2" charset="0"/>
                </a:rPr>
                <a:t>Rhubarb</a:t>
              </a:r>
              <a:endParaRPr lang="de-DE" sz="1270" dirty="0">
                <a:solidFill>
                  <a:srgbClr val="E20074"/>
                </a:solidFill>
                <a:latin typeface="Tele-GroteskNCFet" pitchFamily="2" charset="0"/>
              </a:endParaRPr>
            </a:p>
          </p:txBody>
        </p:sp>
      </p:grpSp>
      <p:grpSp>
        <p:nvGrpSpPr>
          <p:cNvPr id="16" name="Group 28"/>
          <p:cNvGrpSpPr/>
          <p:nvPr/>
        </p:nvGrpSpPr>
        <p:grpSpPr>
          <a:xfrm>
            <a:off x="4019904" y="3018610"/>
            <a:ext cx="4802536" cy="1517012"/>
            <a:chOff x="4431599" y="1971756"/>
            <a:chExt cx="5295018" cy="1672576"/>
          </a:xfrm>
        </p:grpSpPr>
        <p:sp>
          <p:nvSpPr>
            <p:cNvPr id="30" name="Oval 29"/>
            <p:cNvSpPr>
              <a:spLocks noChangeArrowheads="1"/>
            </p:cNvSpPr>
            <p:nvPr/>
          </p:nvSpPr>
          <p:spPr bwMode="auto">
            <a:xfrm>
              <a:off x="4431599" y="1971756"/>
              <a:ext cx="288000" cy="288000"/>
            </a:xfrm>
            <a:prstGeom prst="ellipse">
              <a:avLst/>
            </a:prstGeom>
            <a:solidFill>
              <a:schemeClr val="tx2"/>
            </a:solidFill>
            <a:ln w="3175">
              <a:solidFill>
                <a:schemeClr val="tx2"/>
              </a:solidFill>
              <a:round/>
              <a:headEnd/>
              <a:tailEnd/>
            </a:ln>
            <a:effectLst>
              <a:outerShdw blurRad="50800" dist="38100" dir="2700000" algn="tl" rotWithShape="0">
                <a:schemeClr val="bg1">
                  <a:lumMod val="50000"/>
                  <a:alpha val="40000"/>
                </a:schemeClr>
              </a:outerShdw>
            </a:effectLst>
          </p:spPr>
          <p:txBody>
            <a:bodyPr wrap="none" lIns="0" tIns="0" rIns="0" bIns="0" anchor="ctr"/>
            <a:lstStyle/>
            <a:p>
              <a:pPr algn="ctr" defTabSz="829361" eaLnBrk="0" fontAlgn="auto" hangingPunct="0">
                <a:lnSpc>
                  <a:spcPct val="100000"/>
                </a:lnSpc>
                <a:spcBef>
                  <a:spcPct val="0"/>
                </a:spcBef>
                <a:spcAft>
                  <a:spcPct val="30000"/>
                </a:spcAft>
                <a:buClr>
                  <a:srgbClr val="000000"/>
                </a:buClr>
                <a:buSzPct val="65000"/>
              </a:pPr>
              <a:r>
                <a:rPr lang="de-DE" sz="1270" b="1" dirty="0">
                  <a:solidFill>
                    <a:srgbClr val="FFFFFF"/>
                  </a:solidFill>
                  <a:latin typeface="Tele-GroteskNor" pitchFamily="2" charset="0"/>
                </a:rPr>
                <a:t>2</a:t>
              </a:r>
            </a:p>
          </p:txBody>
        </p:sp>
        <p:sp>
          <p:nvSpPr>
            <p:cNvPr id="31" name="Rectangle 30"/>
            <p:cNvSpPr/>
            <p:nvPr/>
          </p:nvSpPr>
          <p:spPr bwMode="gray">
            <a:xfrm>
              <a:off x="4431600" y="2333625"/>
              <a:ext cx="5288401" cy="1310707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square" lIns="163258" tIns="97955" rIns="97955" bIns="97955" rtlCol="0" anchor="t" anchorCtr="0">
              <a:spAutoFit/>
            </a:bodyPr>
            <a:lstStyle/>
            <a:p>
              <a:pPr marL="163260" indent="-164144" defTabSz="414765">
                <a:lnSpc>
                  <a:spcPct val="100000"/>
                </a:lnSpc>
                <a:spcBef>
                  <a:spcPts val="272"/>
                </a:spcBef>
                <a:spcAft>
                  <a:spcPts val="0"/>
                </a:spcAft>
                <a:buClr>
                  <a:srgbClr val="E20074"/>
                </a:buClr>
                <a:buSzPct val="100000"/>
                <a:buFont typeface="Wingdings" panose="05000000000000000000" pitchFamily="2" charset="2"/>
                <a:buChar char="§"/>
              </a:pPr>
              <a:r>
                <a:rPr lang="de-DE" sz="1088" dirty="0" smtClean="0">
                  <a:solidFill>
                    <a:srgbClr val="4B4B4B"/>
                  </a:solidFill>
                  <a:latin typeface="Tele-GroteskNor" pitchFamily="2" charset="0"/>
                  <a:cs typeface="Arial Unicode MS" panose="020B0604020202020204" pitchFamily="34" charset="-128"/>
                  <a:sym typeface="Wingdings" pitchFamily="2" charset="2"/>
                </a:rPr>
                <a:t>Custard</a:t>
              </a:r>
              <a:endParaRPr lang="de-DE" sz="1088" dirty="0">
                <a:solidFill>
                  <a:srgbClr val="4B4B4B"/>
                </a:solidFill>
                <a:latin typeface="Tele-GroteskNor" pitchFamily="2" charset="0"/>
                <a:cs typeface="Arial Unicode MS" panose="020B0604020202020204" pitchFamily="34" charset="-128"/>
                <a:sym typeface="Wingdings" pitchFamily="2" charset="2"/>
              </a:endParaRPr>
            </a:p>
            <a:p>
              <a:pPr marL="163260" indent="-164144" defTabSz="414765">
                <a:lnSpc>
                  <a:spcPct val="100000"/>
                </a:lnSpc>
                <a:spcBef>
                  <a:spcPts val="272"/>
                </a:spcBef>
                <a:spcAft>
                  <a:spcPts val="0"/>
                </a:spcAft>
                <a:buClr>
                  <a:srgbClr val="E20074"/>
                </a:buClr>
                <a:buSzPct val="100000"/>
                <a:buFont typeface="Wingdings" panose="05000000000000000000" pitchFamily="2" charset="2"/>
                <a:buChar char="§"/>
              </a:pPr>
              <a:r>
                <a:rPr lang="de-DE" sz="1088" dirty="0" smtClean="0">
                  <a:solidFill>
                    <a:srgbClr val="4B4B4B"/>
                  </a:solidFill>
                  <a:latin typeface="Tele-GroteskNor" pitchFamily="2" charset="0"/>
                  <a:cs typeface="Arial Unicode MS" panose="020B0604020202020204" pitchFamily="34" charset="-128"/>
                  <a:sym typeface="Wingdings" pitchFamily="2" charset="2"/>
                </a:rPr>
                <a:t>Custard</a:t>
              </a:r>
              <a:endParaRPr lang="de-DE" sz="1088" dirty="0">
                <a:solidFill>
                  <a:srgbClr val="4B4B4B"/>
                </a:solidFill>
                <a:latin typeface="Tele-GroteskNor" pitchFamily="2" charset="0"/>
                <a:cs typeface="Arial Unicode MS" panose="020B0604020202020204" pitchFamily="34" charset="-128"/>
                <a:sym typeface="Wingdings" pitchFamily="2" charset="2"/>
              </a:endParaRPr>
            </a:p>
            <a:p>
              <a:pPr marL="163260" indent="-164144" defTabSz="414765">
                <a:lnSpc>
                  <a:spcPct val="100000"/>
                </a:lnSpc>
                <a:spcBef>
                  <a:spcPts val="272"/>
                </a:spcBef>
                <a:spcAft>
                  <a:spcPts val="0"/>
                </a:spcAft>
                <a:buClr>
                  <a:srgbClr val="E20074"/>
                </a:buClr>
                <a:buSzPct val="100000"/>
                <a:buFont typeface="Wingdings" panose="05000000000000000000" pitchFamily="2" charset="2"/>
                <a:buChar char="§"/>
              </a:pPr>
              <a:r>
                <a:rPr lang="de-DE" sz="1088" dirty="0" smtClean="0">
                  <a:solidFill>
                    <a:srgbClr val="4B4B4B"/>
                  </a:solidFill>
                  <a:latin typeface="Tele-GroteskNor" pitchFamily="2" charset="0"/>
                  <a:cs typeface="Arial Unicode MS" panose="020B0604020202020204" pitchFamily="34" charset="-128"/>
                  <a:sym typeface="Wingdings" pitchFamily="2" charset="2"/>
                </a:rPr>
                <a:t>Custard</a:t>
              </a:r>
              <a:endParaRPr lang="de-DE" sz="1088" dirty="0">
                <a:solidFill>
                  <a:srgbClr val="4B4B4B"/>
                </a:solidFill>
                <a:latin typeface="Tele-GroteskNor" pitchFamily="2" charset="0"/>
                <a:cs typeface="Arial Unicode MS" panose="020B0604020202020204" pitchFamily="34" charset="-128"/>
                <a:sym typeface="Wingdings" pitchFamily="2" charset="2"/>
              </a:endParaRPr>
            </a:p>
            <a:p>
              <a:pPr marL="163260" indent="-164144" defTabSz="414765">
                <a:lnSpc>
                  <a:spcPct val="100000"/>
                </a:lnSpc>
                <a:spcBef>
                  <a:spcPts val="272"/>
                </a:spcBef>
                <a:spcAft>
                  <a:spcPts val="0"/>
                </a:spcAft>
                <a:buClr>
                  <a:srgbClr val="E20074"/>
                </a:buClr>
                <a:buSzPct val="100000"/>
                <a:buFont typeface="Wingdings" panose="05000000000000000000" pitchFamily="2" charset="2"/>
                <a:buChar char="§"/>
              </a:pPr>
              <a:r>
                <a:rPr lang="de-DE" sz="1088" dirty="0" smtClean="0">
                  <a:solidFill>
                    <a:srgbClr val="4B4B4B"/>
                  </a:solidFill>
                  <a:latin typeface="Tele-GroteskNor" pitchFamily="2" charset="0"/>
                  <a:cs typeface="Arial Unicode MS" panose="020B0604020202020204" pitchFamily="34" charset="-128"/>
                  <a:sym typeface="Wingdings" pitchFamily="2" charset="2"/>
                </a:rPr>
                <a:t>Custard</a:t>
              </a:r>
              <a:endParaRPr lang="de-DE" sz="1088" dirty="0">
                <a:solidFill>
                  <a:srgbClr val="4B4B4B"/>
                </a:solidFill>
                <a:latin typeface="Tele-GroteskNor" pitchFamily="2" charset="0"/>
                <a:cs typeface="Arial Unicode MS" panose="020B0604020202020204" pitchFamily="34" charset="-128"/>
                <a:sym typeface="Wingdings" pitchFamily="2" charset="2"/>
              </a:endParaRPr>
            </a:p>
            <a:p>
              <a:pPr marL="163260" indent="-164144" defTabSz="414765">
                <a:lnSpc>
                  <a:spcPct val="100000"/>
                </a:lnSpc>
                <a:spcBef>
                  <a:spcPts val="272"/>
                </a:spcBef>
                <a:spcAft>
                  <a:spcPts val="0"/>
                </a:spcAft>
                <a:buClr>
                  <a:srgbClr val="E20074"/>
                </a:buClr>
                <a:buSzPct val="100000"/>
                <a:buFont typeface="Wingdings" panose="05000000000000000000" pitchFamily="2" charset="2"/>
                <a:buChar char="§"/>
              </a:pPr>
              <a:r>
                <a:rPr lang="de-DE" sz="1088" dirty="0" err="1" smtClean="0">
                  <a:solidFill>
                    <a:srgbClr val="4B4B4B"/>
                  </a:solidFill>
                  <a:latin typeface="Tele-GroteskNor" pitchFamily="2" charset="0"/>
                  <a:cs typeface="Arial Unicode MS" panose="020B0604020202020204" pitchFamily="34" charset="-128"/>
                </a:rPr>
                <a:t>Rhubarb</a:t>
              </a:r>
              <a:endParaRPr lang="de-DE" sz="1088" dirty="0">
                <a:solidFill>
                  <a:srgbClr val="4B4B4B"/>
                </a:solidFill>
                <a:latin typeface="Tele-GroteskNor" pitchFamily="2" charset="0"/>
                <a:cs typeface="Arial Unicode MS" panose="020B0604020202020204" pitchFamily="34" charset="-128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886136" y="1976195"/>
              <a:ext cx="4840481" cy="279088"/>
            </a:xfrm>
            <a:prstGeom prst="rect">
              <a:avLst/>
            </a:prstGeom>
          </p:spPr>
          <p:txBody>
            <a:bodyPr wrap="square" lIns="28567" tIns="28567" rIns="28567" bIns="28567" anchor="b" anchorCtr="0">
              <a:spAutoFit/>
            </a:bodyPr>
            <a:lstStyle/>
            <a:p>
              <a:pPr defTabSz="1044094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</a:pPr>
              <a:r>
                <a:rPr lang="de-DE" sz="1270" dirty="0" err="1" smtClean="0">
                  <a:solidFill>
                    <a:srgbClr val="E20074"/>
                  </a:solidFill>
                  <a:latin typeface="Tele-GroteskNCFet" pitchFamily="2" charset="0"/>
                </a:rPr>
                <a:t>Rhubarb</a:t>
              </a:r>
              <a:endParaRPr lang="de-DE" sz="1270" dirty="0">
                <a:solidFill>
                  <a:srgbClr val="E20074"/>
                </a:solidFill>
                <a:latin typeface="Tele-GroteskNCFet" pitchFamily="2" charset="0"/>
              </a:endParaRPr>
            </a:p>
          </p:txBody>
        </p:sp>
      </p:grpSp>
      <p:grpSp>
        <p:nvGrpSpPr>
          <p:cNvPr id="17" name="Group 32"/>
          <p:cNvGrpSpPr/>
          <p:nvPr/>
        </p:nvGrpSpPr>
        <p:grpSpPr>
          <a:xfrm>
            <a:off x="4019903" y="4936428"/>
            <a:ext cx="4802536" cy="1105233"/>
            <a:chOff x="4431599" y="1971756"/>
            <a:chExt cx="5295018" cy="1218571"/>
          </a:xfrm>
        </p:grpSpPr>
        <p:sp>
          <p:nvSpPr>
            <p:cNvPr id="34" name="Oval 33"/>
            <p:cNvSpPr>
              <a:spLocks noChangeArrowheads="1"/>
            </p:cNvSpPr>
            <p:nvPr/>
          </p:nvSpPr>
          <p:spPr bwMode="auto">
            <a:xfrm>
              <a:off x="4431599" y="1971756"/>
              <a:ext cx="288000" cy="288000"/>
            </a:xfrm>
            <a:prstGeom prst="ellipse">
              <a:avLst/>
            </a:prstGeom>
            <a:solidFill>
              <a:schemeClr val="tx2"/>
            </a:solidFill>
            <a:ln w="3175">
              <a:solidFill>
                <a:schemeClr val="tx2"/>
              </a:solidFill>
              <a:round/>
              <a:headEnd/>
              <a:tailEnd/>
            </a:ln>
            <a:effectLst>
              <a:outerShdw blurRad="50800" dist="38100" dir="2700000" algn="tl" rotWithShape="0">
                <a:schemeClr val="bg1">
                  <a:lumMod val="50000"/>
                  <a:alpha val="40000"/>
                </a:schemeClr>
              </a:outerShdw>
            </a:effectLst>
          </p:spPr>
          <p:txBody>
            <a:bodyPr wrap="none" lIns="0" tIns="0" rIns="0" bIns="0" anchor="ctr"/>
            <a:lstStyle/>
            <a:p>
              <a:pPr algn="ctr" defTabSz="829361" eaLnBrk="0" fontAlgn="auto" hangingPunct="0">
                <a:lnSpc>
                  <a:spcPct val="100000"/>
                </a:lnSpc>
                <a:spcBef>
                  <a:spcPct val="0"/>
                </a:spcBef>
                <a:spcAft>
                  <a:spcPct val="30000"/>
                </a:spcAft>
                <a:buClr>
                  <a:srgbClr val="000000"/>
                </a:buClr>
                <a:buSzPct val="65000"/>
              </a:pPr>
              <a:r>
                <a:rPr lang="de-DE" sz="1270" b="1" dirty="0">
                  <a:solidFill>
                    <a:srgbClr val="FFFFFF"/>
                  </a:solidFill>
                  <a:latin typeface="Tele-GroteskNor" pitchFamily="2" charset="0"/>
                </a:rPr>
                <a:t>3</a:t>
              </a:r>
            </a:p>
          </p:txBody>
        </p:sp>
        <p:sp>
          <p:nvSpPr>
            <p:cNvPr id="35" name="Rectangle 34"/>
            <p:cNvSpPr/>
            <p:nvPr/>
          </p:nvSpPr>
          <p:spPr bwMode="gray">
            <a:xfrm>
              <a:off x="4431600" y="2333625"/>
              <a:ext cx="5288401" cy="856702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square" lIns="163258" tIns="97955" rIns="97955" bIns="97955" rtlCol="0" anchor="t" anchorCtr="0">
              <a:spAutoFit/>
            </a:bodyPr>
            <a:lstStyle/>
            <a:p>
              <a:pPr marL="164144" indent="-164144" defTabSz="414765">
                <a:lnSpc>
                  <a:spcPct val="100000"/>
                </a:lnSpc>
                <a:spcBef>
                  <a:spcPts val="272"/>
                </a:spcBef>
                <a:spcAft>
                  <a:spcPts val="0"/>
                </a:spcAft>
                <a:buClr>
                  <a:srgbClr val="E20074"/>
                </a:buClr>
                <a:buSzPct val="100000"/>
                <a:buFont typeface="Wingdings" panose="05000000000000000000" pitchFamily="2" charset="2"/>
                <a:buChar char="§"/>
              </a:pPr>
              <a:r>
                <a:rPr lang="de-DE" sz="1088" dirty="0" err="1" smtClean="0">
                  <a:solidFill>
                    <a:srgbClr val="4B4B4B"/>
                  </a:solidFill>
                  <a:latin typeface="Tele-GroteskNor" pitchFamily="2" charset="0"/>
                  <a:cs typeface="Arial Unicode MS" panose="020B0604020202020204" pitchFamily="34" charset="-128"/>
                </a:rPr>
                <a:t>Rhubarb</a:t>
              </a:r>
              <a:endParaRPr lang="de-DE" sz="1088" dirty="0">
                <a:solidFill>
                  <a:srgbClr val="4B4B4B"/>
                </a:solidFill>
                <a:latin typeface="Tele-GroteskNor" pitchFamily="2" charset="0"/>
                <a:cs typeface="Arial Unicode MS" panose="020B0604020202020204" pitchFamily="34" charset="-128"/>
              </a:endParaRPr>
            </a:p>
            <a:p>
              <a:pPr marL="164144" indent="-164144" defTabSz="414765">
                <a:lnSpc>
                  <a:spcPct val="100000"/>
                </a:lnSpc>
                <a:spcBef>
                  <a:spcPts val="272"/>
                </a:spcBef>
                <a:spcAft>
                  <a:spcPts val="0"/>
                </a:spcAft>
                <a:buClr>
                  <a:srgbClr val="E20074"/>
                </a:buClr>
                <a:buSzPct val="100000"/>
                <a:buFont typeface="Wingdings" panose="05000000000000000000" pitchFamily="2" charset="2"/>
                <a:buChar char="§"/>
              </a:pPr>
              <a:r>
                <a:rPr lang="de-DE" sz="1088" dirty="0" err="1" smtClean="0">
                  <a:solidFill>
                    <a:srgbClr val="4B4B4B"/>
                  </a:solidFill>
                  <a:latin typeface="Tele-GroteskNor" pitchFamily="2" charset="0"/>
                  <a:cs typeface="Arial Unicode MS" panose="020B0604020202020204" pitchFamily="34" charset="-128"/>
                </a:rPr>
                <a:t>Rhubarb</a:t>
              </a:r>
              <a:endParaRPr lang="de-DE" sz="1088" dirty="0">
                <a:solidFill>
                  <a:srgbClr val="4B4B4B"/>
                </a:solidFill>
                <a:latin typeface="Tele-GroteskNor" pitchFamily="2" charset="0"/>
                <a:cs typeface="Arial Unicode MS" panose="020B0604020202020204" pitchFamily="34" charset="-128"/>
              </a:endParaRPr>
            </a:p>
            <a:p>
              <a:pPr marL="164144" indent="-164144" defTabSz="414765">
                <a:lnSpc>
                  <a:spcPct val="100000"/>
                </a:lnSpc>
                <a:spcBef>
                  <a:spcPts val="272"/>
                </a:spcBef>
                <a:spcAft>
                  <a:spcPts val="0"/>
                </a:spcAft>
                <a:buClr>
                  <a:srgbClr val="E20074"/>
                </a:buClr>
                <a:buSzPct val="100000"/>
                <a:buFont typeface="Wingdings" panose="05000000000000000000" pitchFamily="2" charset="2"/>
                <a:buChar char="§"/>
              </a:pPr>
              <a:r>
                <a:rPr lang="de-DE" sz="1088" dirty="0" err="1" smtClean="0">
                  <a:solidFill>
                    <a:srgbClr val="4B4B4B"/>
                  </a:solidFill>
                  <a:latin typeface="Tele-GroteskNor" pitchFamily="2" charset="0"/>
                  <a:cs typeface="Arial Unicode MS" panose="020B0604020202020204" pitchFamily="34" charset="-128"/>
                </a:rPr>
                <a:t>Rhubarb</a:t>
              </a:r>
              <a:endParaRPr lang="de-DE" sz="1088" dirty="0">
                <a:solidFill>
                  <a:srgbClr val="4B4B4B"/>
                </a:solidFill>
                <a:latin typeface="Tele-GroteskNor" pitchFamily="2" charset="0"/>
                <a:cs typeface="Arial Unicode MS" panose="020B0604020202020204" pitchFamily="34" charset="-128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886136" y="1976195"/>
              <a:ext cx="4840481" cy="279088"/>
            </a:xfrm>
            <a:prstGeom prst="rect">
              <a:avLst/>
            </a:prstGeom>
          </p:spPr>
          <p:txBody>
            <a:bodyPr wrap="square" lIns="28567" tIns="28567" rIns="28567" bIns="28567" anchor="b" anchorCtr="0">
              <a:spAutoFit/>
            </a:bodyPr>
            <a:lstStyle/>
            <a:p>
              <a:pPr defTabSz="1044094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</a:pPr>
              <a:r>
                <a:rPr lang="de-DE" sz="1270" dirty="0" err="1" smtClean="0">
                  <a:solidFill>
                    <a:srgbClr val="E20074"/>
                  </a:solidFill>
                  <a:latin typeface="Tele-GroteskNCFet" pitchFamily="2" charset="0"/>
                </a:rPr>
                <a:t>Rhubarb</a:t>
              </a:r>
              <a:endParaRPr lang="de-DE" sz="1270" dirty="0">
                <a:solidFill>
                  <a:srgbClr val="E20074"/>
                </a:solidFill>
                <a:latin typeface="Tele-GroteskNCFet" pitchFamily="2" charset="0"/>
              </a:endParaRPr>
            </a:p>
          </p:txBody>
        </p:sp>
      </p:grpSp>
      <p:sp>
        <p:nvSpPr>
          <p:cNvPr id="38" name="Oval 30"/>
          <p:cNvSpPr>
            <a:spLocks noChangeArrowheads="1"/>
          </p:cNvSpPr>
          <p:nvPr/>
        </p:nvSpPr>
        <p:spPr bwMode="auto">
          <a:xfrm>
            <a:off x="3368196" y="5599244"/>
            <a:ext cx="293865" cy="293729"/>
          </a:xfrm>
          <a:prstGeom prst="ellipse">
            <a:avLst/>
          </a:prstGeom>
          <a:solidFill>
            <a:schemeClr val="tx2"/>
          </a:solidFill>
          <a:ln w="3175">
            <a:solidFill>
              <a:schemeClr val="tx2"/>
            </a:solidFill>
            <a:round/>
            <a:headEnd/>
            <a:tailEnd/>
          </a:ln>
          <a:effectLst>
            <a:outerShdw blurRad="50800" dist="38100" dir="2700000" algn="tl" rotWithShape="0">
              <a:schemeClr val="bg1">
                <a:lumMod val="50000"/>
                <a:alpha val="40000"/>
              </a:schemeClr>
            </a:outerShdw>
          </a:effectLst>
        </p:spPr>
        <p:txBody>
          <a:bodyPr wrap="none" lIns="0" tIns="0" rIns="0" bIns="0" anchor="ctr"/>
          <a:lstStyle/>
          <a:p>
            <a:pPr algn="ctr" defTabSz="829361" eaLnBrk="0" fontAlgn="auto" hangingPunct="0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000000"/>
              </a:buClr>
              <a:buSzPct val="65000"/>
            </a:pPr>
            <a:r>
              <a:rPr lang="de-DE" sz="1451" b="1" dirty="0">
                <a:solidFill>
                  <a:srgbClr val="FFFFFF"/>
                </a:solidFill>
                <a:latin typeface="Tele-GroteskNor" pitchFamily="2" charset="0"/>
              </a:rPr>
              <a:t>3</a:t>
            </a:r>
          </a:p>
        </p:txBody>
      </p:sp>
      <p:sp>
        <p:nvSpPr>
          <p:cNvPr id="39" name="Oval 31"/>
          <p:cNvSpPr>
            <a:spLocks noChangeArrowheads="1"/>
          </p:cNvSpPr>
          <p:nvPr/>
        </p:nvSpPr>
        <p:spPr bwMode="auto">
          <a:xfrm>
            <a:off x="3101540" y="4710115"/>
            <a:ext cx="293865" cy="293729"/>
          </a:xfrm>
          <a:prstGeom prst="ellipse">
            <a:avLst/>
          </a:prstGeom>
          <a:solidFill>
            <a:schemeClr val="tx2"/>
          </a:solidFill>
          <a:ln w="3175">
            <a:solidFill>
              <a:schemeClr val="tx2"/>
            </a:solidFill>
            <a:round/>
            <a:headEnd/>
            <a:tailEnd/>
          </a:ln>
          <a:effectLst>
            <a:outerShdw blurRad="50800" dist="38100" dir="2700000" algn="tl" rotWithShape="0">
              <a:schemeClr val="bg1">
                <a:lumMod val="50000"/>
                <a:alpha val="40000"/>
              </a:schemeClr>
            </a:outerShdw>
          </a:effectLst>
        </p:spPr>
        <p:txBody>
          <a:bodyPr wrap="none" lIns="0" tIns="0" rIns="0" bIns="0" anchor="ctr"/>
          <a:lstStyle/>
          <a:p>
            <a:pPr algn="ctr" defTabSz="829361" eaLnBrk="0" fontAlgn="auto" hangingPunct="0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000000"/>
              </a:buClr>
              <a:buSzPct val="65000"/>
            </a:pPr>
            <a:r>
              <a:rPr lang="de-DE" sz="1451" b="1" dirty="0">
                <a:solidFill>
                  <a:srgbClr val="FFFFFF"/>
                </a:solidFill>
                <a:latin typeface="Tele-GroteskNor" pitchFamily="2" charset="0"/>
              </a:rPr>
              <a:t>2</a:t>
            </a:r>
          </a:p>
        </p:txBody>
      </p:sp>
      <p:sp>
        <p:nvSpPr>
          <p:cNvPr id="43" name="Oval 31"/>
          <p:cNvSpPr>
            <a:spLocks noChangeArrowheads="1"/>
          </p:cNvSpPr>
          <p:nvPr/>
        </p:nvSpPr>
        <p:spPr bwMode="auto">
          <a:xfrm>
            <a:off x="3368196" y="3584895"/>
            <a:ext cx="293865" cy="293729"/>
          </a:xfrm>
          <a:prstGeom prst="ellipse">
            <a:avLst/>
          </a:prstGeom>
          <a:solidFill>
            <a:schemeClr val="tx2"/>
          </a:solidFill>
          <a:ln w="3175">
            <a:solidFill>
              <a:schemeClr val="tx2"/>
            </a:solidFill>
            <a:round/>
            <a:headEnd/>
            <a:tailEnd/>
          </a:ln>
          <a:effectLst>
            <a:outerShdw blurRad="50800" dist="38100" dir="2700000" algn="tl" rotWithShape="0">
              <a:schemeClr val="bg1">
                <a:lumMod val="50000"/>
                <a:alpha val="40000"/>
              </a:schemeClr>
            </a:outerShdw>
          </a:effectLst>
        </p:spPr>
        <p:txBody>
          <a:bodyPr wrap="none" lIns="0" tIns="0" rIns="0" bIns="0" anchor="ctr"/>
          <a:lstStyle/>
          <a:p>
            <a:pPr algn="ctr" defTabSz="829361" eaLnBrk="0" fontAlgn="auto" hangingPunct="0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000000"/>
              </a:buClr>
              <a:buSzPct val="65000"/>
            </a:pPr>
            <a:r>
              <a:rPr lang="de-DE" sz="1451" b="1" dirty="0">
                <a:solidFill>
                  <a:srgbClr val="FFFFFF"/>
                </a:solidFill>
                <a:latin typeface="Tele-GroteskNor" pitchFamily="2" charset="0"/>
              </a:rPr>
              <a:t>2</a:t>
            </a:r>
          </a:p>
        </p:txBody>
      </p:sp>
      <p:sp>
        <p:nvSpPr>
          <p:cNvPr id="46" name="AutoShape 3"/>
          <p:cNvSpPr>
            <a:spLocks noChangeArrowheads="1"/>
          </p:cNvSpPr>
          <p:nvPr/>
        </p:nvSpPr>
        <p:spPr bwMode="gray">
          <a:xfrm>
            <a:off x="354683" y="1626988"/>
            <a:ext cx="2122360" cy="653034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31088" rIns="0" bIns="31088" anchor="ctr"/>
          <a:lstStyle/>
          <a:p>
            <a:pPr algn="ctr" defTabSz="622021" eaLnBrk="0" fontAlgn="auto" hangingPunct="0">
              <a:lnSpc>
                <a:spcPct val="90000"/>
              </a:lnSpc>
              <a:spcBef>
                <a:spcPts val="181"/>
              </a:spcBef>
              <a:spcAft>
                <a:spcPts val="0"/>
              </a:spcAft>
              <a:buClrTx/>
            </a:pPr>
            <a:r>
              <a:rPr lang="en-US" sz="1088" dirty="0" smtClean="0">
                <a:solidFill>
                  <a:srgbClr val="4B4B4B"/>
                </a:solidFill>
                <a:cs typeface="Arial" charset="0"/>
                <a:sym typeface="Arial" charset="0"/>
              </a:rPr>
              <a:t>Rhubarb</a:t>
            </a:r>
            <a:endParaRPr lang="en-US" sz="1088" dirty="0">
              <a:solidFill>
                <a:srgbClr val="4B4B4B"/>
              </a:solidFill>
              <a:cs typeface="Arial" charset="0"/>
              <a:sym typeface="Arial" charset="0"/>
            </a:endParaRPr>
          </a:p>
        </p:txBody>
      </p:sp>
      <p:sp>
        <p:nvSpPr>
          <p:cNvPr id="47" name="AutoShape 3"/>
          <p:cNvSpPr>
            <a:spLocks noChangeArrowheads="1"/>
          </p:cNvSpPr>
          <p:nvPr/>
        </p:nvSpPr>
        <p:spPr bwMode="gray">
          <a:xfrm>
            <a:off x="354683" y="2516115"/>
            <a:ext cx="2122360" cy="653034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31088" rIns="0" bIns="31088" anchor="ctr"/>
          <a:lstStyle/>
          <a:p>
            <a:pPr algn="ctr" defTabSz="622021" eaLnBrk="0" fontAlgn="auto" hangingPunct="0">
              <a:lnSpc>
                <a:spcPct val="90000"/>
              </a:lnSpc>
              <a:spcBef>
                <a:spcPts val="181"/>
              </a:spcBef>
              <a:spcAft>
                <a:spcPts val="0"/>
              </a:spcAft>
              <a:buClrTx/>
            </a:pPr>
            <a:r>
              <a:rPr lang="de-DE" sz="1088" dirty="0" err="1" smtClean="0">
                <a:solidFill>
                  <a:srgbClr val="4B4B4B"/>
                </a:solidFill>
                <a:cs typeface="Arial" charset="0"/>
                <a:sym typeface="Arial" charset="0"/>
              </a:rPr>
              <a:t>Rhubarb</a:t>
            </a:r>
            <a:endParaRPr lang="de-DE" sz="1088" dirty="0">
              <a:solidFill>
                <a:srgbClr val="4B4B4B"/>
              </a:solidFill>
              <a:cs typeface="Arial" charset="0"/>
              <a:sym typeface="Arial" charset="0"/>
            </a:endParaRPr>
          </a:p>
        </p:txBody>
      </p:sp>
      <p:sp>
        <p:nvSpPr>
          <p:cNvPr id="48" name="AutoShape 3"/>
          <p:cNvSpPr>
            <a:spLocks noChangeArrowheads="1"/>
          </p:cNvSpPr>
          <p:nvPr/>
        </p:nvSpPr>
        <p:spPr bwMode="gray">
          <a:xfrm>
            <a:off x="354683" y="3405242"/>
            <a:ext cx="2122360" cy="653034"/>
          </a:xfrm>
          <a:prstGeom prst="rect">
            <a:avLst/>
          </a:prstGeom>
          <a:solidFill>
            <a:srgbClr val="E20074"/>
          </a:solidFill>
          <a:ln w="19050" algn="ctr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lIns="0" tIns="31088" rIns="0" bIns="31088" anchor="ctr"/>
          <a:lstStyle/>
          <a:p>
            <a:pPr algn="ctr" defTabSz="622021" eaLnBrk="0" fontAlgn="auto" hangingPunct="0">
              <a:lnSpc>
                <a:spcPct val="90000"/>
              </a:lnSpc>
              <a:spcBef>
                <a:spcPts val="181"/>
              </a:spcBef>
              <a:spcAft>
                <a:spcPts val="0"/>
              </a:spcAft>
              <a:buClrTx/>
            </a:pPr>
            <a:r>
              <a:rPr lang="en-US" sz="1088" dirty="0" smtClean="0">
                <a:solidFill>
                  <a:srgbClr val="FFFFFF"/>
                </a:solidFill>
                <a:cs typeface="Arial" charset="0"/>
                <a:sym typeface="Arial" charset="0"/>
              </a:rPr>
              <a:t>Rhubarb</a:t>
            </a:r>
            <a:endParaRPr lang="en-US" sz="1088" dirty="0">
              <a:solidFill>
                <a:srgbClr val="FFFFFF"/>
              </a:solidFill>
              <a:cs typeface="Arial" charset="0"/>
              <a:sym typeface="Arial" charset="0"/>
            </a:endParaRPr>
          </a:p>
        </p:txBody>
      </p:sp>
      <p:sp>
        <p:nvSpPr>
          <p:cNvPr id="49" name="AutoShape 3"/>
          <p:cNvSpPr>
            <a:spLocks noChangeArrowheads="1"/>
          </p:cNvSpPr>
          <p:nvPr/>
        </p:nvSpPr>
        <p:spPr bwMode="gray">
          <a:xfrm>
            <a:off x="354683" y="4530463"/>
            <a:ext cx="2122360" cy="653034"/>
          </a:xfrm>
          <a:prstGeom prst="rect">
            <a:avLst/>
          </a:prstGeom>
          <a:solidFill>
            <a:srgbClr val="E20074"/>
          </a:solidFill>
          <a:ln w="19050" algn="ctr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lIns="0" tIns="31088" rIns="0" bIns="31088" anchor="ctr"/>
          <a:lstStyle/>
          <a:p>
            <a:pPr algn="ctr" defTabSz="622021" eaLnBrk="0" fontAlgn="auto" hangingPunct="0">
              <a:lnSpc>
                <a:spcPct val="90000"/>
              </a:lnSpc>
              <a:spcBef>
                <a:spcPts val="181"/>
              </a:spcBef>
              <a:spcAft>
                <a:spcPts val="0"/>
              </a:spcAft>
              <a:buClrTx/>
            </a:pPr>
            <a:r>
              <a:rPr lang="de-DE" sz="1088" dirty="0" err="1" smtClean="0">
                <a:solidFill>
                  <a:srgbClr val="FFFFFF"/>
                </a:solidFill>
                <a:cs typeface="Arial" charset="0"/>
                <a:sym typeface="Arial" charset="0"/>
              </a:rPr>
              <a:t>Rhubarb</a:t>
            </a:r>
            <a:endParaRPr lang="de-DE" sz="1088" dirty="0">
              <a:solidFill>
                <a:srgbClr val="FFFFFF"/>
              </a:solidFill>
              <a:cs typeface="Arial" charset="0"/>
              <a:sym typeface="Arial" charset="0"/>
            </a:endParaRPr>
          </a:p>
        </p:txBody>
      </p:sp>
      <p:sp>
        <p:nvSpPr>
          <p:cNvPr id="50" name="AutoShape 3"/>
          <p:cNvSpPr>
            <a:spLocks noChangeArrowheads="1"/>
          </p:cNvSpPr>
          <p:nvPr/>
        </p:nvSpPr>
        <p:spPr bwMode="gray">
          <a:xfrm>
            <a:off x="354683" y="5419591"/>
            <a:ext cx="2122360" cy="653034"/>
          </a:xfrm>
          <a:prstGeom prst="rect">
            <a:avLst/>
          </a:prstGeom>
          <a:solidFill>
            <a:srgbClr val="E20074"/>
          </a:solidFill>
          <a:ln w="19050" algn="ctr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lIns="0" tIns="31088" rIns="0" bIns="31088" anchor="ctr"/>
          <a:lstStyle/>
          <a:p>
            <a:pPr algn="ctr" defTabSz="622021" eaLnBrk="0" fontAlgn="auto" hangingPunct="0">
              <a:lnSpc>
                <a:spcPct val="90000"/>
              </a:lnSpc>
              <a:spcBef>
                <a:spcPts val="181"/>
              </a:spcBef>
              <a:spcAft>
                <a:spcPts val="0"/>
              </a:spcAft>
              <a:buClrTx/>
            </a:pPr>
            <a:r>
              <a:rPr lang="de-DE" sz="1088" dirty="0" err="1" smtClean="0">
                <a:solidFill>
                  <a:srgbClr val="FFFFFF"/>
                </a:solidFill>
                <a:cs typeface="Arial" charset="0"/>
                <a:sym typeface="Arial" charset="0"/>
              </a:rPr>
              <a:t>Rhubarb</a:t>
            </a:r>
            <a:endParaRPr lang="de-DE" sz="1088" dirty="0">
              <a:solidFill>
                <a:srgbClr val="FFFFFF"/>
              </a:solidFill>
              <a:cs typeface="Arial" charset="0"/>
              <a:sym typeface="Arial" charset="0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354683" y="4294370"/>
            <a:ext cx="2122360" cy="0"/>
          </a:xfrm>
          <a:prstGeom prst="line">
            <a:avLst/>
          </a:prstGeom>
          <a:ln w="12700">
            <a:solidFill>
              <a:schemeClr val="tx2"/>
            </a:solidFill>
            <a:prstDash val="dash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2595439" y="4294370"/>
            <a:ext cx="1306068" cy="0"/>
          </a:xfrm>
          <a:prstGeom prst="line">
            <a:avLst/>
          </a:prstGeom>
          <a:ln w="12700">
            <a:solidFill>
              <a:schemeClr val="tx2"/>
            </a:solidFill>
            <a:prstDash val="dash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Oval 31">
            <a:extLst>
              <a:ext uri="{FF2B5EF4-FFF2-40B4-BE49-F238E27FC236}">
                <a16:creationId xmlns:a16="http://schemas.microsoft.com/office/drawing/2014/main" xmlns="" id="{2D9AE8E8-C48A-4C35-8761-DE5CB7B889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4885" y="5599244"/>
            <a:ext cx="293865" cy="293729"/>
          </a:xfrm>
          <a:prstGeom prst="ellipse">
            <a:avLst/>
          </a:prstGeom>
          <a:solidFill>
            <a:schemeClr val="tx2"/>
          </a:solidFill>
          <a:ln w="3175">
            <a:solidFill>
              <a:schemeClr val="tx2"/>
            </a:solidFill>
            <a:round/>
            <a:headEnd/>
            <a:tailEnd/>
          </a:ln>
          <a:effectLst>
            <a:outerShdw blurRad="50800" dist="38100" dir="2700000" algn="tl" rotWithShape="0">
              <a:schemeClr val="bg1">
                <a:lumMod val="50000"/>
                <a:alpha val="40000"/>
              </a:schemeClr>
            </a:outerShdw>
          </a:effectLst>
        </p:spPr>
        <p:txBody>
          <a:bodyPr wrap="none" lIns="0" tIns="0" rIns="0" bIns="0" anchor="ctr"/>
          <a:lstStyle/>
          <a:p>
            <a:pPr algn="ctr" defTabSz="829361" eaLnBrk="0" fontAlgn="auto" hangingPunct="0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000000"/>
              </a:buClr>
              <a:buSzPct val="65000"/>
            </a:pPr>
            <a:r>
              <a:rPr lang="de-DE" sz="1451" b="1" dirty="0">
                <a:solidFill>
                  <a:srgbClr val="FFFFFF"/>
                </a:solidFill>
                <a:latin typeface="Tele-GroteskNor" pitchFamily="2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xmlns="" val="3632933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YnQwvwDSPO9inXDsOl1iA"/>
</p:tagLst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Microsoft Office PowerPoint</Application>
  <PresentationFormat>Bildschirmpräsentation (4:3)</PresentationFormat>
  <Paragraphs>35</Paragraphs>
  <Slides>1</Slides>
  <Notes>1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Larissa-Design</vt:lpstr>
      <vt:lpstr>think-cell Folie</vt:lpstr>
      <vt:lpstr>Rhubarb</vt:lpstr>
    </vt:vector>
  </TitlesOfParts>
  <Company>Deutsche Telekom AG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UMSETZUNG STRATEGIE SYS 2018: A. Al-Saleh</dc:title>
  <dc:creator>Thomson</dc:creator>
  <cp:lastModifiedBy>Thomson</cp:lastModifiedBy>
  <cp:revision>3</cp:revision>
  <dcterms:created xsi:type="dcterms:W3CDTF">2018-01-22T08:46:30Z</dcterms:created>
  <dcterms:modified xsi:type="dcterms:W3CDTF">2018-01-22T08:57:55Z</dcterms:modified>
</cp:coreProperties>
</file>