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427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2142C9-F73A-4AC1-B602-470BDE1B55F7}" type="datetimeFigureOut">
              <a:rPr lang="es-ES" smtClean="0"/>
              <a:t>29/03/2016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B7A75B-111B-47BB-9129-2A7068C45958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B7A75B-111B-47BB-9129-2A7068C45958}" type="slidenum">
              <a:rPr lang="es-ES" smtClean="0"/>
              <a:t>1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B7A75B-111B-47BB-9129-2A7068C45958}" type="slidenum">
              <a:rPr lang="es-ES" smtClean="0"/>
              <a:t>2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578EA-8425-488D-B226-37DDCE7C0DE3}" type="datetimeFigureOut">
              <a:rPr lang="es-ES" smtClean="0"/>
              <a:t>29/03/2016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4C888-859D-4117-9E85-7B7F5A3A59F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578EA-8425-488D-B226-37DDCE7C0DE3}" type="datetimeFigureOut">
              <a:rPr lang="es-ES" smtClean="0"/>
              <a:t>29/03/2016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4C888-859D-4117-9E85-7B7F5A3A59F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578EA-8425-488D-B226-37DDCE7C0DE3}" type="datetimeFigureOut">
              <a:rPr lang="es-ES" smtClean="0"/>
              <a:t>29/03/2016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4C888-859D-4117-9E85-7B7F5A3A59F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578EA-8425-488D-B226-37DDCE7C0DE3}" type="datetimeFigureOut">
              <a:rPr lang="es-ES" smtClean="0"/>
              <a:t>29/03/2016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4C888-859D-4117-9E85-7B7F5A3A59F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578EA-8425-488D-B226-37DDCE7C0DE3}" type="datetimeFigureOut">
              <a:rPr lang="es-ES" smtClean="0"/>
              <a:t>29/03/2016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4C888-859D-4117-9E85-7B7F5A3A59F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578EA-8425-488D-B226-37DDCE7C0DE3}" type="datetimeFigureOut">
              <a:rPr lang="es-ES" smtClean="0"/>
              <a:t>29/03/2016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4C888-859D-4117-9E85-7B7F5A3A59F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578EA-8425-488D-B226-37DDCE7C0DE3}" type="datetimeFigureOut">
              <a:rPr lang="es-ES" smtClean="0"/>
              <a:t>29/03/2016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4C888-859D-4117-9E85-7B7F5A3A59F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578EA-8425-488D-B226-37DDCE7C0DE3}" type="datetimeFigureOut">
              <a:rPr lang="es-ES" smtClean="0"/>
              <a:t>29/03/2016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4C888-859D-4117-9E85-7B7F5A3A59F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578EA-8425-488D-B226-37DDCE7C0DE3}" type="datetimeFigureOut">
              <a:rPr lang="es-ES" smtClean="0"/>
              <a:t>29/03/2016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4C888-859D-4117-9E85-7B7F5A3A59F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578EA-8425-488D-B226-37DDCE7C0DE3}" type="datetimeFigureOut">
              <a:rPr lang="es-ES" smtClean="0"/>
              <a:t>29/03/2016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4C888-859D-4117-9E85-7B7F5A3A59F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578EA-8425-488D-B226-37DDCE7C0DE3}" type="datetimeFigureOut">
              <a:rPr lang="es-ES" smtClean="0"/>
              <a:t>29/03/2016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4C888-859D-4117-9E85-7B7F5A3A59F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578EA-8425-488D-B226-37DDCE7C0DE3}" type="datetimeFigureOut">
              <a:rPr lang="es-ES" smtClean="0"/>
              <a:t>29/03/2016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E4C888-859D-4117-9E85-7B7F5A3A59F9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</Words>
  <Application>Microsoft Office PowerPoint</Application>
  <PresentationFormat>Presentación en pantalla (4:3)</PresentationFormat>
  <Paragraphs>2</Paragraphs>
  <Slides>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Diapositiva 1</vt:lpstr>
      <vt:lpstr>Diapositiva 2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Noelia</dc:creator>
  <cp:lastModifiedBy>Noelia</cp:lastModifiedBy>
  <cp:revision>1</cp:revision>
  <dcterms:created xsi:type="dcterms:W3CDTF">2016-03-29T13:18:48Z</dcterms:created>
  <dcterms:modified xsi:type="dcterms:W3CDTF">2016-03-29T13:20:48Z</dcterms:modified>
</cp:coreProperties>
</file>