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1E4DD5-D5A2-33F7-441D-3CB879D481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CD263D5-966E-9EA9-DA69-DF90BAEA9A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16E8202-A94C-C2AE-B72C-963FC0560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FF5C-EBC5-431F-AAC7-777A6211411E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A8D8854-3524-C70B-02B8-255E75F0F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F06CD2-A926-297B-7EE7-CA15BD70D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BF9FB-858E-44D1-9254-99A1E75B26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35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78727F-0FA4-D5AB-EE47-1AFE7E11A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228035A-1F77-0E99-DB96-49686945B1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5BC642-E9F8-1323-2E7E-4B4768625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FF5C-EBC5-431F-AAC7-777A6211411E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65AB063-82CE-A517-0CE8-0E714EF07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7F04C8-3AC9-EB20-1023-AE6746D2F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BF9FB-858E-44D1-9254-99A1E75B26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609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A380DCF-C1FE-7F53-D2DE-7C7146B926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5261178-A4AA-D46C-FF59-6F152873D3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0139231-68F6-B91F-037C-42344A10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FF5C-EBC5-431F-AAC7-777A6211411E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1026BF9-32FC-BD84-99E3-6B40532FE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5083E1-05E3-BECF-83BA-397777123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BF9FB-858E-44D1-9254-99A1E75B26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81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957AAB-8DAF-4DE3-B8F3-C985F49388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1644" y="689158"/>
            <a:ext cx="7562128" cy="950964"/>
          </a:xfrm>
        </p:spPr>
        <p:txBody>
          <a:bodyPr anchor="t">
            <a:noAutofit/>
          </a:bodyPr>
          <a:lstStyle>
            <a:lvl1pPr algn="l">
              <a:defRPr sz="2667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CLICK TO ADD TEXT</a:t>
            </a:r>
            <a:br>
              <a:rPr lang="nl-NL"/>
            </a:br>
            <a:endParaRPr lang="nl-NL"/>
          </a:p>
        </p:txBody>
      </p:sp>
      <p:sp>
        <p:nvSpPr>
          <p:cNvPr id="38" name="Rechthoek 37">
            <a:extLst>
              <a:ext uri="{FF2B5EF4-FFF2-40B4-BE49-F238E27FC236}">
                <a16:creationId xmlns:a16="http://schemas.microsoft.com/office/drawing/2014/main" id="{59C6A579-377A-4B93-AA5F-FD2B07188EEB}"/>
              </a:ext>
            </a:extLst>
          </p:cNvPr>
          <p:cNvSpPr/>
          <p:nvPr userDrawn="1"/>
        </p:nvSpPr>
        <p:spPr>
          <a:xfrm rot="16200000">
            <a:off x="9243534" y="210865"/>
            <a:ext cx="181989" cy="1031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39" name="Rechthoek 38">
            <a:extLst>
              <a:ext uri="{FF2B5EF4-FFF2-40B4-BE49-F238E27FC236}">
                <a16:creationId xmlns:a16="http://schemas.microsoft.com/office/drawing/2014/main" id="{0440A700-08FF-43B6-9C8C-3ED85C2E8831}"/>
              </a:ext>
            </a:extLst>
          </p:cNvPr>
          <p:cNvSpPr/>
          <p:nvPr userDrawn="1"/>
        </p:nvSpPr>
        <p:spPr>
          <a:xfrm rot="16200000">
            <a:off x="9243534" y="700721"/>
            <a:ext cx="181989" cy="1031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40" name="Rechthoek 39">
            <a:extLst>
              <a:ext uri="{FF2B5EF4-FFF2-40B4-BE49-F238E27FC236}">
                <a16:creationId xmlns:a16="http://schemas.microsoft.com/office/drawing/2014/main" id="{09B07A40-A68F-4D3A-BBC7-4762D43A0C95}"/>
              </a:ext>
            </a:extLst>
          </p:cNvPr>
          <p:cNvSpPr/>
          <p:nvPr userDrawn="1"/>
        </p:nvSpPr>
        <p:spPr>
          <a:xfrm rot="16200000">
            <a:off x="9592352" y="210865"/>
            <a:ext cx="181989" cy="1031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41" name="Rechthoek 40">
            <a:extLst>
              <a:ext uri="{FF2B5EF4-FFF2-40B4-BE49-F238E27FC236}">
                <a16:creationId xmlns:a16="http://schemas.microsoft.com/office/drawing/2014/main" id="{B6F015F2-B419-46E5-A978-836AD329AFAE}"/>
              </a:ext>
            </a:extLst>
          </p:cNvPr>
          <p:cNvSpPr/>
          <p:nvPr userDrawn="1"/>
        </p:nvSpPr>
        <p:spPr>
          <a:xfrm rot="16200000">
            <a:off x="9758810" y="34944"/>
            <a:ext cx="181989" cy="1031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42" name="Rechthoek 41">
            <a:extLst>
              <a:ext uri="{FF2B5EF4-FFF2-40B4-BE49-F238E27FC236}">
                <a16:creationId xmlns:a16="http://schemas.microsoft.com/office/drawing/2014/main" id="{84C5A2D0-B2EA-4022-B342-ADE7EC797E76}"/>
              </a:ext>
            </a:extLst>
          </p:cNvPr>
          <p:cNvSpPr/>
          <p:nvPr userDrawn="1"/>
        </p:nvSpPr>
        <p:spPr>
          <a:xfrm rot="16200000">
            <a:off x="9758810" y="538412"/>
            <a:ext cx="181989" cy="1031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43" name="Rechthoek 42">
            <a:extLst>
              <a:ext uri="{FF2B5EF4-FFF2-40B4-BE49-F238E27FC236}">
                <a16:creationId xmlns:a16="http://schemas.microsoft.com/office/drawing/2014/main" id="{3D50BC3B-3063-4FD1-9565-1E34535BC6BD}"/>
              </a:ext>
            </a:extLst>
          </p:cNvPr>
          <p:cNvSpPr/>
          <p:nvPr userDrawn="1"/>
        </p:nvSpPr>
        <p:spPr>
          <a:xfrm rot="16200000">
            <a:off x="10104959" y="210865"/>
            <a:ext cx="181989" cy="1031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44" name="Rechthoek 43">
            <a:extLst>
              <a:ext uri="{FF2B5EF4-FFF2-40B4-BE49-F238E27FC236}">
                <a16:creationId xmlns:a16="http://schemas.microsoft.com/office/drawing/2014/main" id="{32915020-E6E9-40EC-B6A2-9DB6930D2AF2}"/>
              </a:ext>
            </a:extLst>
          </p:cNvPr>
          <p:cNvSpPr/>
          <p:nvPr userDrawn="1"/>
        </p:nvSpPr>
        <p:spPr>
          <a:xfrm rot="16200000">
            <a:off x="10271782" y="34944"/>
            <a:ext cx="181989" cy="1031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45" name="Rechthoek 44">
            <a:extLst>
              <a:ext uri="{FF2B5EF4-FFF2-40B4-BE49-F238E27FC236}">
                <a16:creationId xmlns:a16="http://schemas.microsoft.com/office/drawing/2014/main" id="{6D23BF40-4A0A-4B29-B587-02FC6B31F589}"/>
              </a:ext>
            </a:extLst>
          </p:cNvPr>
          <p:cNvSpPr/>
          <p:nvPr userDrawn="1"/>
        </p:nvSpPr>
        <p:spPr>
          <a:xfrm rot="16200000">
            <a:off x="10432532" y="371587"/>
            <a:ext cx="181989" cy="1031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46" name="Rechthoek 45">
            <a:extLst>
              <a:ext uri="{FF2B5EF4-FFF2-40B4-BE49-F238E27FC236}">
                <a16:creationId xmlns:a16="http://schemas.microsoft.com/office/drawing/2014/main" id="{DFB77FA0-5591-457E-A7FA-A136388D319B}"/>
              </a:ext>
            </a:extLst>
          </p:cNvPr>
          <p:cNvSpPr/>
          <p:nvPr userDrawn="1"/>
        </p:nvSpPr>
        <p:spPr>
          <a:xfrm rot="16200000">
            <a:off x="10896243" y="28875"/>
            <a:ext cx="181989" cy="1031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47" name="Rechthoek 46">
            <a:extLst>
              <a:ext uri="{FF2B5EF4-FFF2-40B4-BE49-F238E27FC236}">
                <a16:creationId xmlns:a16="http://schemas.microsoft.com/office/drawing/2014/main" id="{86F99227-FE6B-4779-BB19-4ED98BE8DA60}"/>
              </a:ext>
            </a:extLst>
          </p:cNvPr>
          <p:cNvSpPr/>
          <p:nvPr userDrawn="1"/>
        </p:nvSpPr>
        <p:spPr>
          <a:xfrm rot="16200000">
            <a:off x="11439048" y="45555"/>
            <a:ext cx="181989" cy="1031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48" name="Rechthoek 47">
            <a:extLst>
              <a:ext uri="{FF2B5EF4-FFF2-40B4-BE49-F238E27FC236}">
                <a16:creationId xmlns:a16="http://schemas.microsoft.com/office/drawing/2014/main" id="{CC8CCFD3-0250-4E46-AD04-BBB6DA34C94E}"/>
              </a:ext>
            </a:extLst>
          </p:cNvPr>
          <p:cNvSpPr/>
          <p:nvPr userDrawn="1"/>
        </p:nvSpPr>
        <p:spPr>
          <a:xfrm rot="16200000">
            <a:off x="12064284" y="50064"/>
            <a:ext cx="181989" cy="1031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7615AFC-0AF0-432F-91CF-0A9D2ED2875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892" y="1845237"/>
            <a:ext cx="7558880" cy="4555065"/>
          </a:xfrm>
        </p:spPr>
        <p:txBody>
          <a:bodyPr/>
          <a:lstStyle>
            <a:lvl1pPr>
              <a:buClr>
                <a:schemeClr val="accent1"/>
              </a:buClr>
              <a:defRPr sz="2133"/>
            </a:lvl1pPr>
            <a:lvl2pPr>
              <a:buClr>
                <a:schemeClr val="accent1"/>
              </a:buClr>
              <a:defRPr sz="1600"/>
            </a:lvl2pPr>
            <a:lvl3pPr>
              <a:buClr>
                <a:schemeClr val="accent1"/>
              </a:buClr>
              <a:defRPr sz="1467"/>
            </a:lvl3pPr>
            <a:lvl4pPr>
              <a:buClr>
                <a:schemeClr val="accent1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nl-NL"/>
              <a:t>Click </a:t>
            </a:r>
            <a:r>
              <a:rPr lang="nl-NL" err="1"/>
              <a:t>to</a:t>
            </a:r>
            <a:r>
              <a:rPr lang="nl-NL"/>
              <a:t> </a:t>
            </a:r>
            <a:r>
              <a:rPr lang="nl-NL" err="1"/>
              <a:t>add</a:t>
            </a:r>
            <a:r>
              <a:rPr lang="nl-NL"/>
              <a:t> </a:t>
            </a:r>
            <a:r>
              <a:rPr lang="nl-NL" err="1"/>
              <a:t>text</a:t>
            </a:r>
            <a:endParaRPr lang="nl-NL"/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 err="1"/>
              <a:t>Third</a:t>
            </a:r>
            <a:r>
              <a:rPr lang="nl-NL"/>
              <a:t> level</a:t>
            </a:r>
          </a:p>
          <a:p>
            <a:pPr lvl="3"/>
            <a:r>
              <a:rPr lang="nl-NL" err="1"/>
              <a:t>Fourth</a:t>
            </a:r>
            <a:r>
              <a:rPr lang="nl-NL"/>
              <a:t> level</a:t>
            </a:r>
          </a:p>
          <a:p>
            <a:pPr lvl="4"/>
            <a:r>
              <a:rPr lang="nl-NL" err="1"/>
              <a:t>Fifth</a:t>
            </a:r>
            <a:r>
              <a:rPr lang="nl-NL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172960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fade/>
      </p:transition>
    </mc:Choice>
    <mc:Fallback xmlns="">
      <p:transition spd="slow" advClick="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079F70-8469-78C0-200C-3CC8FC6B7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DAC030-90A9-9051-D866-C1E6B105EB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178835-9172-55D2-BA9F-2BEDBDD55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FF5C-EBC5-431F-AAC7-777A6211411E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6BA785-8FC8-86EE-B621-1DB8B205A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0FC5488-591A-0254-8036-1D98B3675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BF9FB-858E-44D1-9254-99A1E75B26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017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C813FE-4D2A-B27F-358F-376974A02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6E8CAD2-6AB8-AC8B-DA60-9D6C13FC3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241DF9C-F671-CC42-3749-18BEF577B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FF5C-EBC5-431F-AAC7-777A6211411E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92692F0-65BC-4D2C-B390-E986524B7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92532BB-D541-D69A-5E77-F93524807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BF9FB-858E-44D1-9254-99A1E75B26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57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240A8B-3EC3-172D-83A3-A2BFC3A7D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D70A61-C62D-8206-4F4F-68A90F008A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C2F2571-B1EA-D147-D9DB-A5512A3479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B776A1B-C593-B8CB-2451-DBCE767E9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FF5C-EBC5-431F-AAC7-777A6211411E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D1676F4-A34A-0D39-893C-18D61A09A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2B51291-F14F-F1EE-52B5-BADE5C3FF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BF9FB-858E-44D1-9254-99A1E75B26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732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425D11-6861-875A-A0F2-EB02EE636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5F553F5-38A0-D8F6-635C-383B0F1B75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1604179-817F-6733-726A-0510FEED4A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1E5D923-7C49-8E10-D5D7-F84B46ED5C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CD27E5E-BFB7-9DE1-4268-48C17775C9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A2CE5AE-4BE3-4234-27F6-6E7B31519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FF5C-EBC5-431F-AAC7-777A6211411E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DA17ADC-60DA-B4DA-9CE1-008AE7F19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CFC2485-C751-67D0-0C66-25DC515D7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BF9FB-858E-44D1-9254-99A1E75B26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1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B3E529-9C35-D784-D597-037762B02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0EC28BA-CD0B-EB17-765C-4B0B81BC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FF5C-EBC5-431F-AAC7-777A6211411E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5363FEC-123E-4B88-DFFD-54CBE12B6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C22342C-9C14-BDE0-D317-BB869255E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BF9FB-858E-44D1-9254-99A1E75B26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71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669B13B-F70F-337E-B779-1DB342213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FF5C-EBC5-431F-AAC7-777A6211411E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E3B44FC-14D4-7313-DAD1-953E60DE3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5B6BD3A-66DA-B57F-1EB0-416B4A7A0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BF9FB-858E-44D1-9254-99A1E75B26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17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B39008-5735-9063-1C67-3923FDF38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CF36E7-5242-0B32-BA92-A1BA6C66F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E0D9655-6CE4-A4FC-7BF2-7E1A1CA6C9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D777D9B-8B4D-C9A5-69BB-511F66AC7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FF5C-EBC5-431F-AAC7-777A6211411E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7DC983F-27D9-FBA3-6C12-82C2DC17A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438EADF-1C95-6CFC-CEEC-A3721A49D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BF9FB-858E-44D1-9254-99A1E75B26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751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E7FD57-7699-1A0C-8CCE-E911D3AA2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AA6811F-9C77-1CAD-970A-4AC9130A64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78E8033-DA08-EB88-B9D7-F5D48250A1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1AD2A7E-764E-9FA7-9B1A-282086004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FF5C-EBC5-431F-AAC7-777A6211411E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FBC9672-2219-5493-B2B2-AC7B52633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FA4164D-80D0-BDA9-85EB-A28AD1BFF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BF9FB-858E-44D1-9254-99A1E75B26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95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4EA770A-803B-AD86-8722-8C6544D27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2EB481C-DC49-8411-FFB0-77E59EA63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9D677F-66B9-C337-BCAC-10C5CFAA62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5FF5C-EBC5-431F-AAC7-777A6211411E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744CC3A-076B-9470-4F12-9A3FA1EFD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1E6FA5-A027-795C-470A-776E344F28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BF9FB-858E-44D1-9254-99A1E75B26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7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media" Target="../media/media2.mp3"/><Relationship Id="rId7" Type="http://schemas.openxmlformats.org/officeDocument/2006/relationships/slideLayout" Target="../slideLayouts/slideLayout1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5" Type="http://schemas.microsoft.com/office/2007/relationships/media" Target="../media/media3.mp3"/><Relationship Id="rId4" Type="http://schemas.openxmlformats.org/officeDocument/2006/relationships/audio" Target="../media/media2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555B2-6EBD-40FA-AA9B-DD61B7219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1644" y="689158"/>
            <a:ext cx="5270387" cy="950964"/>
          </a:xfrm>
        </p:spPr>
        <p:txBody>
          <a:bodyPr/>
          <a:lstStyle/>
          <a:p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stamgegevens</a:t>
            </a:r>
            <a:endParaRPr lang="en-US" dirty="0"/>
          </a:p>
        </p:txBody>
      </p:sp>
      <p:graphicFrame>
        <p:nvGraphicFramePr>
          <p:cNvPr id="25" name="Stamgegevens menu">
            <a:extLst>
              <a:ext uri="{FF2B5EF4-FFF2-40B4-BE49-F238E27FC236}">
                <a16:creationId xmlns:a16="http://schemas.microsoft.com/office/drawing/2014/main" id="{E30B4A2C-856C-4AC3-90E1-EE69ECF30207}"/>
              </a:ext>
            </a:extLst>
          </p:cNvPr>
          <p:cNvGraphicFramePr>
            <a:graphicFrameLocks noGrp="1"/>
          </p:cNvGraphicFramePr>
          <p:nvPr/>
        </p:nvGraphicFramePr>
        <p:xfrm>
          <a:off x="921521" y="1117012"/>
          <a:ext cx="1893147" cy="719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3147">
                  <a:extLst>
                    <a:ext uri="{9D8B030D-6E8A-4147-A177-3AD203B41FA5}">
                      <a16:colId xmlns:a16="http://schemas.microsoft.com/office/drawing/2014/main" val="4059689448"/>
                    </a:ext>
                  </a:extLst>
                </a:gridCol>
              </a:tblGrid>
              <a:tr h="853440">
                <a:tc>
                  <a:txBody>
                    <a:bodyPr/>
                    <a:lstStyle/>
                    <a:p>
                      <a:pPr defTabSz="271463"/>
                      <a:r>
                        <a:rPr lang="en-US" sz="2400">
                          <a:ln>
                            <a:solidFill>
                              <a:schemeClr val="tx1"/>
                            </a:solidFill>
                            <a:prstDash val="solid"/>
                          </a:ln>
                          <a:latin typeface="ultimo-system" panose="02000509000000000000" pitchFamily="49" charset="0"/>
                        </a:rPr>
                        <a:t> </a:t>
                      </a:r>
                      <a:r>
                        <a:rPr lang="en-US" sz="2400">
                          <a:ln>
                            <a:solidFill>
                              <a:schemeClr val="tx1"/>
                            </a:solidFill>
                            <a:prstDash val="solid"/>
                          </a:ln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	</a:t>
                      </a:r>
                      <a:r>
                        <a:rPr lang="en-US" sz="1100" cap="all" baseline="0">
                          <a:solidFill>
                            <a:schemeClr val="bg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Stamgegevens</a:t>
                      </a:r>
                      <a:endParaRPr lang="en-US" sz="1100" b="0" i="0" cap="all" baseline="0">
                        <a:ln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bg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56069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Service desk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229249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TD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466460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Infra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948519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MT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49668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IT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869723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Fleet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583755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Gebouw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365616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Schoonmaak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275762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Reservering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7874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Projecten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11447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Inkoop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51033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HSE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739547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Algemeen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03195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Personeel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836861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Jobplanning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67749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Documentatie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49166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Kosten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77500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Evaluaties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619507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Leveranciers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333727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Afdelingen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834911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Locaties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2227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Klanten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327729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Onderwerpen aantekeningen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547964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Prioriteiten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426320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</a:rPr>
                        <a:t>Diversen</a:t>
                      </a: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024507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chemeClr val="tx2"/>
                          </a:solidFill>
                        </a:rPr>
                        <a:t>Grootheden</a:t>
                      </a:r>
                      <a:endParaRPr lang="en-US" sz="800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>
                    <a:lnL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2279766"/>
                  </a:ext>
                </a:extLst>
              </a:tr>
            </a:tbl>
          </a:graphicData>
        </a:graphic>
      </p:graphicFrame>
      <p:graphicFrame>
        <p:nvGraphicFramePr>
          <p:cNvPr id="26" name="Stamgegevens menuTD">
            <a:extLst>
              <a:ext uri="{FF2B5EF4-FFF2-40B4-BE49-F238E27FC236}">
                <a16:creationId xmlns:a16="http://schemas.microsoft.com/office/drawing/2014/main" id="{7B11E789-B037-4C41-815A-EAD29400FD16}"/>
              </a:ext>
            </a:extLst>
          </p:cNvPr>
          <p:cNvGraphicFramePr>
            <a:graphicFrameLocks noGrp="1"/>
          </p:cNvGraphicFramePr>
          <p:nvPr/>
        </p:nvGraphicFramePr>
        <p:xfrm>
          <a:off x="931047" y="1117012"/>
          <a:ext cx="1883621" cy="609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3621">
                  <a:extLst>
                    <a:ext uri="{9D8B030D-6E8A-4147-A177-3AD203B41FA5}">
                      <a16:colId xmlns:a16="http://schemas.microsoft.com/office/drawing/2014/main" val="4059689448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defTabSz="271463"/>
                      <a:r>
                        <a:rPr lang="en-US" sz="1900" b="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</a:t>
                      </a:r>
                      <a:r>
                        <a:rPr lang="en-US" sz="2400">
                          <a:ln>
                            <a:solidFill>
                              <a:schemeClr val="tx1"/>
                            </a:solidFill>
                            <a:prstDash val="solid"/>
                          </a:ln>
                          <a:latin typeface="ultimo-system" panose="02000509000000000000" pitchFamily="49" charset="0"/>
                        </a:rPr>
                        <a:t> </a:t>
                      </a:r>
                      <a:r>
                        <a:rPr lang="en-US" sz="2400">
                          <a:ln>
                            <a:solidFill>
                              <a:schemeClr val="tx1"/>
                            </a:solidFill>
                            <a:prstDash val="solid"/>
                          </a:ln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	</a:t>
                      </a:r>
                      <a:r>
                        <a:rPr lang="en-US" sz="1100" cap="all" baseline="0" err="1">
                          <a:solidFill>
                            <a:schemeClr val="bg2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Stamgegevens</a:t>
                      </a:r>
                      <a:endParaRPr lang="en-US" sz="1100" b="0" i="0" cap="all" baseline="0">
                        <a:ln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bg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121920" marR="121920" marT="60960" marB="6096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56069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 b="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 b="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Service desk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229249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 b="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 b="1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TD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466460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 b="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Infra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48519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 b="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MT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966848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 b="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IT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869723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nl-NL" sz="400" b="0" i="0" u="none" strike="noStrike">
                          <a:solidFill>
                            <a:schemeClr val="tx2"/>
                          </a:solidFill>
                          <a:effectLst/>
                          <a:latin typeface="ultimo-application" panose="02000509000000000000" pitchFamily="49" charset="0"/>
                          <a:sym typeface="Wingdings 3" panose="05040102010807070707" pitchFamily="18" charset="2"/>
                        </a:rPr>
                        <a:t>  </a:t>
                      </a:r>
                      <a:r>
                        <a:rPr lang="en-US" sz="800" b="1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Fleet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83755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defTabSz="179388">
                        <a:tabLst>
                          <a:tab pos="90488" algn="r"/>
                        </a:tabLst>
                      </a:pPr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  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Werkzaamheden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65616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  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Tankbeurtregistratie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75762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  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Contracten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874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  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Verzekeringen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14478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      Objectsoorten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51033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      Merken/types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39547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l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      Carrosserieën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031952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      Kleuren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36861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l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      Transmissies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67749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l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      Kenmerken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491661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l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      Aanleidingen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7500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0" marR="0" lvl="0" indent="0" algn="l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      Toedrachten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19507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 b="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Infra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333727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 b="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MT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834911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 b="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IT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22227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 b="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Fleet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327729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800" b="0" dirty="0">
                          <a:solidFill>
                            <a:schemeClr val="tx2"/>
                          </a:solidFill>
                          <a:latin typeface="ultimo-system" panose="02000509000000000000" pitchFamily="49" charset="0"/>
                        </a:rPr>
                        <a:t></a:t>
                      </a:r>
                      <a:r>
                        <a:rPr lang="en-US" sz="800" dirty="0" err="1">
                          <a:solidFill>
                            <a:schemeClr val="tx2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Gebouw</a:t>
                      </a:r>
                      <a:endParaRPr lang="en-US" sz="800" dirty="0">
                        <a:solidFill>
                          <a:schemeClr val="tx2"/>
                        </a:solidFill>
                        <a:latin typeface="Noto Sans" panose="020B0502040504020204" pitchFamily="34" charset="0"/>
                        <a:ea typeface="Noto Sans" panose="020B0502040504020204" pitchFamily="34" charset="0"/>
                        <a:cs typeface="Noto Sans" panose="020B0502040504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479644"/>
                  </a:ext>
                </a:extLst>
              </a:tr>
            </a:tbl>
          </a:graphicData>
        </a:graphic>
      </p:graphicFrame>
      <p:cxnSp>
        <p:nvCxnSpPr>
          <p:cNvPr id="67" name="LijnFleet">
            <a:extLst>
              <a:ext uri="{FF2B5EF4-FFF2-40B4-BE49-F238E27FC236}">
                <a16:creationId xmlns:a16="http://schemas.microsoft.com/office/drawing/2014/main" id="{BAC4A8FC-F709-4F68-B2FB-D4B47B497305}"/>
              </a:ext>
            </a:extLst>
          </p:cNvPr>
          <p:cNvCxnSpPr>
            <a:cxnSpLocks/>
          </p:cNvCxnSpPr>
          <p:nvPr/>
        </p:nvCxnSpPr>
        <p:spPr>
          <a:xfrm flipV="1">
            <a:off x="1431169" y="2869910"/>
            <a:ext cx="4718804" cy="12757"/>
          </a:xfrm>
          <a:prstGeom prst="line">
            <a:avLst/>
          </a:prstGeom>
          <a:ln w="127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6" name="LijnenGroep">
            <a:extLst>
              <a:ext uri="{FF2B5EF4-FFF2-40B4-BE49-F238E27FC236}">
                <a16:creationId xmlns:a16="http://schemas.microsoft.com/office/drawing/2014/main" id="{52CE6F7B-80DC-4679-A67B-F5D360F5A444}"/>
              </a:ext>
            </a:extLst>
          </p:cNvPr>
          <p:cNvGrpSpPr/>
          <p:nvPr/>
        </p:nvGrpSpPr>
        <p:grpSpPr>
          <a:xfrm>
            <a:off x="1428751" y="1173765"/>
            <a:ext cx="4706348" cy="4323860"/>
            <a:chOff x="828671" y="537417"/>
            <a:chExt cx="3529761" cy="3242895"/>
          </a:xfrm>
        </p:grpSpPr>
        <p:cxnSp>
          <p:nvCxnSpPr>
            <p:cNvPr id="20" name="Rechte verbindingslijn 19">
              <a:extLst>
                <a:ext uri="{FF2B5EF4-FFF2-40B4-BE49-F238E27FC236}">
                  <a16:creationId xmlns:a16="http://schemas.microsoft.com/office/drawing/2014/main" id="{406E63F7-C9CC-493E-9059-ABBBDD7D5B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71571" y="537417"/>
              <a:ext cx="3117060" cy="362116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Rechte verbindingslijn 22">
              <a:extLst>
                <a:ext uri="{FF2B5EF4-FFF2-40B4-BE49-F238E27FC236}">
                  <a16:creationId xmlns:a16="http://schemas.microsoft.com/office/drawing/2014/main" id="{4C5EA213-EA55-47C8-A318-6B4E23F7E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8671" y="777728"/>
              <a:ext cx="3459960" cy="29388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Rechte verbindingslijn 23">
              <a:extLst>
                <a:ext uri="{FF2B5EF4-FFF2-40B4-BE49-F238E27FC236}">
                  <a16:creationId xmlns:a16="http://schemas.microsoft.com/office/drawing/2014/main" id="{3D953D44-F916-4C56-B430-2F5D72DCB0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9148" y="1071608"/>
              <a:ext cx="3489284" cy="206492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Rechte verbindingslijn 27">
              <a:extLst>
                <a:ext uri="{FF2B5EF4-FFF2-40B4-BE49-F238E27FC236}">
                  <a16:creationId xmlns:a16="http://schemas.microsoft.com/office/drawing/2014/main" id="{A5FC700B-73AD-4834-A7BB-193B5ECFDC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8671" y="1286677"/>
              <a:ext cx="3459960" cy="163498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F26747A4-457A-40FD-BD7B-41EC125528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8671" y="1571980"/>
              <a:ext cx="3459960" cy="86809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Rechte verbindingslijn 34">
              <a:extLst>
                <a:ext uri="{FF2B5EF4-FFF2-40B4-BE49-F238E27FC236}">
                  <a16:creationId xmlns:a16="http://schemas.microsoft.com/office/drawing/2014/main" id="{EB80275D-77E2-4E02-A7C8-842D156D373D}"/>
                </a:ext>
              </a:extLst>
            </p:cNvPr>
            <p:cNvCxnSpPr>
              <a:cxnSpLocks/>
            </p:cNvCxnSpPr>
            <p:nvPr/>
          </p:nvCxnSpPr>
          <p:spPr>
            <a:xfrm>
              <a:off x="869148" y="1809526"/>
              <a:ext cx="3459960" cy="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7D257C1C-A8FC-4CF2-BA88-7936035CE8C0}"/>
                </a:ext>
              </a:extLst>
            </p:cNvPr>
            <p:cNvCxnSpPr>
              <a:cxnSpLocks/>
            </p:cNvCxnSpPr>
            <p:nvPr/>
          </p:nvCxnSpPr>
          <p:spPr>
            <a:xfrm>
              <a:off x="1000121" y="1992695"/>
              <a:ext cx="3295654" cy="49618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6A8D6BA-646B-45E8-ADF1-430E5195566F}"/>
                </a:ext>
              </a:extLst>
            </p:cNvPr>
            <p:cNvCxnSpPr>
              <a:cxnSpLocks/>
            </p:cNvCxnSpPr>
            <p:nvPr/>
          </p:nvCxnSpPr>
          <p:spPr>
            <a:xfrm>
              <a:off x="1171571" y="2186398"/>
              <a:ext cx="3124204" cy="96739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C8634101-1A31-41A4-B8D3-7E44F39BC776}"/>
                </a:ext>
              </a:extLst>
            </p:cNvPr>
            <p:cNvCxnSpPr>
              <a:cxnSpLocks/>
            </p:cNvCxnSpPr>
            <p:nvPr/>
          </p:nvCxnSpPr>
          <p:spPr>
            <a:xfrm>
              <a:off x="1171571" y="2396708"/>
              <a:ext cx="3157537" cy="172075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764B3B4-7EF3-4780-8BE1-D3A56EAB104F}"/>
                </a:ext>
              </a:extLst>
            </p:cNvPr>
            <p:cNvCxnSpPr>
              <a:cxnSpLocks/>
            </p:cNvCxnSpPr>
            <p:nvPr/>
          </p:nvCxnSpPr>
          <p:spPr>
            <a:xfrm>
              <a:off x="1033454" y="2547352"/>
              <a:ext cx="3324978" cy="270934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3AC6FB51-B893-4534-BCF8-09650642CCF0}"/>
                </a:ext>
              </a:extLst>
            </p:cNvPr>
            <p:cNvCxnSpPr>
              <a:cxnSpLocks/>
            </p:cNvCxnSpPr>
            <p:nvPr/>
          </p:nvCxnSpPr>
          <p:spPr>
            <a:xfrm>
              <a:off x="942971" y="2721763"/>
              <a:ext cx="3386137" cy="32063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Rechte verbindingslijn 59">
              <a:extLst>
                <a:ext uri="{FF2B5EF4-FFF2-40B4-BE49-F238E27FC236}">
                  <a16:creationId xmlns:a16="http://schemas.microsoft.com/office/drawing/2014/main" id="{4150CC6A-42D1-4DA4-B48F-C3889A6C0D39}"/>
                </a:ext>
              </a:extLst>
            </p:cNvPr>
            <p:cNvCxnSpPr>
              <a:cxnSpLocks/>
            </p:cNvCxnSpPr>
            <p:nvPr/>
          </p:nvCxnSpPr>
          <p:spPr>
            <a:xfrm>
              <a:off x="828671" y="2921788"/>
              <a:ext cx="3467104" cy="649910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DBFA747D-EF67-45E8-9754-A12B679CB2A5}"/>
                </a:ext>
              </a:extLst>
            </p:cNvPr>
            <p:cNvCxnSpPr>
              <a:cxnSpLocks/>
            </p:cNvCxnSpPr>
            <p:nvPr/>
          </p:nvCxnSpPr>
          <p:spPr>
            <a:xfrm>
              <a:off x="1033454" y="3089629"/>
              <a:ext cx="3295654" cy="690683"/>
            </a:xfrm>
            <a:prstGeom prst="line">
              <a:avLst/>
            </a:prstGeom>
            <a:ln w="12700">
              <a:solidFill>
                <a:schemeClr val="accent5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3" name="HL-Algemeen">
            <a:extLst>
              <a:ext uri="{FF2B5EF4-FFF2-40B4-BE49-F238E27FC236}">
                <a16:creationId xmlns:a16="http://schemas.microsoft.com/office/drawing/2014/main" id="{79B19913-45C6-4AE0-A785-34E129649935}"/>
              </a:ext>
            </a:extLst>
          </p:cNvPr>
          <p:cNvSpPr/>
          <p:nvPr/>
        </p:nvSpPr>
        <p:spPr>
          <a:xfrm>
            <a:off x="949569" y="4481623"/>
            <a:ext cx="1836523" cy="2871676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aphicFrame>
        <p:nvGraphicFramePr>
          <p:cNvPr id="3" name="Menu">
            <a:extLst>
              <a:ext uri="{FF2B5EF4-FFF2-40B4-BE49-F238E27FC236}">
                <a16:creationId xmlns:a16="http://schemas.microsoft.com/office/drawing/2014/main" id="{254CBAD6-B50B-4C9C-8D7E-588079B02E1C}"/>
              </a:ext>
            </a:extLst>
          </p:cNvPr>
          <p:cNvGraphicFramePr>
            <a:graphicFrameLocks noGrp="1"/>
          </p:cNvGraphicFramePr>
          <p:nvPr/>
        </p:nvGraphicFramePr>
        <p:xfrm>
          <a:off x="6042032" y="672695"/>
          <a:ext cx="2039081" cy="6067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000">
                  <a:extLst>
                    <a:ext uri="{9D8B030D-6E8A-4147-A177-3AD203B41FA5}">
                      <a16:colId xmlns:a16="http://schemas.microsoft.com/office/drawing/2014/main" val="941086589"/>
                    </a:ext>
                  </a:extLst>
                </a:gridCol>
                <a:gridCol w="1511081">
                  <a:extLst>
                    <a:ext uri="{9D8B030D-6E8A-4147-A177-3AD203B41FA5}">
                      <a16:colId xmlns:a16="http://schemas.microsoft.com/office/drawing/2014/main" val="1180132082"/>
                    </a:ext>
                  </a:extLst>
                </a:gridCol>
              </a:tblGrid>
              <a:tr h="337096">
                <a:tc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</a:t>
                      </a: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 dirty="0" err="1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Mijn</a:t>
                      </a:r>
                      <a:r>
                        <a:rPr lang="en-US" sz="1100" b="0" cap="all" baseline="0" dirty="0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 Ultimo</a:t>
                      </a: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549047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</a:t>
                      </a: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 dirty="0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Service desk</a:t>
                      </a: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127434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</a:t>
                      </a:r>
                      <a:endParaRPr lang="en-US" sz="1700">
                        <a:solidFill>
                          <a:schemeClr val="bg1"/>
                        </a:solidFill>
                        <a:latin typeface="ultimo-system" panose="02000509000000000000" pitchFamily="49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TD</a:t>
                      </a: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7348607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</a:t>
                      </a: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Infra</a:t>
                      </a: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5430596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</a:t>
                      </a:r>
                      <a:endParaRPr lang="en-US" sz="1700">
                        <a:solidFill>
                          <a:schemeClr val="bg1"/>
                        </a:solidFill>
                        <a:latin typeface="ultimo-system" panose="02000509000000000000" pitchFamily="49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MT</a:t>
                      </a: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237775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</a:t>
                      </a:r>
                      <a:endParaRPr lang="en-US" sz="1700">
                        <a:solidFill>
                          <a:schemeClr val="bg1"/>
                        </a:solidFill>
                        <a:latin typeface="ultimo-system" panose="02000509000000000000" pitchFamily="49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IT</a:t>
                      </a: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4306718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</a:t>
                      </a: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Fleet</a:t>
                      </a: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7439602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</a:t>
                      </a:r>
                      <a:endParaRPr lang="en-US" sz="1700">
                        <a:solidFill>
                          <a:schemeClr val="bg1"/>
                        </a:solidFill>
                        <a:latin typeface="ultimo-system" panose="02000509000000000000" pitchFamily="49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Gebouw</a:t>
                      </a: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588417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</a:t>
                      </a:r>
                      <a:endParaRPr lang="en-US" sz="1700">
                        <a:solidFill>
                          <a:schemeClr val="bg1"/>
                        </a:solidFill>
                        <a:latin typeface="ultimo-system" panose="02000509000000000000" pitchFamily="49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Schoonmaak</a:t>
                      </a: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9673048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</a:t>
                      </a:r>
                      <a:endParaRPr lang="en-US" sz="1700">
                        <a:solidFill>
                          <a:schemeClr val="bg1"/>
                        </a:solidFill>
                        <a:latin typeface="ultimo-system" panose="02000509000000000000" pitchFamily="49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Reservering</a:t>
                      </a: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319376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</a:t>
                      </a:r>
                      <a:endParaRPr lang="en-US" sz="1700">
                        <a:solidFill>
                          <a:schemeClr val="bg1"/>
                        </a:solidFill>
                        <a:latin typeface="ultimo-system" panose="02000509000000000000" pitchFamily="49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 err="1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Projecten</a:t>
                      </a:r>
                      <a:endParaRPr lang="en-US" sz="1100" b="0" cap="all" baseline="0">
                        <a:solidFill>
                          <a:schemeClr val="bg1"/>
                        </a:solidFill>
                        <a:latin typeface="Noto Sans" panose="020B0502040504020204" pitchFamily="34" charset="0"/>
                        <a:ea typeface="Noto Sans" panose="020B0502040504020204" pitchFamily="34" charset="0"/>
                        <a:cs typeface="Noto Sans" panose="020B0502040504020204" pitchFamily="34" charset="0"/>
                      </a:endParaRP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8876504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</a:t>
                      </a:r>
                      <a:endParaRPr lang="en-US" sz="1700">
                        <a:solidFill>
                          <a:schemeClr val="bg1"/>
                        </a:solidFill>
                        <a:latin typeface="ultimo-system" panose="02000509000000000000" pitchFamily="49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Inkoop</a:t>
                      </a: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3147408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</a:t>
                      </a:r>
                      <a:endParaRPr lang="en-US" sz="1700">
                        <a:solidFill>
                          <a:schemeClr val="bg1"/>
                        </a:solidFill>
                        <a:latin typeface="ultimo-system" panose="02000509000000000000" pitchFamily="49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Magazijn</a:t>
                      </a: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526011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</a:t>
                      </a: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Hse</a:t>
                      </a: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347586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</a:t>
                      </a:r>
                      <a:endParaRPr lang="en-US" sz="1700">
                        <a:solidFill>
                          <a:schemeClr val="bg1"/>
                        </a:solidFill>
                        <a:latin typeface="ultimo-system" panose="02000509000000000000" pitchFamily="49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Algemeen</a:t>
                      </a: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2239476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</a:t>
                      </a:r>
                      <a:endParaRPr lang="en-US" sz="1700">
                        <a:solidFill>
                          <a:schemeClr val="bg1"/>
                        </a:solidFill>
                        <a:latin typeface="ultimo-system" panose="02000509000000000000" pitchFamily="49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Stamgegevens</a:t>
                      </a: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4266197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</a:t>
                      </a: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Rapportage</a:t>
                      </a: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751173"/>
                  </a:ext>
                </a:extLst>
              </a:tr>
              <a:tr h="337096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bg1"/>
                          </a:solidFill>
                          <a:latin typeface="ultimo-application" panose="02000509000000000000" pitchFamily="49" charset="0"/>
                        </a:rPr>
                        <a:t></a:t>
                      </a:r>
                      <a:endParaRPr lang="en-US" sz="1700">
                        <a:solidFill>
                          <a:schemeClr val="bg1"/>
                        </a:solidFill>
                        <a:latin typeface="ultimo-system" panose="02000509000000000000" pitchFamily="49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136" marR="77136" marT="38564" marB="3856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cap="all" baseline="0" dirty="0" err="1">
                          <a:solidFill>
                            <a:schemeClr val="bg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Instellingen</a:t>
                      </a:r>
                      <a:endParaRPr lang="en-US" sz="1100" b="0" cap="all" baseline="0" dirty="0">
                        <a:solidFill>
                          <a:schemeClr val="bg1"/>
                        </a:solidFill>
                        <a:latin typeface="Noto Sans" panose="020B0502040504020204" pitchFamily="34" charset="0"/>
                        <a:ea typeface="Noto Sans" panose="020B0502040504020204" pitchFamily="34" charset="0"/>
                        <a:cs typeface="Noto Sans" panose="020B0502040504020204" pitchFamily="34" charset="0"/>
                      </a:endParaRPr>
                    </a:p>
                  </a:txBody>
                  <a:tcPr marL="60960" marR="6096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5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1073865"/>
                  </a:ext>
                </a:extLst>
              </a:tr>
            </a:tbl>
          </a:graphicData>
        </a:graphic>
      </p:graphicFrame>
      <p:pic>
        <p:nvPicPr>
          <p:cNvPr id="6" name="speaker_51qwon9z_nl_6_1">
            <a:hlinkClick r:id="" action="ppaction://media"/>
            <a:extLst>
              <a:ext uri="{FF2B5EF4-FFF2-40B4-BE49-F238E27FC236}">
                <a16:creationId xmlns:a16="http://schemas.microsoft.com/office/drawing/2014/main" id="{1849614D-4C83-4588-B248-531FEEC22EA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257551" y="7302500"/>
            <a:ext cx="812800" cy="812800"/>
          </a:xfrm>
          <a:prstGeom prst="rect">
            <a:avLst/>
          </a:prstGeom>
        </p:spPr>
      </p:pic>
      <p:pic>
        <p:nvPicPr>
          <p:cNvPr id="7" name="speaker_51qwon9z_nl_6_2">
            <a:hlinkClick r:id="" action="ppaction://media"/>
            <a:extLst>
              <a:ext uri="{FF2B5EF4-FFF2-40B4-BE49-F238E27FC236}">
                <a16:creationId xmlns:a16="http://schemas.microsoft.com/office/drawing/2014/main" id="{F44916F7-286F-4E18-ADDF-62131D753ACF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367867" y="7562851"/>
            <a:ext cx="812800" cy="812800"/>
          </a:xfrm>
          <a:prstGeom prst="rect">
            <a:avLst/>
          </a:prstGeom>
        </p:spPr>
      </p:pic>
      <p:pic>
        <p:nvPicPr>
          <p:cNvPr id="8" name="speaker_6rzbov0d_nl_6_1">
            <a:hlinkClick r:id="" action="ppaction://media"/>
            <a:extLst>
              <a:ext uri="{FF2B5EF4-FFF2-40B4-BE49-F238E27FC236}">
                <a16:creationId xmlns:a16="http://schemas.microsoft.com/office/drawing/2014/main" id="{05D262A8-37B2-4C3D-AFEB-4950FBE7A292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495117" y="757343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35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>
        <p:fade/>
      </p:transition>
    </mc:Choice>
    <mc:Fallback xmlns="">
      <p:transition spd="slow" advClick="0" advTm="1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8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55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352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73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3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Microsoft Office PowerPoint</Application>
  <PresentationFormat>Breedbeeld</PresentationFormat>
  <Paragraphs>88</Paragraphs>
  <Slides>1</Slides>
  <Notes>0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Roboto</vt:lpstr>
      <vt:lpstr>ultimo-application</vt:lpstr>
      <vt:lpstr>ultimo-system</vt:lpstr>
      <vt:lpstr>Kantoorthema</vt:lpstr>
      <vt:lpstr>Soorten stamgegevens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2023-09-04T06:19:24Z</dcterms:created>
  <dcterms:modified xsi:type="dcterms:W3CDTF">2023-09-04T06:19:54Z</dcterms:modified>
</cp:coreProperties>
</file>