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6.xml" ContentType="application/vnd.openxmlformats-officedocument.drawingml.chart+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2" r:id="rId1"/>
    <p:sldMasterId id="2147483702" r:id="rId2"/>
    <p:sldMasterId id="2147483705" r:id="rId3"/>
  </p:sldMasterIdLst>
  <p:notesMasterIdLst>
    <p:notesMasterId r:id="rId120"/>
  </p:notesMasterIdLst>
  <p:handoutMasterIdLst>
    <p:handoutMasterId r:id="rId121"/>
  </p:handoutMasterIdLst>
  <p:sldIdLst>
    <p:sldId id="279" r:id="rId4"/>
    <p:sldId id="282" r:id="rId5"/>
    <p:sldId id="281" r:id="rId6"/>
    <p:sldId id="1483" r:id="rId7"/>
    <p:sldId id="1482" r:id="rId8"/>
    <p:sldId id="386" r:id="rId9"/>
    <p:sldId id="389" r:id="rId10"/>
    <p:sldId id="1446" r:id="rId11"/>
    <p:sldId id="1447" r:id="rId12"/>
    <p:sldId id="1448" r:id="rId13"/>
    <p:sldId id="375" r:id="rId14"/>
    <p:sldId id="376" r:id="rId15"/>
    <p:sldId id="309" r:id="rId16"/>
    <p:sldId id="1449" r:id="rId17"/>
    <p:sldId id="381" r:id="rId18"/>
    <p:sldId id="1484" r:id="rId19"/>
    <p:sldId id="333" r:id="rId20"/>
    <p:sldId id="280" r:id="rId21"/>
    <p:sldId id="383" r:id="rId22"/>
    <p:sldId id="341" r:id="rId23"/>
    <p:sldId id="349" r:id="rId24"/>
    <p:sldId id="351" r:id="rId25"/>
    <p:sldId id="399" r:id="rId26"/>
    <p:sldId id="400" r:id="rId27"/>
    <p:sldId id="1511" r:id="rId28"/>
    <p:sldId id="437" r:id="rId29"/>
    <p:sldId id="438" r:id="rId30"/>
    <p:sldId id="439" r:id="rId31"/>
    <p:sldId id="338" r:id="rId32"/>
    <p:sldId id="339" r:id="rId33"/>
    <p:sldId id="340" r:id="rId34"/>
    <p:sldId id="1512" r:id="rId35"/>
    <p:sldId id="401" r:id="rId36"/>
    <p:sldId id="425" r:id="rId37"/>
    <p:sldId id="415" r:id="rId38"/>
    <p:sldId id="416" r:id="rId39"/>
    <p:sldId id="414" r:id="rId40"/>
    <p:sldId id="1485" r:id="rId41"/>
    <p:sldId id="390" r:id="rId42"/>
    <p:sldId id="263" r:id="rId43"/>
    <p:sldId id="284" r:id="rId44"/>
    <p:sldId id="268" r:id="rId45"/>
    <p:sldId id="1486" r:id="rId46"/>
    <p:sldId id="391" r:id="rId47"/>
    <p:sldId id="271" r:id="rId48"/>
    <p:sldId id="1487" r:id="rId49"/>
    <p:sldId id="392" r:id="rId50"/>
    <p:sldId id="1488" r:id="rId51"/>
    <p:sldId id="1494" r:id="rId52"/>
    <p:sldId id="1495" r:id="rId53"/>
    <p:sldId id="315" r:id="rId54"/>
    <p:sldId id="1467" r:id="rId55"/>
    <p:sldId id="1469" r:id="rId56"/>
    <p:sldId id="1475" r:id="rId57"/>
    <p:sldId id="1476" r:id="rId58"/>
    <p:sldId id="260" r:id="rId59"/>
    <p:sldId id="1470" r:id="rId60"/>
    <p:sldId id="1471" r:id="rId61"/>
    <p:sldId id="1472" r:id="rId62"/>
    <p:sldId id="1473" r:id="rId63"/>
    <p:sldId id="265" r:id="rId64"/>
    <p:sldId id="266" r:id="rId65"/>
    <p:sldId id="1474" r:id="rId66"/>
    <p:sldId id="382" r:id="rId67"/>
    <p:sldId id="289" r:id="rId68"/>
    <p:sldId id="1490" r:id="rId69"/>
    <p:sldId id="1452" r:id="rId70"/>
    <p:sldId id="324" r:id="rId71"/>
    <p:sldId id="323" r:id="rId72"/>
    <p:sldId id="322" r:id="rId73"/>
    <p:sldId id="1453" r:id="rId74"/>
    <p:sldId id="1509" r:id="rId75"/>
    <p:sldId id="362" r:id="rId76"/>
    <p:sldId id="1510" r:id="rId77"/>
    <p:sldId id="1454" r:id="rId78"/>
    <p:sldId id="365" r:id="rId79"/>
    <p:sldId id="283" r:id="rId80"/>
    <p:sldId id="285" r:id="rId81"/>
    <p:sldId id="1455" r:id="rId82"/>
    <p:sldId id="1491" r:id="rId83"/>
    <p:sldId id="1489" r:id="rId84"/>
    <p:sldId id="331" r:id="rId85"/>
    <p:sldId id="306" r:id="rId86"/>
    <p:sldId id="1409" r:id="rId87"/>
    <p:sldId id="1338" r:id="rId88"/>
    <p:sldId id="1327" r:id="rId89"/>
    <p:sldId id="1328" r:id="rId90"/>
    <p:sldId id="1334" r:id="rId91"/>
    <p:sldId id="1496" r:id="rId92"/>
    <p:sldId id="311" r:id="rId93"/>
    <p:sldId id="1500" r:id="rId94"/>
    <p:sldId id="1501" r:id="rId95"/>
    <p:sldId id="1502" r:id="rId96"/>
    <p:sldId id="1503" r:id="rId97"/>
    <p:sldId id="1504" r:id="rId98"/>
    <p:sldId id="1505" r:id="rId99"/>
    <p:sldId id="1506" r:id="rId100"/>
    <p:sldId id="1507" r:id="rId101"/>
    <p:sldId id="1493" r:id="rId102"/>
    <p:sldId id="1508" r:id="rId103"/>
    <p:sldId id="1438" r:id="rId104"/>
    <p:sldId id="1437" r:id="rId105"/>
    <p:sldId id="1439" r:id="rId106"/>
    <p:sldId id="1459" r:id="rId107"/>
    <p:sldId id="1461" r:id="rId108"/>
    <p:sldId id="1458" r:id="rId109"/>
    <p:sldId id="1460" r:id="rId110"/>
    <p:sldId id="1498" r:id="rId111"/>
    <p:sldId id="369" r:id="rId112"/>
    <p:sldId id="371" r:id="rId113"/>
    <p:sldId id="1464" r:id="rId114"/>
    <p:sldId id="1465" r:id="rId115"/>
    <p:sldId id="1440" r:id="rId116"/>
    <p:sldId id="1466" r:id="rId117"/>
    <p:sldId id="1463" r:id="rId118"/>
    <p:sldId id="276" r:id="rId119"/>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E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6A185C-4FBE-488B-87A0-8C43F9636DC7}" v="4" dt="2021-05-24T15:26:42.3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973" autoAdjust="0"/>
    <p:restoredTop sz="96405"/>
  </p:normalViewPr>
  <p:slideViewPr>
    <p:cSldViewPr snapToGrid="0" snapToObjects="1">
      <p:cViewPr varScale="1">
        <p:scale>
          <a:sx n="52" d="100"/>
          <a:sy n="52" d="100"/>
        </p:scale>
        <p:origin x="651" y="41"/>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152" d="100"/>
          <a:sy n="152" d="100"/>
        </p:scale>
        <p:origin x="5984" y="19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viewProps" Target="view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slide" Target="slides/slide115.xml"/><Relationship Id="rId126" Type="http://schemas.microsoft.com/office/2016/11/relationships/changesInfo" Target="changesInfos/changesInfo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microsoft.com/office/2015/10/relationships/revisionInfo" Target="revisionInfo.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quel de la Iglesia Arnaez" userId="7364fd98-2062-4f8f-aa81-1cbb34cedb81" providerId="ADAL" clId="{A48EA10A-0C9D-4275-A49E-A6A2E76C3DEB}"/>
    <pc:docChg chg="undo custSel addSld delSld modSld sldOrd modMainMaster">
      <pc:chgData name="Raquel de la Iglesia Arnaez" userId="7364fd98-2062-4f8f-aa81-1cbb34cedb81" providerId="ADAL" clId="{A48EA10A-0C9D-4275-A49E-A6A2E76C3DEB}" dt="2021-01-12T10:51:12.106" v="1825" actId="729"/>
      <pc:docMkLst>
        <pc:docMk/>
      </pc:docMkLst>
      <pc:sldChg chg="delSp modSp add mod">
        <pc:chgData name="Raquel de la Iglesia Arnaez" userId="7364fd98-2062-4f8f-aa81-1cbb34cedb81" providerId="ADAL" clId="{A48EA10A-0C9D-4275-A49E-A6A2E76C3DEB}" dt="2020-12-11T19:01:36.485" v="736" actId="1076"/>
        <pc:sldMkLst>
          <pc:docMk/>
          <pc:sldMk cId="2614458373" sldId="260"/>
        </pc:sldMkLst>
        <pc:spChg chg="mod">
          <ac:chgData name="Raquel de la Iglesia Arnaez" userId="7364fd98-2062-4f8f-aa81-1cbb34cedb81" providerId="ADAL" clId="{A48EA10A-0C9D-4275-A49E-A6A2E76C3DEB}" dt="2020-12-11T19:01:30.680" v="735" actId="255"/>
          <ac:spMkLst>
            <pc:docMk/>
            <pc:sldMk cId="2614458373" sldId="260"/>
            <ac:spMk id="7" creationId="{01922566-65DB-4612-88ED-17B849BDC66E}"/>
          </ac:spMkLst>
        </pc:spChg>
        <pc:spChg chg="mod">
          <ac:chgData name="Raquel de la Iglesia Arnaez" userId="7364fd98-2062-4f8f-aa81-1cbb34cedb81" providerId="ADAL" clId="{A48EA10A-0C9D-4275-A49E-A6A2E76C3DEB}" dt="2020-12-11T19:01:36.485" v="736" actId="1076"/>
          <ac:spMkLst>
            <pc:docMk/>
            <pc:sldMk cId="2614458373" sldId="260"/>
            <ac:spMk id="13" creationId="{0CB30867-1CBF-465E-B9FB-AD7604CCBEEF}"/>
          </ac:spMkLst>
        </pc:spChg>
        <pc:spChg chg="mod">
          <ac:chgData name="Raquel de la Iglesia Arnaez" userId="7364fd98-2062-4f8f-aa81-1cbb34cedb81" providerId="ADAL" clId="{A48EA10A-0C9D-4275-A49E-A6A2E76C3DEB}" dt="2020-12-11T19:01:11.490" v="723" actId="2711"/>
          <ac:spMkLst>
            <pc:docMk/>
            <pc:sldMk cId="2614458373" sldId="260"/>
            <ac:spMk id="15" creationId="{3A9ACF20-530B-46D3-BC69-9F2D49B594D3}"/>
          </ac:spMkLst>
        </pc:spChg>
        <pc:spChg chg="mod">
          <ac:chgData name="Raquel de la Iglesia Arnaez" userId="7364fd98-2062-4f8f-aa81-1cbb34cedb81" providerId="ADAL" clId="{A48EA10A-0C9D-4275-A49E-A6A2E76C3DEB}" dt="2020-12-11T19:01:11.490" v="723" actId="2711"/>
          <ac:spMkLst>
            <pc:docMk/>
            <pc:sldMk cId="2614458373" sldId="260"/>
            <ac:spMk id="19" creationId="{C73A7DC1-DB73-47D7-998A-CB8A7FFB7D7F}"/>
          </ac:spMkLst>
        </pc:spChg>
        <pc:picChg chg="del mod">
          <ac:chgData name="Raquel de la Iglesia Arnaez" userId="7364fd98-2062-4f8f-aa81-1cbb34cedb81" providerId="ADAL" clId="{A48EA10A-0C9D-4275-A49E-A6A2E76C3DEB}" dt="2020-12-11T19:00:59.079" v="718" actId="478"/>
          <ac:picMkLst>
            <pc:docMk/>
            <pc:sldMk cId="2614458373" sldId="260"/>
            <ac:picMk id="5" creationId="{0EF71921-FF47-4D95-9F98-757F305C7442}"/>
          </ac:picMkLst>
        </pc:picChg>
        <pc:picChg chg="del">
          <ac:chgData name="Raquel de la Iglesia Arnaez" userId="7364fd98-2062-4f8f-aa81-1cbb34cedb81" providerId="ADAL" clId="{A48EA10A-0C9D-4275-A49E-A6A2E76C3DEB}" dt="2020-12-11T19:01:02.771" v="721" actId="478"/>
          <ac:picMkLst>
            <pc:docMk/>
            <pc:sldMk cId="2614458373" sldId="260"/>
            <ac:picMk id="9" creationId="{6C6D9720-8C98-4139-9170-0CA8B59B584A}"/>
          </ac:picMkLst>
        </pc:picChg>
        <pc:picChg chg="mod">
          <ac:chgData name="Raquel de la Iglesia Arnaez" userId="7364fd98-2062-4f8f-aa81-1cbb34cedb81" providerId="ADAL" clId="{A48EA10A-0C9D-4275-A49E-A6A2E76C3DEB}" dt="2020-12-11T19:00:51.530" v="716" actId="14100"/>
          <ac:picMkLst>
            <pc:docMk/>
            <pc:sldMk cId="2614458373" sldId="260"/>
            <ac:picMk id="20" creationId="{33F802A2-0224-45CC-8086-082F2CCA5BD7}"/>
          </ac:picMkLst>
        </pc:picChg>
      </pc:sldChg>
      <pc:sldChg chg="delSp modSp add mod">
        <pc:chgData name="Raquel de la Iglesia Arnaez" userId="7364fd98-2062-4f8f-aa81-1cbb34cedb81" providerId="ADAL" clId="{A48EA10A-0C9D-4275-A49E-A6A2E76C3DEB}" dt="2020-12-11T18:58:17.850" v="657" actId="14100"/>
        <pc:sldMkLst>
          <pc:docMk/>
          <pc:sldMk cId="2990245581" sldId="263"/>
        </pc:sldMkLst>
        <pc:spChg chg="mod">
          <ac:chgData name="Raquel de la Iglesia Arnaez" userId="7364fd98-2062-4f8f-aa81-1cbb34cedb81" providerId="ADAL" clId="{A48EA10A-0C9D-4275-A49E-A6A2E76C3DEB}" dt="2020-12-11T18:58:15.555" v="656" actId="1037"/>
          <ac:spMkLst>
            <pc:docMk/>
            <pc:sldMk cId="2990245581" sldId="263"/>
            <ac:spMk id="2" creationId="{00000000-0000-0000-0000-000000000000}"/>
          </ac:spMkLst>
        </pc:spChg>
        <pc:spChg chg="mod">
          <ac:chgData name="Raquel de la Iglesia Arnaez" userId="7364fd98-2062-4f8f-aa81-1cbb34cedb81" providerId="ADAL" clId="{A48EA10A-0C9D-4275-A49E-A6A2E76C3DEB}" dt="2020-12-11T18:58:17.850" v="657" actId="14100"/>
          <ac:spMkLst>
            <pc:docMk/>
            <pc:sldMk cId="2990245581" sldId="263"/>
            <ac:spMk id="3" creationId="{00000000-0000-0000-0000-000000000000}"/>
          </ac:spMkLst>
        </pc:spChg>
        <pc:spChg chg="del mod">
          <ac:chgData name="Raquel de la Iglesia Arnaez" userId="7364fd98-2062-4f8f-aa81-1cbb34cedb81" providerId="ADAL" clId="{A48EA10A-0C9D-4275-A49E-A6A2E76C3DEB}" dt="2020-12-11T18:58:07.840" v="641" actId="478"/>
          <ac:spMkLst>
            <pc:docMk/>
            <pc:sldMk cId="2990245581" sldId="263"/>
            <ac:spMk id="71" creationId="{92655E0C-5859-487E-BBFC-EC1A9C3E6B62}"/>
          </ac:spMkLst>
        </pc:spChg>
        <pc:spChg chg="mod">
          <ac:chgData name="Raquel de la Iglesia Arnaez" userId="7364fd98-2062-4f8f-aa81-1cbb34cedb81" providerId="ADAL" clId="{A48EA10A-0C9D-4275-A49E-A6A2E76C3DEB}" dt="2020-12-11T18:29:51.237" v="23"/>
          <ac:spMkLst>
            <pc:docMk/>
            <pc:sldMk cId="2990245581" sldId="263"/>
            <ac:spMk id="73" creationId="{4A7DAF4C-939E-48A9-86E3-D3FFB5EC1DF1}"/>
          </ac:spMkLst>
        </pc:spChg>
        <pc:picChg chg="mod">
          <ac:chgData name="Raquel de la Iglesia Arnaez" userId="7364fd98-2062-4f8f-aa81-1cbb34cedb81" providerId="ADAL" clId="{A48EA10A-0C9D-4275-A49E-A6A2E76C3DEB}" dt="2020-12-11T18:57:54.871" v="636" actId="1076"/>
          <ac:picMkLst>
            <pc:docMk/>
            <pc:sldMk cId="2990245581" sldId="263"/>
            <ac:picMk id="1026" creationId="{4AE00039-05E5-4A77-A2CD-01ABC91DA5B5}"/>
          </ac:picMkLst>
        </pc:picChg>
      </pc:sldChg>
      <pc:sldChg chg="modSp add mod modShow">
        <pc:chgData name="Raquel de la Iglesia Arnaez" userId="7364fd98-2062-4f8f-aa81-1cbb34cedb81" providerId="ADAL" clId="{A48EA10A-0C9D-4275-A49E-A6A2E76C3DEB}" dt="2020-12-12T15:26:03.731" v="1811" actId="729"/>
        <pc:sldMkLst>
          <pc:docMk/>
          <pc:sldMk cId="0" sldId="265"/>
        </pc:sldMkLst>
        <pc:spChg chg="mod">
          <ac:chgData name="Raquel de la Iglesia Arnaez" userId="7364fd98-2062-4f8f-aa81-1cbb34cedb81" providerId="ADAL" clId="{A48EA10A-0C9D-4275-A49E-A6A2E76C3DEB}" dt="2020-12-11T19:03:57.062" v="788" actId="2711"/>
          <ac:spMkLst>
            <pc:docMk/>
            <pc:sldMk cId="0" sldId="265"/>
            <ac:spMk id="4" creationId="{00000000-0000-0000-0000-000000000000}"/>
          </ac:spMkLst>
        </pc:spChg>
        <pc:spChg chg="mod">
          <ac:chgData name="Raquel de la Iglesia Arnaez" userId="7364fd98-2062-4f8f-aa81-1cbb34cedb81" providerId="ADAL" clId="{A48EA10A-0C9D-4275-A49E-A6A2E76C3DEB}" dt="2020-12-11T19:04:04.182" v="790" actId="1076"/>
          <ac:spMkLst>
            <pc:docMk/>
            <pc:sldMk cId="0" sldId="265"/>
            <ac:spMk id="5" creationId="{00000000-0000-0000-0000-000000000000}"/>
          </ac:spMkLst>
        </pc:spChg>
        <pc:spChg chg="mod">
          <ac:chgData name="Raquel de la Iglesia Arnaez" userId="7364fd98-2062-4f8f-aa81-1cbb34cedb81" providerId="ADAL" clId="{A48EA10A-0C9D-4275-A49E-A6A2E76C3DEB}" dt="2020-12-11T19:04:11.651" v="792" actId="1076"/>
          <ac:spMkLst>
            <pc:docMk/>
            <pc:sldMk cId="0" sldId="265"/>
            <ac:spMk id="6" creationId="{00000000-0000-0000-0000-000000000000}"/>
          </ac:spMkLst>
        </pc:spChg>
        <pc:spChg chg="mod">
          <ac:chgData name="Raquel de la Iglesia Arnaez" userId="7364fd98-2062-4f8f-aa81-1cbb34cedb81" providerId="ADAL" clId="{A48EA10A-0C9D-4275-A49E-A6A2E76C3DEB}" dt="2020-12-11T19:04:07.536" v="791" actId="1076"/>
          <ac:spMkLst>
            <pc:docMk/>
            <pc:sldMk cId="0" sldId="265"/>
            <ac:spMk id="9" creationId="{00000000-0000-0000-0000-000000000000}"/>
          </ac:spMkLst>
        </pc:spChg>
      </pc:sldChg>
      <pc:sldChg chg="modSp add mod modShow">
        <pc:chgData name="Raquel de la Iglesia Arnaez" userId="7364fd98-2062-4f8f-aa81-1cbb34cedb81" providerId="ADAL" clId="{A48EA10A-0C9D-4275-A49E-A6A2E76C3DEB}" dt="2020-12-12T15:26:01.866" v="1810" actId="729"/>
        <pc:sldMkLst>
          <pc:docMk/>
          <pc:sldMk cId="0" sldId="266"/>
        </pc:sldMkLst>
        <pc:spChg chg="mod">
          <ac:chgData name="Raquel de la Iglesia Arnaez" userId="7364fd98-2062-4f8f-aa81-1cbb34cedb81" providerId="ADAL" clId="{A48EA10A-0C9D-4275-A49E-A6A2E76C3DEB}" dt="2020-12-11T19:04:27.614" v="795" actId="1076"/>
          <ac:spMkLst>
            <pc:docMk/>
            <pc:sldMk cId="0" sldId="266"/>
            <ac:spMk id="7" creationId="{CEABE2FE-FC5E-4998-8533-025C55FDB3FF}"/>
          </ac:spMkLst>
        </pc:spChg>
        <pc:spChg chg="mod">
          <ac:chgData name="Raquel de la Iglesia Arnaez" userId="7364fd98-2062-4f8f-aa81-1cbb34cedb81" providerId="ADAL" clId="{A48EA10A-0C9D-4275-A49E-A6A2E76C3DEB}" dt="2020-12-11T19:04:31.080" v="796" actId="1076"/>
          <ac:spMkLst>
            <pc:docMk/>
            <pc:sldMk cId="0" sldId="266"/>
            <ac:spMk id="8" creationId="{00000000-0000-0000-0000-000000000000}"/>
          </ac:spMkLst>
        </pc:spChg>
        <pc:spChg chg="mod">
          <ac:chgData name="Raquel de la Iglesia Arnaez" userId="7364fd98-2062-4f8f-aa81-1cbb34cedb81" providerId="ADAL" clId="{A48EA10A-0C9D-4275-A49E-A6A2E76C3DEB}" dt="2020-12-11T19:04:23.728" v="794" actId="2711"/>
          <ac:spMkLst>
            <pc:docMk/>
            <pc:sldMk cId="0" sldId="266"/>
            <ac:spMk id="9" creationId="{00000000-0000-0000-0000-000000000000}"/>
          </ac:spMkLst>
        </pc:spChg>
        <pc:spChg chg="mod">
          <ac:chgData name="Raquel de la Iglesia Arnaez" userId="7364fd98-2062-4f8f-aa81-1cbb34cedb81" providerId="ADAL" clId="{A48EA10A-0C9D-4275-A49E-A6A2E76C3DEB}" dt="2020-12-11T19:04:32.766" v="797" actId="1076"/>
          <ac:spMkLst>
            <pc:docMk/>
            <pc:sldMk cId="0" sldId="266"/>
            <ac:spMk id="10" creationId="{00000000-0000-0000-0000-000000000000}"/>
          </ac:spMkLst>
        </pc:spChg>
      </pc:sldChg>
      <pc:sldChg chg="del">
        <pc:chgData name="Raquel de la Iglesia Arnaez" userId="7364fd98-2062-4f8f-aa81-1cbb34cedb81" providerId="ADAL" clId="{A48EA10A-0C9D-4275-A49E-A6A2E76C3DEB}" dt="2020-12-11T18:29:56.990" v="31" actId="47"/>
        <pc:sldMkLst>
          <pc:docMk/>
          <pc:sldMk cId="4278988772" sldId="267"/>
        </pc:sldMkLst>
      </pc:sldChg>
      <pc:sldChg chg="modSp add mod modShow">
        <pc:chgData name="Raquel de la Iglesia Arnaez" userId="7364fd98-2062-4f8f-aa81-1cbb34cedb81" providerId="ADAL" clId="{A48EA10A-0C9D-4275-A49E-A6A2E76C3DEB}" dt="2020-12-11T18:58:47.926" v="663" actId="729"/>
        <pc:sldMkLst>
          <pc:docMk/>
          <pc:sldMk cId="3806923264" sldId="268"/>
        </pc:sldMkLst>
        <pc:spChg chg="mod">
          <ac:chgData name="Raquel de la Iglesia Arnaez" userId="7364fd98-2062-4f8f-aa81-1cbb34cedb81" providerId="ADAL" clId="{A48EA10A-0C9D-4275-A49E-A6A2E76C3DEB}" dt="2020-12-11T18:29:51.758" v="25" actId="27636"/>
          <ac:spMkLst>
            <pc:docMk/>
            <pc:sldMk cId="3806923264" sldId="268"/>
            <ac:spMk id="3" creationId="{00000000-0000-0000-0000-000000000000}"/>
          </ac:spMkLst>
        </pc:spChg>
      </pc:sldChg>
      <pc:sldChg chg="del">
        <pc:chgData name="Raquel de la Iglesia Arnaez" userId="7364fd98-2062-4f8f-aa81-1cbb34cedb81" providerId="ADAL" clId="{A48EA10A-0C9D-4275-A49E-A6A2E76C3DEB}" dt="2020-12-11T19:13:30.845" v="988" actId="47"/>
        <pc:sldMkLst>
          <pc:docMk/>
          <pc:sldMk cId="2245674041" sldId="269"/>
        </pc:sldMkLst>
      </pc:sldChg>
      <pc:sldChg chg="modSp add mod modShow">
        <pc:chgData name="Raquel de la Iglesia Arnaez" userId="7364fd98-2062-4f8f-aa81-1cbb34cedb81" providerId="ADAL" clId="{A48EA10A-0C9D-4275-A49E-A6A2E76C3DEB}" dt="2020-12-11T18:58:59.483" v="666" actId="729"/>
        <pc:sldMkLst>
          <pc:docMk/>
          <pc:sldMk cId="3233733329" sldId="271"/>
        </pc:sldMkLst>
        <pc:spChg chg="mod">
          <ac:chgData name="Raquel de la Iglesia Arnaez" userId="7364fd98-2062-4f8f-aa81-1cbb34cedb81" providerId="ADAL" clId="{A48EA10A-0C9D-4275-A49E-A6A2E76C3DEB}" dt="2020-12-11T18:29:51.949" v="27" actId="27636"/>
          <ac:spMkLst>
            <pc:docMk/>
            <pc:sldMk cId="3233733329" sldId="271"/>
            <ac:spMk id="2" creationId="{00000000-0000-0000-0000-000000000000}"/>
          </ac:spMkLst>
        </pc:spChg>
      </pc:sldChg>
      <pc:sldChg chg="del">
        <pc:chgData name="Raquel de la Iglesia Arnaez" userId="7364fd98-2062-4f8f-aa81-1cbb34cedb81" providerId="ADAL" clId="{A48EA10A-0C9D-4275-A49E-A6A2E76C3DEB}" dt="2020-12-11T19:13:28.798" v="986" actId="47"/>
        <pc:sldMkLst>
          <pc:docMk/>
          <pc:sldMk cId="750555798" sldId="272"/>
        </pc:sldMkLst>
      </pc:sldChg>
      <pc:sldChg chg="del">
        <pc:chgData name="Raquel de la Iglesia Arnaez" userId="7364fd98-2062-4f8f-aa81-1cbb34cedb81" providerId="ADAL" clId="{A48EA10A-0C9D-4275-A49E-A6A2E76C3DEB}" dt="2020-12-11T19:13:29.771" v="987" actId="47"/>
        <pc:sldMkLst>
          <pc:docMk/>
          <pc:sldMk cId="882370509" sldId="273"/>
        </pc:sldMkLst>
      </pc:sldChg>
      <pc:sldChg chg="del">
        <pc:chgData name="Raquel de la Iglesia Arnaez" userId="7364fd98-2062-4f8f-aa81-1cbb34cedb81" providerId="ADAL" clId="{A48EA10A-0C9D-4275-A49E-A6A2E76C3DEB}" dt="2020-12-11T18:28:46.425" v="18" actId="47"/>
        <pc:sldMkLst>
          <pc:docMk/>
          <pc:sldMk cId="2379385664" sldId="275"/>
        </pc:sldMkLst>
      </pc:sldChg>
      <pc:sldChg chg="modSp mod">
        <pc:chgData name="Raquel de la Iglesia Arnaez" userId="7364fd98-2062-4f8f-aa81-1cbb34cedb81" providerId="ADAL" clId="{A48EA10A-0C9D-4275-A49E-A6A2E76C3DEB}" dt="2020-12-11T19:13:56.974" v="1063" actId="20577"/>
        <pc:sldMkLst>
          <pc:docMk/>
          <pc:sldMk cId="2710889671" sldId="276"/>
        </pc:sldMkLst>
        <pc:spChg chg="mod">
          <ac:chgData name="Raquel de la Iglesia Arnaez" userId="7364fd98-2062-4f8f-aa81-1cbb34cedb81" providerId="ADAL" clId="{A48EA10A-0C9D-4275-A49E-A6A2E76C3DEB}" dt="2020-12-11T19:13:56.974" v="1063" actId="20577"/>
          <ac:spMkLst>
            <pc:docMk/>
            <pc:sldMk cId="2710889671" sldId="276"/>
            <ac:spMk id="2" creationId="{8520C8A7-CF61-3E4B-9FF5-3C5321B1DF8E}"/>
          </ac:spMkLst>
        </pc:spChg>
      </pc:sldChg>
      <pc:sldChg chg="del">
        <pc:chgData name="Raquel de la Iglesia Arnaez" userId="7364fd98-2062-4f8f-aa81-1cbb34cedb81" providerId="ADAL" clId="{A48EA10A-0C9D-4275-A49E-A6A2E76C3DEB}" dt="2020-12-11T18:28:25.530" v="1" actId="47"/>
        <pc:sldMkLst>
          <pc:docMk/>
          <pc:sldMk cId="3854585140" sldId="277"/>
        </pc:sldMkLst>
      </pc:sldChg>
      <pc:sldChg chg="modSp mod">
        <pc:chgData name="Raquel de la Iglesia Arnaez" userId="7364fd98-2062-4f8f-aa81-1cbb34cedb81" providerId="ADAL" clId="{A48EA10A-0C9D-4275-A49E-A6A2E76C3DEB}" dt="2020-12-12T15:24:38.246" v="1803" actId="20577"/>
        <pc:sldMkLst>
          <pc:docMk/>
          <pc:sldMk cId="1622162739" sldId="279"/>
        </pc:sldMkLst>
        <pc:spChg chg="mod">
          <ac:chgData name="Raquel de la Iglesia Arnaez" userId="7364fd98-2062-4f8f-aa81-1cbb34cedb81" providerId="ADAL" clId="{A48EA10A-0C9D-4275-A49E-A6A2E76C3DEB}" dt="2020-12-12T15:24:27.554" v="1771" actId="14100"/>
          <ac:spMkLst>
            <pc:docMk/>
            <pc:sldMk cId="1622162739" sldId="279"/>
            <ac:spMk id="2" creationId="{96009899-9A5A-6944-B9F4-1049FDF4FE9A}"/>
          </ac:spMkLst>
        </pc:spChg>
        <pc:spChg chg="mod">
          <ac:chgData name="Raquel de la Iglesia Arnaez" userId="7364fd98-2062-4f8f-aa81-1cbb34cedb81" providerId="ADAL" clId="{A48EA10A-0C9D-4275-A49E-A6A2E76C3DEB}" dt="2020-12-12T15:24:38.246" v="1803" actId="20577"/>
          <ac:spMkLst>
            <pc:docMk/>
            <pc:sldMk cId="1622162739" sldId="279"/>
            <ac:spMk id="3" creationId="{41C0FD8A-C585-F649-A85C-ED13288B845A}"/>
          </ac:spMkLst>
        </pc:spChg>
      </pc:sldChg>
      <pc:sldChg chg="delSp modSp add mod">
        <pc:chgData name="Raquel de la Iglesia Arnaez" userId="7364fd98-2062-4f8f-aa81-1cbb34cedb81" providerId="ADAL" clId="{A48EA10A-0C9D-4275-A49E-A6A2E76C3DEB}" dt="2020-12-11T18:43:26.704" v="355" actId="1076"/>
        <pc:sldMkLst>
          <pc:docMk/>
          <pc:sldMk cId="761996720" sldId="280"/>
        </pc:sldMkLst>
        <pc:spChg chg="mod">
          <ac:chgData name="Raquel de la Iglesia Arnaez" userId="7364fd98-2062-4f8f-aa81-1cbb34cedb81" providerId="ADAL" clId="{A48EA10A-0C9D-4275-A49E-A6A2E76C3DEB}" dt="2020-12-11T18:43:12.988" v="314" actId="1076"/>
          <ac:spMkLst>
            <pc:docMk/>
            <pc:sldMk cId="761996720" sldId="280"/>
            <ac:spMk id="3" creationId="{00000000-0000-0000-0000-000000000000}"/>
          </ac:spMkLst>
        </pc:spChg>
        <pc:spChg chg="mod">
          <ac:chgData name="Raquel de la Iglesia Arnaez" userId="7364fd98-2062-4f8f-aa81-1cbb34cedb81" providerId="ADAL" clId="{A48EA10A-0C9D-4275-A49E-A6A2E76C3DEB}" dt="2020-12-11T18:43:06.241" v="311" actId="1037"/>
          <ac:spMkLst>
            <pc:docMk/>
            <pc:sldMk cId="761996720" sldId="280"/>
            <ac:spMk id="5" creationId="{00000000-0000-0000-0000-000000000000}"/>
          </ac:spMkLst>
        </pc:spChg>
        <pc:spChg chg="mod">
          <ac:chgData name="Raquel de la Iglesia Arnaez" userId="7364fd98-2062-4f8f-aa81-1cbb34cedb81" providerId="ADAL" clId="{A48EA10A-0C9D-4275-A49E-A6A2E76C3DEB}" dt="2020-12-11T18:43:20.609" v="354" actId="1038"/>
          <ac:spMkLst>
            <pc:docMk/>
            <pc:sldMk cId="761996720" sldId="280"/>
            <ac:spMk id="9" creationId="{00000000-0000-0000-0000-000000000000}"/>
          </ac:spMkLst>
        </pc:spChg>
        <pc:spChg chg="mod">
          <ac:chgData name="Raquel de la Iglesia Arnaez" userId="7364fd98-2062-4f8f-aa81-1cbb34cedb81" providerId="ADAL" clId="{A48EA10A-0C9D-4275-A49E-A6A2E76C3DEB}" dt="2020-12-11T18:43:20.609" v="354" actId="1038"/>
          <ac:spMkLst>
            <pc:docMk/>
            <pc:sldMk cId="761996720" sldId="280"/>
            <ac:spMk id="10" creationId="{00000000-0000-0000-0000-000000000000}"/>
          </ac:spMkLst>
        </pc:spChg>
        <pc:grpChg chg="del">
          <ac:chgData name="Raquel de la Iglesia Arnaez" userId="7364fd98-2062-4f8f-aa81-1cbb34cedb81" providerId="ADAL" clId="{A48EA10A-0C9D-4275-A49E-A6A2E76C3DEB}" dt="2020-12-11T18:42:56.954" v="279" actId="478"/>
          <ac:grpSpMkLst>
            <pc:docMk/>
            <pc:sldMk cId="761996720" sldId="280"/>
            <ac:grpSpMk id="11" creationId="{00000000-0000-0000-0000-000000000000}"/>
          </ac:grpSpMkLst>
        </pc:grpChg>
        <pc:picChg chg="mod">
          <ac:chgData name="Raquel de la Iglesia Arnaez" userId="7364fd98-2062-4f8f-aa81-1cbb34cedb81" providerId="ADAL" clId="{A48EA10A-0C9D-4275-A49E-A6A2E76C3DEB}" dt="2020-12-11T18:43:10.586" v="313" actId="1076"/>
          <ac:picMkLst>
            <pc:docMk/>
            <pc:sldMk cId="761996720" sldId="280"/>
            <ac:picMk id="2" creationId="{725588D4-3DF6-4511-9D62-CC9322B449A4}"/>
          </ac:picMkLst>
        </pc:picChg>
        <pc:picChg chg="mod">
          <ac:chgData name="Raquel de la Iglesia Arnaez" userId="7364fd98-2062-4f8f-aa81-1cbb34cedb81" providerId="ADAL" clId="{A48EA10A-0C9D-4275-A49E-A6A2E76C3DEB}" dt="2020-12-11T18:43:26.704" v="355" actId="1076"/>
          <ac:picMkLst>
            <pc:docMk/>
            <pc:sldMk cId="761996720" sldId="280"/>
            <ac:picMk id="8" creationId="{9F5AB3F0-A661-454C-AFB6-33633FB5099B}"/>
          </ac:picMkLst>
        </pc:picChg>
        <pc:picChg chg="mod">
          <ac:chgData name="Raquel de la Iglesia Arnaez" userId="7364fd98-2062-4f8f-aa81-1cbb34cedb81" providerId="ADAL" clId="{A48EA10A-0C9D-4275-A49E-A6A2E76C3DEB}" dt="2020-12-11T18:43:26.704" v="355" actId="1076"/>
          <ac:picMkLst>
            <pc:docMk/>
            <pc:sldMk cId="761996720" sldId="280"/>
            <ac:picMk id="14" creationId="{961202DD-B877-4BB1-827E-FA4FB31E58B5}"/>
          </ac:picMkLst>
        </pc:picChg>
        <pc:cxnChg chg="mod">
          <ac:chgData name="Raquel de la Iglesia Arnaez" userId="7364fd98-2062-4f8f-aa81-1cbb34cedb81" providerId="ADAL" clId="{A48EA10A-0C9D-4275-A49E-A6A2E76C3DEB}" dt="2020-12-11T18:43:06.241" v="311" actId="1037"/>
          <ac:cxnSpMkLst>
            <pc:docMk/>
            <pc:sldMk cId="761996720" sldId="280"/>
            <ac:cxnSpMk id="4" creationId="{00000000-0000-0000-0000-000000000000}"/>
          </ac:cxnSpMkLst>
        </pc:cxnChg>
        <pc:cxnChg chg="mod">
          <ac:chgData name="Raquel de la Iglesia Arnaez" userId="7364fd98-2062-4f8f-aa81-1cbb34cedb81" providerId="ADAL" clId="{A48EA10A-0C9D-4275-A49E-A6A2E76C3DEB}" dt="2020-12-11T18:43:20.609" v="354" actId="1038"/>
          <ac:cxnSpMkLst>
            <pc:docMk/>
            <pc:sldMk cId="761996720" sldId="280"/>
            <ac:cxnSpMk id="6" creationId="{00000000-0000-0000-0000-000000000000}"/>
          </ac:cxnSpMkLst>
        </pc:cxnChg>
      </pc:sldChg>
      <pc:sldChg chg="modSp mod">
        <pc:chgData name="Raquel de la Iglesia Arnaez" userId="7364fd98-2062-4f8f-aa81-1cbb34cedb81" providerId="ADAL" clId="{A48EA10A-0C9D-4275-A49E-A6A2E76C3DEB}" dt="2020-12-11T18:28:38.300" v="17" actId="20577"/>
        <pc:sldMkLst>
          <pc:docMk/>
          <pc:sldMk cId="522832524" sldId="282"/>
        </pc:sldMkLst>
        <pc:spChg chg="mod">
          <ac:chgData name="Raquel de la Iglesia Arnaez" userId="7364fd98-2062-4f8f-aa81-1cbb34cedb81" providerId="ADAL" clId="{A48EA10A-0C9D-4275-A49E-A6A2E76C3DEB}" dt="2020-12-11T18:28:38.300" v="17" actId="20577"/>
          <ac:spMkLst>
            <pc:docMk/>
            <pc:sldMk cId="522832524" sldId="282"/>
            <ac:spMk id="3" creationId="{C5FD22D7-66D6-1F44-B7C4-C5C530C4BAFB}"/>
          </ac:spMkLst>
        </pc:spChg>
      </pc:sldChg>
      <pc:sldChg chg="modSp add mod">
        <pc:chgData name="Raquel de la Iglesia Arnaez" userId="7364fd98-2062-4f8f-aa81-1cbb34cedb81" providerId="ADAL" clId="{A48EA10A-0C9D-4275-A49E-A6A2E76C3DEB}" dt="2020-12-12T15:10:57.299" v="1505" actId="1076"/>
        <pc:sldMkLst>
          <pc:docMk/>
          <pc:sldMk cId="0" sldId="283"/>
        </pc:sldMkLst>
        <pc:picChg chg="mod">
          <ac:chgData name="Raquel de la Iglesia Arnaez" userId="7364fd98-2062-4f8f-aa81-1cbb34cedb81" providerId="ADAL" clId="{A48EA10A-0C9D-4275-A49E-A6A2E76C3DEB}" dt="2020-12-12T15:10:57.299" v="1505" actId="1076"/>
          <ac:picMkLst>
            <pc:docMk/>
            <pc:sldMk cId="0" sldId="283"/>
            <ac:picMk id="7" creationId="{FBC81964-652B-4D65-AA19-4EE664E80915}"/>
          </ac:picMkLst>
        </pc:picChg>
        <pc:picChg chg="mod">
          <ac:chgData name="Raquel de la Iglesia Arnaez" userId="7364fd98-2062-4f8f-aa81-1cbb34cedb81" providerId="ADAL" clId="{A48EA10A-0C9D-4275-A49E-A6A2E76C3DEB}" dt="2020-12-12T15:10:52.170" v="1503" actId="1076"/>
          <ac:picMkLst>
            <pc:docMk/>
            <pc:sldMk cId="0" sldId="283"/>
            <ac:picMk id="24578" creationId="{00000000-0000-0000-0000-000000000000}"/>
          </ac:picMkLst>
        </pc:picChg>
        <pc:picChg chg="mod">
          <ac:chgData name="Raquel de la Iglesia Arnaez" userId="7364fd98-2062-4f8f-aa81-1cbb34cedb81" providerId="ADAL" clId="{A48EA10A-0C9D-4275-A49E-A6A2E76C3DEB}" dt="2020-12-12T15:10:54.337" v="1504" actId="1076"/>
          <ac:picMkLst>
            <pc:docMk/>
            <pc:sldMk cId="0" sldId="283"/>
            <ac:picMk id="24579" creationId="{00000000-0000-0000-0000-000000000000}"/>
          </ac:picMkLst>
        </pc:picChg>
      </pc:sldChg>
      <pc:sldChg chg="del">
        <pc:chgData name="Raquel de la Iglesia Arnaez" userId="7364fd98-2062-4f8f-aa81-1cbb34cedb81" providerId="ADAL" clId="{A48EA10A-0C9D-4275-A49E-A6A2E76C3DEB}" dt="2020-12-11T18:28:27.634" v="2" actId="47"/>
        <pc:sldMkLst>
          <pc:docMk/>
          <pc:sldMk cId="2955227859" sldId="283"/>
        </pc:sldMkLst>
      </pc:sldChg>
      <pc:sldChg chg="modSp add mod">
        <pc:chgData name="Raquel de la Iglesia Arnaez" userId="7364fd98-2062-4f8f-aa81-1cbb34cedb81" providerId="ADAL" clId="{A48EA10A-0C9D-4275-A49E-A6A2E76C3DEB}" dt="2020-12-11T18:58:32.500" v="662" actId="14100"/>
        <pc:sldMkLst>
          <pc:docMk/>
          <pc:sldMk cId="79796642" sldId="284"/>
        </pc:sldMkLst>
        <pc:picChg chg="mod">
          <ac:chgData name="Raquel de la Iglesia Arnaez" userId="7364fd98-2062-4f8f-aa81-1cbb34cedb81" providerId="ADAL" clId="{A48EA10A-0C9D-4275-A49E-A6A2E76C3DEB}" dt="2020-12-11T18:58:25.374" v="659" actId="1076"/>
          <ac:picMkLst>
            <pc:docMk/>
            <pc:sldMk cId="79796642" sldId="284"/>
            <ac:picMk id="4" creationId="{57B218F1-00CC-48C3-A1EB-402DD4391896}"/>
          </ac:picMkLst>
        </pc:picChg>
        <pc:picChg chg="mod">
          <ac:chgData name="Raquel de la Iglesia Arnaez" userId="7364fd98-2062-4f8f-aa81-1cbb34cedb81" providerId="ADAL" clId="{A48EA10A-0C9D-4275-A49E-A6A2E76C3DEB}" dt="2020-12-11T18:58:27.007" v="660" actId="1076"/>
          <ac:picMkLst>
            <pc:docMk/>
            <pc:sldMk cId="79796642" sldId="284"/>
            <ac:picMk id="5" creationId="{0A46739A-279F-4979-92E5-DAD920C5091F}"/>
          </ac:picMkLst>
        </pc:picChg>
        <pc:picChg chg="mod">
          <ac:chgData name="Raquel de la Iglesia Arnaez" userId="7364fd98-2062-4f8f-aa81-1cbb34cedb81" providerId="ADAL" clId="{A48EA10A-0C9D-4275-A49E-A6A2E76C3DEB}" dt="2020-12-11T18:58:32.500" v="662" actId="14100"/>
          <ac:picMkLst>
            <pc:docMk/>
            <pc:sldMk cId="79796642" sldId="284"/>
            <ac:picMk id="16" creationId="{A0142F98-1449-4546-8800-DE47D66B5222}"/>
          </ac:picMkLst>
        </pc:picChg>
      </pc:sldChg>
      <pc:sldChg chg="del">
        <pc:chgData name="Raquel de la Iglesia Arnaez" userId="7364fd98-2062-4f8f-aa81-1cbb34cedb81" providerId="ADAL" clId="{A48EA10A-0C9D-4275-A49E-A6A2E76C3DEB}" dt="2020-12-11T18:28:28.709" v="3" actId="47"/>
        <pc:sldMkLst>
          <pc:docMk/>
          <pc:sldMk cId="2920098761" sldId="284"/>
        </pc:sldMkLst>
      </pc:sldChg>
      <pc:sldChg chg="modSp add mod">
        <pc:chgData name="Raquel de la Iglesia Arnaez" userId="7364fd98-2062-4f8f-aa81-1cbb34cedb81" providerId="ADAL" clId="{A48EA10A-0C9D-4275-A49E-A6A2E76C3DEB}" dt="2020-12-12T15:10:45.124" v="1502" actId="1076"/>
        <pc:sldMkLst>
          <pc:docMk/>
          <pc:sldMk cId="0" sldId="285"/>
        </pc:sldMkLst>
        <pc:picChg chg="mod">
          <ac:chgData name="Raquel de la Iglesia Arnaez" userId="7364fd98-2062-4f8f-aa81-1cbb34cedb81" providerId="ADAL" clId="{A48EA10A-0C9D-4275-A49E-A6A2E76C3DEB}" dt="2020-12-12T15:10:16.764" v="1487" actId="1076"/>
          <ac:picMkLst>
            <pc:docMk/>
            <pc:sldMk cId="0" sldId="285"/>
            <ac:picMk id="7" creationId="{A0F8AE06-E1B4-4D04-ADD3-B4E5D65D15E6}"/>
          </ac:picMkLst>
        </pc:picChg>
        <pc:picChg chg="mod">
          <ac:chgData name="Raquel de la Iglesia Arnaez" userId="7364fd98-2062-4f8f-aa81-1cbb34cedb81" providerId="ADAL" clId="{A48EA10A-0C9D-4275-A49E-A6A2E76C3DEB}" dt="2020-12-12T15:10:26.725" v="1493" actId="1076"/>
          <ac:picMkLst>
            <pc:docMk/>
            <pc:sldMk cId="0" sldId="285"/>
            <ac:picMk id="8" creationId="{D3EFE2C7-0171-4168-BB98-FFCD3F4F6210}"/>
          </ac:picMkLst>
        </pc:picChg>
        <pc:picChg chg="mod">
          <ac:chgData name="Raquel de la Iglesia Arnaez" userId="7364fd98-2062-4f8f-aa81-1cbb34cedb81" providerId="ADAL" clId="{A48EA10A-0C9D-4275-A49E-A6A2E76C3DEB}" dt="2020-12-12T15:10:41.784" v="1500" actId="14100"/>
          <ac:picMkLst>
            <pc:docMk/>
            <pc:sldMk cId="0" sldId="285"/>
            <ac:picMk id="9" creationId="{F564ED75-3EC5-4B75-A5DA-66FB1A9FE236}"/>
          </ac:picMkLst>
        </pc:picChg>
        <pc:picChg chg="mod">
          <ac:chgData name="Raquel de la Iglesia Arnaez" userId="7364fd98-2062-4f8f-aa81-1cbb34cedb81" providerId="ADAL" clId="{A48EA10A-0C9D-4275-A49E-A6A2E76C3DEB}" dt="2020-12-12T15:10:37.846" v="1499" actId="14100"/>
          <ac:picMkLst>
            <pc:docMk/>
            <pc:sldMk cId="0" sldId="285"/>
            <ac:picMk id="24578" creationId="{00000000-0000-0000-0000-000000000000}"/>
          </ac:picMkLst>
        </pc:picChg>
        <pc:picChg chg="mod">
          <ac:chgData name="Raquel de la Iglesia Arnaez" userId="7364fd98-2062-4f8f-aa81-1cbb34cedb81" providerId="ADAL" clId="{A48EA10A-0C9D-4275-A49E-A6A2E76C3DEB}" dt="2020-12-12T15:10:45.124" v="1502" actId="1076"/>
          <ac:picMkLst>
            <pc:docMk/>
            <pc:sldMk cId="0" sldId="285"/>
            <ac:picMk id="26626" creationId="{00000000-0000-0000-0000-000000000000}"/>
          </ac:picMkLst>
        </pc:picChg>
      </pc:sldChg>
      <pc:sldChg chg="del">
        <pc:chgData name="Raquel de la Iglesia Arnaez" userId="7364fd98-2062-4f8f-aa81-1cbb34cedb81" providerId="ADAL" clId="{A48EA10A-0C9D-4275-A49E-A6A2E76C3DEB}" dt="2020-12-11T18:28:22.610" v="0" actId="47"/>
        <pc:sldMkLst>
          <pc:docMk/>
          <pc:sldMk cId="3020903357" sldId="285"/>
        </pc:sldMkLst>
      </pc:sldChg>
      <pc:sldChg chg="del">
        <pc:chgData name="Raquel de la Iglesia Arnaez" userId="7364fd98-2062-4f8f-aa81-1cbb34cedb81" providerId="ADAL" clId="{A48EA10A-0C9D-4275-A49E-A6A2E76C3DEB}" dt="2020-12-11T19:13:27.829" v="985" actId="47"/>
        <pc:sldMkLst>
          <pc:docMk/>
          <pc:sldMk cId="3489248839" sldId="286"/>
        </pc:sldMkLst>
      </pc:sldChg>
      <pc:sldChg chg="del">
        <pc:chgData name="Raquel de la Iglesia Arnaez" userId="7364fd98-2062-4f8f-aa81-1cbb34cedb81" providerId="ADAL" clId="{A48EA10A-0C9D-4275-A49E-A6A2E76C3DEB}" dt="2020-12-11T19:13:32.201" v="989" actId="47"/>
        <pc:sldMkLst>
          <pc:docMk/>
          <pc:sldMk cId="326262654" sldId="287"/>
        </pc:sldMkLst>
      </pc:sldChg>
      <pc:sldChg chg="modSp add mod">
        <pc:chgData name="Raquel de la Iglesia Arnaez" userId="7364fd98-2062-4f8f-aa81-1cbb34cedb81" providerId="ADAL" clId="{A48EA10A-0C9D-4275-A49E-A6A2E76C3DEB}" dt="2020-12-11T19:05:58.642" v="838" actId="1076"/>
        <pc:sldMkLst>
          <pc:docMk/>
          <pc:sldMk cId="0" sldId="289"/>
        </pc:sldMkLst>
        <pc:spChg chg="mod">
          <ac:chgData name="Raquel de la Iglesia Arnaez" userId="7364fd98-2062-4f8f-aa81-1cbb34cedb81" providerId="ADAL" clId="{A48EA10A-0C9D-4275-A49E-A6A2E76C3DEB}" dt="2020-12-11T19:05:58.642" v="838" actId="1076"/>
          <ac:spMkLst>
            <pc:docMk/>
            <pc:sldMk cId="0" sldId="289"/>
            <ac:spMk id="4" creationId="{00000000-0000-0000-0000-000000000000}"/>
          </ac:spMkLst>
        </pc:spChg>
      </pc:sldChg>
      <pc:sldChg chg="modSp add mod">
        <pc:chgData name="Raquel de la Iglesia Arnaez" userId="7364fd98-2062-4f8f-aa81-1cbb34cedb81" providerId="ADAL" clId="{A48EA10A-0C9D-4275-A49E-A6A2E76C3DEB}" dt="2020-12-12T15:07:55.198" v="1449" actId="1076"/>
        <pc:sldMkLst>
          <pc:docMk/>
          <pc:sldMk cId="0" sldId="306"/>
        </pc:sldMkLst>
        <pc:picChg chg="mod">
          <ac:chgData name="Raquel de la Iglesia Arnaez" userId="7364fd98-2062-4f8f-aa81-1cbb34cedb81" providerId="ADAL" clId="{A48EA10A-0C9D-4275-A49E-A6A2E76C3DEB}" dt="2020-12-12T15:07:55.198" v="1449" actId="1076"/>
          <ac:picMkLst>
            <pc:docMk/>
            <pc:sldMk cId="0" sldId="306"/>
            <ac:picMk id="3" creationId="{4928E8B5-5754-4174-8346-C4753255F995}"/>
          </ac:picMkLst>
        </pc:picChg>
        <pc:picChg chg="mod">
          <ac:chgData name="Raquel de la Iglesia Arnaez" userId="7364fd98-2062-4f8f-aa81-1cbb34cedb81" providerId="ADAL" clId="{A48EA10A-0C9D-4275-A49E-A6A2E76C3DEB}" dt="2020-12-12T15:07:46.539" v="1447" actId="1076"/>
          <ac:picMkLst>
            <pc:docMk/>
            <pc:sldMk cId="0" sldId="306"/>
            <ac:picMk id="6" creationId="{16F876F2-E37A-4363-921D-C6EE6973C3C7}"/>
          </ac:picMkLst>
        </pc:picChg>
        <pc:picChg chg="mod">
          <ac:chgData name="Raquel de la Iglesia Arnaez" userId="7364fd98-2062-4f8f-aa81-1cbb34cedb81" providerId="ADAL" clId="{A48EA10A-0C9D-4275-A49E-A6A2E76C3DEB}" dt="2020-12-12T15:07:44.617" v="1446" actId="1076"/>
          <ac:picMkLst>
            <pc:docMk/>
            <pc:sldMk cId="0" sldId="306"/>
            <ac:picMk id="7" creationId="{4AAFDD1B-E38A-4153-9786-F4257FD317C4}"/>
          </ac:picMkLst>
        </pc:picChg>
        <pc:picChg chg="mod">
          <ac:chgData name="Raquel de la Iglesia Arnaez" userId="7364fd98-2062-4f8f-aa81-1cbb34cedb81" providerId="ADAL" clId="{A48EA10A-0C9D-4275-A49E-A6A2E76C3DEB}" dt="2020-12-12T15:07:50.660" v="1448" actId="1076"/>
          <ac:picMkLst>
            <pc:docMk/>
            <pc:sldMk cId="0" sldId="306"/>
            <ac:picMk id="9" creationId="{32F0A629-D211-48DB-86BB-C6B07B350F66}"/>
          </ac:picMkLst>
        </pc:picChg>
        <pc:picChg chg="mod">
          <ac:chgData name="Raquel de la Iglesia Arnaez" userId="7364fd98-2062-4f8f-aa81-1cbb34cedb81" providerId="ADAL" clId="{A48EA10A-0C9D-4275-A49E-A6A2E76C3DEB}" dt="2020-12-12T15:07:41.572" v="1444" actId="1076"/>
          <ac:picMkLst>
            <pc:docMk/>
            <pc:sldMk cId="0" sldId="306"/>
            <ac:picMk id="12" creationId="{198C71F9-2CE5-4107-82E2-C31454C6BC14}"/>
          </ac:picMkLst>
        </pc:picChg>
      </pc:sldChg>
      <pc:sldChg chg="modSp add mod">
        <pc:chgData name="Raquel de la Iglesia Arnaez" userId="7364fd98-2062-4f8f-aa81-1cbb34cedb81" providerId="ADAL" clId="{A48EA10A-0C9D-4275-A49E-A6A2E76C3DEB}" dt="2020-12-11T18:40:06.456" v="246" actId="13926"/>
        <pc:sldMkLst>
          <pc:docMk/>
          <pc:sldMk cId="3264481684" sldId="309"/>
        </pc:sldMkLst>
        <pc:spChg chg="mod">
          <ac:chgData name="Raquel de la Iglesia Arnaez" userId="7364fd98-2062-4f8f-aa81-1cbb34cedb81" providerId="ADAL" clId="{A48EA10A-0C9D-4275-A49E-A6A2E76C3DEB}" dt="2020-12-11T18:40:06.456" v="246" actId="13926"/>
          <ac:spMkLst>
            <pc:docMk/>
            <pc:sldMk cId="3264481684" sldId="309"/>
            <ac:spMk id="7" creationId="{00000000-0000-0000-0000-000000000000}"/>
          </ac:spMkLst>
        </pc:spChg>
        <pc:picChg chg="mod">
          <ac:chgData name="Raquel de la Iglesia Arnaez" userId="7364fd98-2062-4f8f-aa81-1cbb34cedb81" providerId="ADAL" clId="{A48EA10A-0C9D-4275-A49E-A6A2E76C3DEB}" dt="2020-12-11T18:39:55.983" v="243" actId="1076"/>
          <ac:picMkLst>
            <pc:docMk/>
            <pc:sldMk cId="3264481684" sldId="309"/>
            <ac:picMk id="2050" creationId="{00000000-0000-0000-0000-000000000000}"/>
          </ac:picMkLst>
        </pc:picChg>
        <pc:picChg chg="mod">
          <ac:chgData name="Raquel de la Iglesia Arnaez" userId="7364fd98-2062-4f8f-aa81-1cbb34cedb81" providerId="ADAL" clId="{A48EA10A-0C9D-4275-A49E-A6A2E76C3DEB}" dt="2020-12-11T18:39:58.558" v="244" actId="1076"/>
          <ac:picMkLst>
            <pc:docMk/>
            <pc:sldMk cId="3264481684" sldId="309"/>
            <ac:picMk id="2051" creationId="{00000000-0000-0000-0000-000000000000}"/>
          </ac:picMkLst>
        </pc:picChg>
      </pc:sldChg>
      <pc:sldChg chg="modSp add del mod">
        <pc:chgData name="Raquel de la Iglesia Arnaez" userId="7364fd98-2062-4f8f-aa81-1cbb34cedb81" providerId="ADAL" clId="{A48EA10A-0C9D-4275-A49E-A6A2E76C3DEB}" dt="2020-12-12T15:21:32.167" v="1750" actId="47"/>
        <pc:sldMkLst>
          <pc:docMk/>
          <pc:sldMk cId="0" sldId="310"/>
        </pc:sldMkLst>
        <pc:spChg chg="mod">
          <ac:chgData name="Raquel de la Iglesia Arnaez" userId="7364fd98-2062-4f8f-aa81-1cbb34cedb81" providerId="ADAL" clId="{A48EA10A-0C9D-4275-A49E-A6A2E76C3DEB}" dt="2020-12-12T15:12:23.540" v="1540" actId="2711"/>
          <ac:spMkLst>
            <pc:docMk/>
            <pc:sldMk cId="0" sldId="310"/>
            <ac:spMk id="8" creationId="{94A9D573-B805-46E2-8DC2-4293330581DC}"/>
          </ac:spMkLst>
        </pc:spChg>
        <pc:spChg chg="mod">
          <ac:chgData name="Raquel de la Iglesia Arnaez" userId="7364fd98-2062-4f8f-aa81-1cbb34cedb81" providerId="ADAL" clId="{A48EA10A-0C9D-4275-A49E-A6A2E76C3DEB}" dt="2020-12-12T15:12:23.540" v="1540" actId="2711"/>
          <ac:spMkLst>
            <pc:docMk/>
            <pc:sldMk cId="0" sldId="310"/>
            <ac:spMk id="9" creationId="{00000000-0000-0000-0000-000000000000}"/>
          </ac:spMkLst>
        </pc:spChg>
        <pc:spChg chg="mod">
          <ac:chgData name="Raquel de la Iglesia Arnaez" userId="7364fd98-2062-4f8f-aa81-1cbb34cedb81" providerId="ADAL" clId="{A48EA10A-0C9D-4275-A49E-A6A2E76C3DEB}" dt="2020-12-12T15:12:23.540" v="1540" actId="2711"/>
          <ac:spMkLst>
            <pc:docMk/>
            <pc:sldMk cId="0" sldId="310"/>
            <ac:spMk id="11" creationId="{00000000-0000-0000-0000-000000000000}"/>
          </ac:spMkLst>
        </pc:spChg>
      </pc:sldChg>
      <pc:sldChg chg="modSp add mod">
        <pc:chgData name="Raquel de la Iglesia Arnaez" userId="7364fd98-2062-4f8f-aa81-1cbb34cedb81" providerId="ADAL" clId="{A48EA10A-0C9D-4275-A49E-A6A2E76C3DEB}" dt="2020-12-12T15:03:26.558" v="1394" actId="1076"/>
        <pc:sldMkLst>
          <pc:docMk/>
          <pc:sldMk cId="0" sldId="311"/>
        </pc:sldMkLst>
        <pc:picChg chg="mod">
          <ac:chgData name="Raquel de la Iglesia Arnaez" userId="7364fd98-2062-4f8f-aa81-1cbb34cedb81" providerId="ADAL" clId="{A48EA10A-0C9D-4275-A49E-A6A2E76C3DEB}" dt="2020-12-12T15:03:26.558" v="1394" actId="1076"/>
          <ac:picMkLst>
            <pc:docMk/>
            <pc:sldMk cId="0" sldId="311"/>
            <ac:picMk id="7" creationId="{30C0E3C0-9402-4DE7-9A95-0C6674091B28}"/>
          </ac:picMkLst>
        </pc:picChg>
      </pc:sldChg>
      <pc:sldChg chg="modSp add mod">
        <pc:chgData name="Raquel de la Iglesia Arnaez" userId="7364fd98-2062-4f8f-aa81-1cbb34cedb81" providerId="ADAL" clId="{A48EA10A-0C9D-4275-A49E-A6A2E76C3DEB}" dt="2020-12-11T18:59:51.620" v="694" actId="27636"/>
        <pc:sldMkLst>
          <pc:docMk/>
          <pc:sldMk cId="0" sldId="315"/>
        </pc:sldMkLst>
        <pc:spChg chg="mod">
          <ac:chgData name="Raquel de la Iglesia Arnaez" userId="7364fd98-2062-4f8f-aa81-1cbb34cedb81" providerId="ADAL" clId="{A48EA10A-0C9D-4275-A49E-A6A2E76C3DEB}" dt="2020-12-11T18:59:51.620" v="694" actId="27636"/>
          <ac:spMkLst>
            <pc:docMk/>
            <pc:sldMk cId="0" sldId="315"/>
            <ac:spMk id="2" creationId="{00000000-0000-0000-0000-000000000000}"/>
          </ac:spMkLst>
        </pc:spChg>
        <pc:spChg chg="mod">
          <ac:chgData name="Raquel de la Iglesia Arnaez" userId="7364fd98-2062-4f8f-aa81-1cbb34cedb81" providerId="ADAL" clId="{A48EA10A-0C9D-4275-A49E-A6A2E76C3DEB}" dt="2020-12-11T18:59:51.620" v="693" actId="404"/>
          <ac:spMkLst>
            <pc:docMk/>
            <pc:sldMk cId="0" sldId="315"/>
            <ac:spMk id="3" creationId="{00000000-0000-0000-0000-000000000000}"/>
          </ac:spMkLst>
        </pc:spChg>
        <pc:spChg chg="mod">
          <ac:chgData name="Raquel de la Iglesia Arnaez" userId="7364fd98-2062-4f8f-aa81-1cbb34cedb81" providerId="ADAL" clId="{A48EA10A-0C9D-4275-A49E-A6A2E76C3DEB}" dt="2020-12-11T18:59:51.620" v="693" actId="404"/>
          <ac:spMkLst>
            <pc:docMk/>
            <pc:sldMk cId="0" sldId="315"/>
            <ac:spMk id="4" creationId="{00000000-0000-0000-0000-000000000000}"/>
          </ac:spMkLst>
        </pc:spChg>
        <pc:spChg chg="mod">
          <ac:chgData name="Raquel de la Iglesia Arnaez" userId="7364fd98-2062-4f8f-aa81-1cbb34cedb81" providerId="ADAL" clId="{A48EA10A-0C9D-4275-A49E-A6A2E76C3DEB}" dt="2020-12-11T18:59:51.620" v="693" actId="404"/>
          <ac:spMkLst>
            <pc:docMk/>
            <pc:sldMk cId="0" sldId="315"/>
            <ac:spMk id="5" creationId="{00000000-0000-0000-0000-000000000000}"/>
          </ac:spMkLst>
        </pc:spChg>
        <pc:spChg chg="mod">
          <ac:chgData name="Raquel de la Iglesia Arnaez" userId="7364fd98-2062-4f8f-aa81-1cbb34cedb81" providerId="ADAL" clId="{A48EA10A-0C9D-4275-A49E-A6A2E76C3DEB}" dt="2020-12-11T18:59:51.620" v="693" actId="404"/>
          <ac:spMkLst>
            <pc:docMk/>
            <pc:sldMk cId="0" sldId="315"/>
            <ac:spMk id="6" creationId="{00000000-0000-0000-0000-000000000000}"/>
          </ac:spMkLst>
        </pc:spChg>
        <pc:spChg chg="mod">
          <ac:chgData name="Raquel de la Iglesia Arnaez" userId="7364fd98-2062-4f8f-aa81-1cbb34cedb81" providerId="ADAL" clId="{A48EA10A-0C9D-4275-A49E-A6A2E76C3DEB}" dt="2020-12-11T18:59:51.620" v="693" actId="404"/>
          <ac:spMkLst>
            <pc:docMk/>
            <pc:sldMk cId="0" sldId="315"/>
            <ac:spMk id="7" creationId="{00000000-0000-0000-0000-000000000000}"/>
          </ac:spMkLst>
        </pc:spChg>
        <pc:spChg chg="mod">
          <ac:chgData name="Raquel de la Iglesia Arnaez" userId="7364fd98-2062-4f8f-aa81-1cbb34cedb81" providerId="ADAL" clId="{A48EA10A-0C9D-4275-A49E-A6A2E76C3DEB}" dt="2020-12-11T18:59:51.620" v="693" actId="404"/>
          <ac:spMkLst>
            <pc:docMk/>
            <pc:sldMk cId="0" sldId="315"/>
            <ac:spMk id="8" creationId="{00000000-0000-0000-0000-000000000000}"/>
          </ac:spMkLst>
        </pc:spChg>
        <pc:spChg chg="mod">
          <ac:chgData name="Raquel de la Iglesia Arnaez" userId="7364fd98-2062-4f8f-aa81-1cbb34cedb81" providerId="ADAL" clId="{A48EA10A-0C9D-4275-A49E-A6A2E76C3DEB}" dt="2020-12-11T18:59:51.620" v="693" actId="404"/>
          <ac:spMkLst>
            <pc:docMk/>
            <pc:sldMk cId="0" sldId="315"/>
            <ac:spMk id="9" creationId="{00000000-0000-0000-0000-000000000000}"/>
          </ac:spMkLst>
        </pc:spChg>
        <pc:spChg chg="mod">
          <ac:chgData name="Raquel de la Iglesia Arnaez" userId="7364fd98-2062-4f8f-aa81-1cbb34cedb81" providerId="ADAL" clId="{A48EA10A-0C9D-4275-A49E-A6A2E76C3DEB}" dt="2020-12-11T18:59:51.620" v="693" actId="404"/>
          <ac:spMkLst>
            <pc:docMk/>
            <pc:sldMk cId="0" sldId="315"/>
            <ac:spMk id="10" creationId="{00000000-0000-0000-0000-000000000000}"/>
          </ac:spMkLst>
        </pc:spChg>
        <pc:spChg chg="mod">
          <ac:chgData name="Raquel de la Iglesia Arnaez" userId="7364fd98-2062-4f8f-aa81-1cbb34cedb81" providerId="ADAL" clId="{A48EA10A-0C9D-4275-A49E-A6A2E76C3DEB}" dt="2020-12-11T18:59:51.620" v="693" actId="404"/>
          <ac:spMkLst>
            <pc:docMk/>
            <pc:sldMk cId="0" sldId="315"/>
            <ac:spMk id="12" creationId="{00000000-0000-0000-0000-000000000000}"/>
          </ac:spMkLst>
        </pc:spChg>
        <pc:spChg chg="mod">
          <ac:chgData name="Raquel de la Iglesia Arnaez" userId="7364fd98-2062-4f8f-aa81-1cbb34cedb81" providerId="ADAL" clId="{A48EA10A-0C9D-4275-A49E-A6A2E76C3DEB}" dt="2020-12-11T18:59:51.620" v="693" actId="404"/>
          <ac:spMkLst>
            <pc:docMk/>
            <pc:sldMk cId="0" sldId="315"/>
            <ac:spMk id="13" creationId="{00000000-0000-0000-0000-000000000000}"/>
          </ac:spMkLst>
        </pc:spChg>
        <pc:spChg chg="mod">
          <ac:chgData name="Raquel de la Iglesia Arnaez" userId="7364fd98-2062-4f8f-aa81-1cbb34cedb81" providerId="ADAL" clId="{A48EA10A-0C9D-4275-A49E-A6A2E76C3DEB}" dt="2020-12-11T18:59:51.620" v="693" actId="404"/>
          <ac:spMkLst>
            <pc:docMk/>
            <pc:sldMk cId="0" sldId="315"/>
            <ac:spMk id="14" creationId="{00000000-0000-0000-0000-000000000000}"/>
          </ac:spMkLst>
        </pc:spChg>
        <pc:cxnChg chg="mod">
          <ac:chgData name="Raquel de la Iglesia Arnaez" userId="7364fd98-2062-4f8f-aa81-1cbb34cedb81" providerId="ADAL" clId="{A48EA10A-0C9D-4275-A49E-A6A2E76C3DEB}" dt="2020-12-11T18:59:46.043" v="690" actId="1038"/>
          <ac:cxnSpMkLst>
            <pc:docMk/>
            <pc:sldMk cId="0" sldId="315"/>
            <ac:cxnSpMk id="19" creationId="{00000000-0000-0000-0000-000000000000}"/>
          </ac:cxnSpMkLst>
        </pc:cxnChg>
        <pc:cxnChg chg="mod">
          <ac:chgData name="Raquel de la Iglesia Arnaez" userId="7364fd98-2062-4f8f-aa81-1cbb34cedb81" providerId="ADAL" clId="{A48EA10A-0C9D-4275-A49E-A6A2E76C3DEB}" dt="2020-12-11T18:59:46.043" v="690" actId="1038"/>
          <ac:cxnSpMkLst>
            <pc:docMk/>
            <pc:sldMk cId="0" sldId="315"/>
            <ac:cxnSpMk id="25" creationId="{00000000-0000-0000-0000-000000000000}"/>
          </ac:cxnSpMkLst>
        </pc:cxnChg>
        <pc:cxnChg chg="mod">
          <ac:chgData name="Raquel de la Iglesia Arnaez" userId="7364fd98-2062-4f8f-aa81-1cbb34cedb81" providerId="ADAL" clId="{A48EA10A-0C9D-4275-A49E-A6A2E76C3DEB}" dt="2020-12-11T18:59:46.043" v="690" actId="1038"/>
          <ac:cxnSpMkLst>
            <pc:docMk/>
            <pc:sldMk cId="0" sldId="315"/>
            <ac:cxnSpMk id="26" creationId="{00000000-0000-0000-0000-000000000000}"/>
          </ac:cxnSpMkLst>
        </pc:cxnChg>
        <pc:cxnChg chg="mod">
          <ac:chgData name="Raquel de la Iglesia Arnaez" userId="7364fd98-2062-4f8f-aa81-1cbb34cedb81" providerId="ADAL" clId="{A48EA10A-0C9D-4275-A49E-A6A2E76C3DEB}" dt="2020-12-11T18:59:46.043" v="690" actId="1038"/>
          <ac:cxnSpMkLst>
            <pc:docMk/>
            <pc:sldMk cId="0" sldId="315"/>
            <ac:cxnSpMk id="27" creationId="{00000000-0000-0000-0000-000000000000}"/>
          </ac:cxnSpMkLst>
        </pc:cxnChg>
      </pc:sldChg>
      <pc:sldChg chg="delSp modSp add mod">
        <pc:chgData name="Raquel de la Iglesia Arnaez" userId="7364fd98-2062-4f8f-aa81-1cbb34cedb81" providerId="ADAL" clId="{A48EA10A-0C9D-4275-A49E-A6A2E76C3DEB}" dt="2020-12-11T19:12:44.094" v="979" actId="207"/>
        <pc:sldMkLst>
          <pc:docMk/>
          <pc:sldMk cId="1439355521" sldId="322"/>
        </pc:sldMkLst>
        <pc:spChg chg="del">
          <ac:chgData name="Raquel de la Iglesia Arnaez" userId="7364fd98-2062-4f8f-aa81-1cbb34cedb81" providerId="ADAL" clId="{A48EA10A-0C9D-4275-A49E-A6A2E76C3DEB}" dt="2020-12-11T19:12:21.125" v="957" actId="478"/>
          <ac:spMkLst>
            <pc:docMk/>
            <pc:sldMk cId="1439355521" sldId="322"/>
            <ac:spMk id="6" creationId="{00000000-0000-0000-0000-000000000000}"/>
          </ac:spMkLst>
        </pc:spChg>
        <pc:spChg chg="mod">
          <ac:chgData name="Raquel de la Iglesia Arnaez" userId="7364fd98-2062-4f8f-aa81-1cbb34cedb81" providerId="ADAL" clId="{A48EA10A-0C9D-4275-A49E-A6A2E76C3DEB}" dt="2020-12-11T19:12:44.094" v="979" actId="207"/>
          <ac:spMkLst>
            <pc:docMk/>
            <pc:sldMk cId="1439355521" sldId="322"/>
            <ac:spMk id="14" creationId="{00000000-0000-0000-0000-000000000000}"/>
          </ac:spMkLst>
        </pc:spChg>
        <pc:spChg chg="mod">
          <ac:chgData name="Raquel de la Iglesia Arnaez" userId="7364fd98-2062-4f8f-aa81-1cbb34cedb81" providerId="ADAL" clId="{A48EA10A-0C9D-4275-A49E-A6A2E76C3DEB}" dt="2020-12-11T19:12:37.063" v="963" actId="1076"/>
          <ac:spMkLst>
            <pc:docMk/>
            <pc:sldMk cId="1439355521" sldId="322"/>
            <ac:spMk id="15" creationId="{00000000-0000-0000-0000-000000000000}"/>
          </ac:spMkLst>
        </pc:spChg>
        <pc:spChg chg="mod">
          <ac:chgData name="Raquel de la Iglesia Arnaez" userId="7364fd98-2062-4f8f-aa81-1cbb34cedb81" providerId="ADAL" clId="{A48EA10A-0C9D-4275-A49E-A6A2E76C3DEB}" dt="2020-12-11T19:12:44.094" v="979" actId="207"/>
          <ac:spMkLst>
            <pc:docMk/>
            <pc:sldMk cId="1439355521" sldId="322"/>
            <ac:spMk id="23" creationId="{00000000-0000-0000-0000-000000000000}"/>
          </ac:spMkLst>
        </pc:spChg>
        <pc:spChg chg="mod">
          <ac:chgData name="Raquel de la Iglesia Arnaez" userId="7364fd98-2062-4f8f-aa81-1cbb34cedb81" providerId="ADAL" clId="{A48EA10A-0C9D-4275-A49E-A6A2E76C3DEB}" dt="2020-12-11T19:12:44.094" v="979" actId="207"/>
          <ac:spMkLst>
            <pc:docMk/>
            <pc:sldMk cId="1439355521" sldId="322"/>
            <ac:spMk id="25" creationId="{00000000-0000-0000-0000-000000000000}"/>
          </ac:spMkLst>
        </pc:spChg>
        <pc:spChg chg="mod">
          <ac:chgData name="Raquel de la Iglesia Arnaez" userId="7364fd98-2062-4f8f-aa81-1cbb34cedb81" providerId="ADAL" clId="{A48EA10A-0C9D-4275-A49E-A6A2E76C3DEB}" dt="2020-12-11T19:12:44.094" v="979" actId="207"/>
          <ac:spMkLst>
            <pc:docMk/>
            <pc:sldMk cId="1439355521" sldId="322"/>
            <ac:spMk id="27" creationId="{00000000-0000-0000-0000-000000000000}"/>
          </ac:spMkLst>
        </pc:spChg>
        <pc:graphicFrameChg chg="mod">
          <ac:chgData name="Raquel de la Iglesia Arnaez" userId="7364fd98-2062-4f8f-aa81-1cbb34cedb81" providerId="ADAL" clId="{A48EA10A-0C9D-4275-A49E-A6A2E76C3DEB}" dt="2020-12-11T19:12:44.094" v="979" actId="207"/>
          <ac:graphicFrameMkLst>
            <pc:docMk/>
            <pc:sldMk cId="1439355521" sldId="322"/>
            <ac:graphicFrameMk id="18" creationId="{00000000-0000-0000-0000-000000000000}"/>
          </ac:graphicFrameMkLst>
        </pc:graphicFrameChg>
        <pc:picChg chg="mod">
          <ac:chgData name="Raquel de la Iglesia Arnaez" userId="7364fd98-2062-4f8f-aa81-1cbb34cedb81" providerId="ADAL" clId="{A48EA10A-0C9D-4275-A49E-A6A2E76C3DEB}" dt="2020-12-11T19:12:19.140" v="956" actId="1076"/>
          <ac:picMkLst>
            <pc:docMk/>
            <pc:sldMk cId="1439355521" sldId="322"/>
            <ac:picMk id="16" creationId="{B522C558-9B47-40CE-9025-DA3FF8D1A9B1}"/>
          </ac:picMkLst>
        </pc:picChg>
        <pc:cxnChg chg="mod">
          <ac:chgData name="Raquel de la Iglesia Arnaez" userId="7364fd98-2062-4f8f-aa81-1cbb34cedb81" providerId="ADAL" clId="{A48EA10A-0C9D-4275-A49E-A6A2E76C3DEB}" dt="2020-12-11T19:12:44.094" v="979" actId="207"/>
          <ac:cxnSpMkLst>
            <pc:docMk/>
            <pc:sldMk cId="1439355521" sldId="322"/>
            <ac:cxnSpMk id="20" creationId="{00000000-0000-0000-0000-000000000000}"/>
          </ac:cxnSpMkLst>
        </pc:cxnChg>
        <pc:cxnChg chg="mod">
          <ac:chgData name="Raquel de la Iglesia Arnaez" userId="7364fd98-2062-4f8f-aa81-1cbb34cedb81" providerId="ADAL" clId="{A48EA10A-0C9D-4275-A49E-A6A2E76C3DEB}" dt="2020-12-11T19:12:44.094" v="979" actId="207"/>
          <ac:cxnSpMkLst>
            <pc:docMk/>
            <pc:sldMk cId="1439355521" sldId="322"/>
            <ac:cxnSpMk id="24" creationId="{00000000-0000-0000-0000-000000000000}"/>
          </ac:cxnSpMkLst>
        </pc:cxnChg>
        <pc:cxnChg chg="mod">
          <ac:chgData name="Raquel de la Iglesia Arnaez" userId="7364fd98-2062-4f8f-aa81-1cbb34cedb81" providerId="ADAL" clId="{A48EA10A-0C9D-4275-A49E-A6A2E76C3DEB}" dt="2020-12-11T19:12:44.094" v="979" actId="207"/>
          <ac:cxnSpMkLst>
            <pc:docMk/>
            <pc:sldMk cId="1439355521" sldId="322"/>
            <ac:cxnSpMk id="26" creationId="{00000000-0000-0000-0000-000000000000}"/>
          </ac:cxnSpMkLst>
        </pc:cxnChg>
      </pc:sldChg>
      <pc:sldChg chg="addSp modSp add mod">
        <pc:chgData name="Raquel de la Iglesia Arnaez" userId="7364fd98-2062-4f8f-aa81-1cbb34cedb81" providerId="ADAL" clId="{A48EA10A-0C9D-4275-A49E-A6A2E76C3DEB}" dt="2020-12-11T19:12:08.795" v="954" actId="14100"/>
        <pc:sldMkLst>
          <pc:docMk/>
          <pc:sldMk cId="0" sldId="323"/>
        </pc:sldMkLst>
        <pc:spChg chg="add mod">
          <ac:chgData name="Raquel de la Iglesia Arnaez" userId="7364fd98-2062-4f8f-aa81-1cbb34cedb81" providerId="ADAL" clId="{A48EA10A-0C9D-4275-A49E-A6A2E76C3DEB}" dt="2020-12-11T19:11:52.341" v="949" actId="14100"/>
          <ac:spMkLst>
            <pc:docMk/>
            <pc:sldMk cId="0" sldId="323"/>
            <ac:spMk id="2" creationId="{172D6CA9-64F6-4C04-AEEB-BC2DF0AB4CC7}"/>
          </ac:spMkLst>
        </pc:spChg>
        <pc:spChg chg="mod">
          <ac:chgData name="Raquel de la Iglesia Arnaez" userId="7364fd98-2062-4f8f-aa81-1cbb34cedb81" providerId="ADAL" clId="{A48EA10A-0C9D-4275-A49E-A6A2E76C3DEB}" dt="2020-12-11T19:10:33.354" v="926" actId="1037"/>
          <ac:spMkLst>
            <pc:docMk/>
            <pc:sldMk cId="0" sldId="323"/>
            <ac:spMk id="11" creationId="{00000000-0000-0000-0000-000000000000}"/>
          </ac:spMkLst>
        </pc:spChg>
        <pc:spChg chg="mod">
          <ac:chgData name="Raquel de la Iglesia Arnaez" userId="7364fd98-2062-4f8f-aa81-1cbb34cedb81" providerId="ADAL" clId="{A48EA10A-0C9D-4275-A49E-A6A2E76C3DEB}" dt="2020-12-11T19:10:33.354" v="926" actId="1037"/>
          <ac:spMkLst>
            <pc:docMk/>
            <pc:sldMk cId="0" sldId="323"/>
            <ac:spMk id="12" creationId="{00000000-0000-0000-0000-000000000000}"/>
          </ac:spMkLst>
        </pc:spChg>
        <pc:spChg chg="mod">
          <ac:chgData name="Raquel de la Iglesia Arnaez" userId="7364fd98-2062-4f8f-aa81-1cbb34cedb81" providerId="ADAL" clId="{A48EA10A-0C9D-4275-A49E-A6A2E76C3DEB}" dt="2020-12-11T19:11:46.606" v="948" actId="1076"/>
          <ac:spMkLst>
            <pc:docMk/>
            <pc:sldMk cId="0" sldId="323"/>
            <ac:spMk id="14" creationId="{00000000-0000-0000-0000-000000000000}"/>
          </ac:spMkLst>
        </pc:spChg>
        <pc:spChg chg="add mod">
          <ac:chgData name="Raquel de la Iglesia Arnaez" userId="7364fd98-2062-4f8f-aa81-1cbb34cedb81" providerId="ADAL" clId="{A48EA10A-0C9D-4275-A49E-A6A2E76C3DEB}" dt="2020-12-11T19:11:21.009" v="941" actId="14100"/>
          <ac:spMkLst>
            <pc:docMk/>
            <pc:sldMk cId="0" sldId="323"/>
            <ac:spMk id="16" creationId="{B0D9D890-53A5-4B72-9379-8BDB4A007D4A}"/>
          </ac:spMkLst>
        </pc:spChg>
        <pc:spChg chg="mod">
          <ac:chgData name="Raquel de la Iglesia Arnaez" userId="7364fd98-2062-4f8f-aa81-1cbb34cedb81" providerId="ADAL" clId="{A48EA10A-0C9D-4275-A49E-A6A2E76C3DEB}" dt="2020-12-11T19:11:35.591" v="944" actId="1076"/>
          <ac:spMkLst>
            <pc:docMk/>
            <pc:sldMk cId="0" sldId="323"/>
            <ac:spMk id="17" creationId="{00000000-0000-0000-0000-000000000000}"/>
          </ac:spMkLst>
        </pc:spChg>
        <pc:spChg chg="mod">
          <ac:chgData name="Raquel de la Iglesia Arnaez" userId="7364fd98-2062-4f8f-aa81-1cbb34cedb81" providerId="ADAL" clId="{A48EA10A-0C9D-4275-A49E-A6A2E76C3DEB}" dt="2020-12-11T19:10:50.672" v="930" actId="113"/>
          <ac:spMkLst>
            <pc:docMk/>
            <pc:sldMk cId="0" sldId="323"/>
            <ac:spMk id="18" creationId="{00000000-0000-0000-0000-000000000000}"/>
          </ac:spMkLst>
        </pc:spChg>
        <pc:spChg chg="mod">
          <ac:chgData name="Raquel de la Iglesia Arnaez" userId="7364fd98-2062-4f8f-aa81-1cbb34cedb81" providerId="ADAL" clId="{A48EA10A-0C9D-4275-A49E-A6A2E76C3DEB}" dt="2020-12-11T19:11:30.905" v="942" actId="1076"/>
          <ac:spMkLst>
            <pc:docMk/>
            <pc:sldMk cId="0" sldId="323"/>
            <ac:spMk id="19" creationId="{00000000-0000-0000-0000-000000000000}"/>
          </ac:spMkLst>
        </pc:spChg>
        <pc:spChg chg="mod">
          <ac:chgData name="Raquel de la Iglesia Arnaez" userId="7364fd98-2062-4f8f-aa81-1cbb34cedb81" providerId="ADAL" clId="{A48EA10A-0C9D-4275-A49E-A6A2E76C3DEB}" dt="2020-12-11T19:10:50.672" v="930" actId="113"/>
          <ac:spMkLst>
            <pc:docMk/>
            <pc:sldMk cId="0" sldId="323"/>
            <ac:spMk id="20" creationId="{00000000-0000-0000-0000-000000000000}"/>
          </ac:spMkLst>
        </pc:spChg>
        <pc:spChg chg="mod">
          <ac:chgData name="Raquel de la Iglesia Arnaez" userId="7364fd98-2062-4f8f-aa81-1cbb34cedb81" providerId="ADAL" clId="{A48EA10A-0C9D-4275-A49E-A6A2E76C3DEB}" dt="2020-12-11T19:10:50.672" v="930" actId="113"/>
          <ac:spMkLst>
            <pc:docMk/>
            <pc:sldMk cId="0" sldId="323"/>
            <ac:spMk id="21" creationId="{00000000-0000-0000-0000-000000000000}"/>
          </ac:spMkLst>
        </pc:spChg>
        <pc:spChg chg="add mod">
          <ac:chgData name="Raquel de la Iglesia Arnaez" userId="7364fd98-2062-4f8f-aa81-1cbb34cedb81" providerId="ADAL" clId="{A48EA10A-0C9D-4275-A49E-A6A2E76C3DEB}" dt="2020-12-11T19:12:04.137" v="953" actId="14100"/>
          <ac:spMkLst>
            <pc:docMk/>
            <pc:sldMk cId="0" sldId="323"/>
            <ac:spMk id="22" creationId="{B363BAE7-329D-40F6-ACCC-319D58C1D732}"/>
          </ac:spMkLst>
        </pc:spChg>
        <pc:spChg chg="add mod">
          <ac:chgData name="Raquel de la Iglesia Arnaez" userId="7364fd98-2062-4f8f-aa81-1cbb34cedb81" providerId="ADAL" clId="{A48EA10A-0C9D-4275-A49E-A6A2E76C3DEB}" dt="2020-12-11T19:11:40.437" v="946" actId="14100"/>
          <ac:spMkLst>
            <pc:docMk/>
            <pc:sldMk cId="0" sldId="323"/>
            <ac:spMk id="23" creationId="{839FBA53-DE85-4759-8DA3-58185E223C35}"/>
          </ac:spMkLst>
        </pc:spChg>
        <pc:spChg chg="add mod">
          <ac:chgData name="Raquel de la Iglesia Arnaez" userId="7364fd98-2062-4f8f-aa81-1cbb34cedb81" providerId="ADAL" clId="{A48EA10A-0C9D-4275-A49E-A6A2E76C3DEB}" dt="2020-12-11T19:11:57.316" v="951" actId="14100"/>
          <ac:spMkLst>
            <pc:docMk/>
            <pc:sldMk cId="0" sldId="323"/>
            <ac:spMk id="24" creationId="{76ED49D6-CE87-4367-A6E8-72B82C067970}"/>
          </ac:spMkLst>
        </pc:spChg>
        <pc:spChg chg="add mod">
          <ac:chgData name="Raquel de la Iglesia Arnaez" userId="7364fd98-2062-4f8f-aa81-1cbb34cedb81" providerId="ADAL" clId="{A48EA10A-0C9D-4275-A49E-A6A2E76C3DEB}" dt="2020-12-11T19:12:01.309" v="952" actId="14100"/>
          <ac:spMkLst>
            <pc:docMk/>
            <pc:sldMk cId="0" sldId="323"/>
            <ac:spMk id="25" creationId="{F5916490-77F1-404A-9CD8-A4FADE09F875}"/>
          </ac:spMkLst>
        </pc:spChg>
        <pc:spChg chg="mod">
          <ac:chgData name="Raquel de la Iglesia Arnaez" userId="7364fd98-2062-4f8f-aa81-1cbb34cedb81" providerId="ADAL" clId="{A48EA10A-0C9D-4275-A49E-A6A2E76C3DEB}" dt="2020-12-11T19:10:58.063" v="932" actId="1076"/>
          <ac:spMkLst>
            <pc:docMk/>
            <pc:sldMk cId="0" sldId="323"/>
            <ac:spMk id="28" creationId="{00000000-0000-0000-0000-000000000000}"/>
          </ac:spMkLst>
        </pc:spChg>
        <pc:spChg chg="mod">
          <ac:chgData name="Raquel de la Iglesia Arnaez" userId="7364fd98-2062-4f8f-aa81-1cbb34cedb81" providerId="ADAL" clId="{A48EA10A-0C9D-4275-A49E-A6A2E76C3DEB}" dt="2020-12-11T19:08:33.266" v="872" actId="122"/>
          <ac:spMkLst>
            <pc:docMk/>
            <pc:sldMk cId="0" sldId="323"/>
            <ac:spMk id="30" creationId="{00000000-0000-0000-0000-000000000000}"/>
          </ac:spMkLst>
        </pc:spChg>
        <pc:picChg chg="mod">
          <ac:chgData name="Raquel de la Iglesia Arnaez" userId="7364fd98-2062-4f8f-aa81-1cbb34cedb81" providerId="ADAL" clId="{A48EA10A-0C9D-4275-A49E-A6A2E76C3DEB}" dt="2020-12-11T19:08:25.006" v="868" actId="1076"/>
          <ac:picMkLst>
            <pc:docMk/>
            <pc:sldMk cId="0" sldId="323"/>
            <ac:picMk id="15" creationId="{9A88CF81-B246-4609-A100-A1CAB44A2969}"/>
          </ac:picMkLst>
        </pc:picChg>
        <pc:picChg chg="mod">
          <ac:chgData name="Raquel de la Iglesia Arnaez" userId="7364fd98-2062-4f8f-aa81-1cbb34cedb81" providerId="ADAL" clId="{A48EA10A-0C9D-4275-A49E-A6A2E76C3DEB}" dt="2020-12-11T19:12:08.795" v="954" actId="14100"/>
          <ac:picMkLst>
            <pc:docMk/>
            <pc:sldMk cId="0" sldId="323"/>
            <ac:picMk id="1026" creationId="{00000000-0000-0000-0000-000000000000}"/>
          </ac:picMkLst>
        </pc:picChg>
      </pc:sldChg>
      <pc:sldChg chg="modSp add mod">
        <pc:chgData name="Raquel de la Iglesia Arnaez" userId="7364fd98-2062-4f8f-aa81-1cbb34cedb81" providerId="ADAL" clId="{A48EA10A-0C9D-4275-A49E-A6A2E76C3DEB}" dt="2020-12-11T19:07:13.312" v="867" actId="14100"/>
        <pc:sldMkLst>
          <pc:docMk/>
          <pc:sldMk cId="4172569547" sldId="324"/>
        </pc:sldMkLst>
        <pc:spChg chg="mod">
          <ac:chgData name="Raquel de la Iglesia Arnaez" userId="7364fd98-2062-4f8f-aa81-1cbb34cedb81" providerId="ADAL" clId="{A48EA10A-0C9D-4275-A49E-A6A2E76C3DEB}" dt="2020-12-11T19:07:13.312" v="867" actId="14100"/>
          <ac:spMkLst>
            <pc:docMk/>
            <pc:sldMk cId="4172569547" sldId="324"/>
            <ac:spMk id="8" creationId="{00000000-0000-0000-0000-000000000000}"/>
          </ac:spMkLst>
        </pc:spChg>
        <pc:spChg chg="mod">
          <ac:chgData name="Raquel de la Iglesia Arnaez" userId="7364fd98-2062-4f8f-aa81-1cbb34cedb81" providerId="ADAL" clId="{A48EA10A-0C9D-4275-A49E-A6A2E76C3DEB}" dt="2020-12-11T19:06:46.191" v="852" actId="14100"/>
          <ac:spMkLst>
            <pc:docMk/>
            <pc:sldMk cId="4172569547" sldId="324"/>
            <ac:spMk id="9" creationId="{00000000-0000-0000-0000-000000000000}"/>
          </ac:spMkLst>
        </pc:spChg>
        <pc:picChg chg="mod">
          <ac:chgData name="Raquel de la Iglesia Arnaez" userId="7364fd98-2062-4f8f-aa81-1cbb34cedb81" providerId="ADAL" clId="{A48EA10A-0C9D-4275-A49E-A6A2E76C3DEB}" dt="2020-12-11T19:07:01.505" v="861" actId="1076"/>
          <ac:picMkLst>
            <pc:docMk/>
            <pc:sldMk cId="4172569547" sldId="324"/>
            <ac:picMk id="10" creationId="{00000000-0000-0000-0000-000000000000}"/>
          </ac:picMkLst>
        </pc:picChg>
        <pc:picChg chg="mod">
          <ac:chgData name="Raquel de la Iglesia Arnaez" userId="7364fd98-2062-4f8f-aa81-1cbb34cedb81" providerId="ADAL" clId="{A48EA10A-0C9D-4275-A49E-A6A2E76C3DEB}" dt="2020-12-11T19:06:58.749" v="859" actId="1076"/>
          <ac:picMkLst>
            <pc:docMk/>
            <pc:sldMk cId="4172569547" sldId="324"/>
            <ac:picMk id="11" creationId="{00000000-0000-0000-0000-000000000000}"/>
          </ac:picMkLst>
        </pc:picChg>
        <pc:picChg chg="mod">
          <ac:chgData name="Raquel de la Iglesia Arnaez" userId="7364fd98-2062-4f8f-aa81-1cbb34cedb81" providerId="ADAL" clId="{A48EA10A-0C9D-4275-A49E-A6A2E76C3DEB}" dt="2020-12-11T19:07:00.419" v="860" actId="1076"/>
          <ac:picMkLst>
            <pc:docMk/>
            <pc:sldMk cId="4172569547" sldId="324"/>
            <ac:picMk id="12" creationId="{00000000-0000-0000-0000-000000000000}"/>
          </ac:picMkLst>
        </pc:picChg>
        <pc:picChg chg="mod">
          <ac:chgData name="Raquel de la Iglesia Arnaez" userId="7364fd98-2062-4f8f-aa81-1cbb34cedb81" providerId="ADAL" clId="{A48EA10A-0C9D-4275-A49E-A6A2E76C3DEB}" dt="2020-12-11T19:06:31.730" v="849" actId="1076"/>
          <ac:picMkLst>
            <pc:docMk/>
            <pc:sldMk cId="4172569547" sldId="324"/>
            <ac:picMk id="14" creationId="{C5EB7D86-CB1E-4E9B-947B-08119465F54B}"/>
          </ac:picMkLst>
        </pc:picChg>
      </pc:sldChg>
      <pc:sldChg chg="modSp add mod">
        <pc:chgData name="Raquel de la Iglesia Arnaez" userId="7364fd98-2062-4f8f-aa81-1cbb34cedb81" providerId="ADAL" clId="{A48EA10A-0C9D-4275-A49E-A6A2E76C3DEB}" dt="2020-12-12T15:08:06.965" v="1451" actId="2711"/>
        <pc:sldMkLst>
          <pc:docMk/>
          <pc:sldMk cId="0" sldId="331"/>
        </pc:sldMkLst>
        <pc:spChg chg="mod">
          <ac:chgData name="Raquel de la Iglesia Arnaez" userId="7364fd98-2062-4f8f-aa81-1cbb34cedb81" providerId="ADAL" clId="{A48EA10A-0C9D-4275-A49E-A6A2E76C3DEB}" dt="2020-12-12T15:08:06.965" v="1451" actId="2711"/>
          <ac:spMkLst>
            <pc:docMk/>
            <pc:sldMk cId="0" sldId="331"/>
            <ac:spMk id="4" creationId="{39ED83A4-3625-4433-AAC4-E864242D3151}"/>
          </ac:spMkLst>
        </pc:spChg>
        <pc:picChg chg="mod">
          <ac:chgData name="Raquel de la Iglesia Arnaez" userId="7364fd98-2062-4f8f-aa81-1cbb34cedb81" providerId="ADAL" clId="{A48EA10A-0C9D-4275-A49E-A6A2E76C3DEB}" dt="2020-12-12T15:08:01.145" v="1450" actId="1076"/>
          <ac:picMkLst>
            <pc:docMk/>
            <pc:sldMk cId="0" sldId="331"/>
            <ac:picMk id="7" creationId="{4E24E007-3B14-4479-9DBC-98EF564EBE5E}"/>
          </ac:picMkLst>
        </pc:picChg>
      </pc:sldChg>
      <pc:sldChg chg="delSp modSp add mod modShow">
        <pc:chgData name="Raquel de la Iglesia Arnaez" userId="7364fd98-2062-4f8f-aa81-1cbb34cedb81" providerId="ADAL" clId="{A48EA10A-0C9D-4275-A49E-A6A2E76C3DEB}" dt="2020-12-12T15:25:19.892" v="1807" actId="729"/>
        <pc:sldMkLst>
          <pc:docMk/>
          <pc:sldMk cId="2889904568" sldId="333"/>
        </pc:sldMkLst>
        <pc:spChg chg="del mod">
          <ac:chgData name="Raquel de la Iglesia Arnaez" userId="7364fd98-2062-4f8f-aa81-1cbb34cedb81" providerId="ADAL" clId="{A48EA10A-0C9D-4275-A49E-A6A2E76C3DEB}" dt="2020-12-11T18:42:38.308" v="274" actId="478"/>
          <ac:spMkLst>
            <pc:docMk/>
            <pc:sldMk cId="2889904568" sldId="333"/>
            <ac:spMk id="2" creationId="{00000000-0000-0000-0000-000000000000}"/>
          </ac:spMkLst>
        </pc:spChg>
        <pc:spChg chg="mod">
          <ac:chgData name="Raquel de la Iglesia Arnaez" userId="7364fd98-2062-4f8f-aa81-1cbb34cedb81" providerId="ADAL" clId="{A48EA10A-0C9D-4275-A49E-A6A2E76C3DEB}" dt="2020-12-11T18:29:51.237" v="23"/>
          <ac:spMkLst>
            <pc:docMk/>
            <pc:sldMk cId="2889904568" sldId="333"/>
            <ac:spMk id="3" creationId="{00000000-0000-0000-0000-000000000000}"/>
          </ac:spMkLst>
        </pc:spChg>
        <pc:spChg chg="mod">
          <ac:chgData name="Raquel de la Iglesia Arnaez" userId="7364fd98-2062-4f8f-aa81-1cbb34cedb81" providerId="ADAL" clId="{A48EA10A-0C9D-4275-A49E-A6A2E76C3DEB}" dt="2020-12-11T18:42:45.585" v="276" actId="404"/>
          <ac:spMkLst>
            <pc:docMk/>
            <pc:sldMk cId="2889904568" sldId="333"/>
            <ac:spMk id="6" creationId="{00000000-0000-0000-0000-000000000000}"/>
          </ac:spMkLst>
        </pc:spChg>
        <pc:picChg chg="mod">
          <ac:chgData name="Raquel de la Iglesia Arnaez" userId="7364fd98-2062-4f8f-aa81-1cbb34cedb81" providerId="ADAL" clId="{A48EA10A-0C9D-4275-A49E-A6A2E76C3DEB}" dt="2020-12-11T18:42:51.283" v="278" actId="1076"/>
          <ac:picMkLst>
            <pc:docMk/>
            <pc:sldMk cId="2889904568" sldId="333"/>
            <ac:picMk id="50180" creationId="{00000000-0000-0000-0000-000000000000}"/>
          </ac:picMkLst>
        </pc:picChg>
      </pc:sldChg>
      <pc:sldChg chg="add del">
        <pc:chgData name="Raquel de la Iglesia Arnaez" userId="7364fd98-2062-4f8f-aa81-1cbb34cedb81" providerId="ADAL" clId="{A48EA10A-0C9D-4275-A49E-A6A2E76C3DEB}" dt="2020-12-11T19:14:02.112" v="1064" actId="47"/>
        <pc:sldMkLst>
          <pc:docMk/>
          <pc:sldMk cId="3641998906" sldId="335"/>
        </pc:sldMkLst>
      </pc:sldChg>
      <pc:sldChg chg="delSp modSp add mod">
        <pc:chgData name="Raquel de la Iglesia Arnaez" userId="7364fd98-2062-4f8f-aa81-1cbb34cedb81" providerId="ADAL" clId="{A48EA10A-0C9D-4275-A49E-A6A2E76C3DEB}" dt="2020-12-11T18:44:15.336" v="367" actId="2711"/>
        <pc:sldMkLst>
          <pc:docMk/>
          <pc:sldMk cId="772263294" sldId="341"/>
        </pc:sldMkLst>
        <pc:spChg chg="del mod">
          <ac:chgData name="Raquel de la Iglesia Arnaez" userId="7364fd98-2062-4f8f-aa81-1cbb34cedb81" providerId="ADAL" clId="{A48EA10A-0C9D-4275-A49E-A6A2E76C3DEB}" dt="2020-12-11T18:44:06.926" v="363" actId="478"/>
          <ac:spMkLst>
            <pc:docMk/>
            <pc:sldMk cId="772263294" sldId="341"/>
            <ac:spMk id="2" creationId="{00000000-0000-0000-0000-000000000000}"/>
          </ac:spMkLst>
        </pc:spChg>
        <pc:spChg chg="mod">
          <ac:chgData name="Raquel de la Iglesia Arnaez" userId="7364fd98-2062-4f8f-aa81-1cbb34cedb81" providerId="ADAL" clId="{A48EA10A-0C9D-4275-A49E-A6A2E76C3DEB}" dt="2020-12-11T18:29:51.237" v="23"/>
          <ac:spMkLst>
            <pc:docMk/>
            <pc:sldMk cId="772263294" sldId="341"/>
            <ac:spMk id="3" creationId="{00000000-0000-0000-0000-000000000000}"/>
          </ac:spMkLst>
        </pc:spChg>
        <pc:spChg chg="mod">
          <ac:chgData name="Raquel de la Iglesia Arnaez" userId="7364fd98-2062-4f8f-aa81-1cbb34cedb81" providerId="ADAL" clId="{A48EA10A-0C9D-4275-A49E-A6A2E76C3DEB}" dt="2020-12-11T18:44:15.336" v="367" actId="2711"/>
          <ac:spMkLst>
            <pc:docMk/>
            <pc:sldMk cId="772263294" sldId="341"/>
            <ac:spMk id="6" creationId="{00000000-0000-0000-0000-000000000000}"/>
          </ac:spMkLst>
        </pc:spChg>
        <pc:picChg chg="mod">
          <ac:chgData name="Raquel de la Iglesia Arnaez" userId="7364fd98-2062-4f8f-aa81-1cbb34cedb81" providerId="ADAL" clId="{A48EA10A-0C9D-4275-A49E-A6A2E76C3DEB}" dt="2020-12-11T18:44:10.524" v="365" actId="1076"/>
          <ac:picMkLst>
            <pc:docMk/>
            <pc:sldMk cId="772263294" sldId="341"/>
            <ac:picMk id="80897" creationId="{00000000-0000-0000-0000-000000000000}"/>
          </ac:picMkLst>
        </pc:picChg>
      </pc:sldChg>
      <pc:sldChg chg="modSp add mod">
        <pc:chgData name="Raquel de la Iglesia Arnaez" userId="7364fd98-2062-4f8f-aa81-1cbb34cedb81" providerId="ADAL" clId="{A48EA10A-0C9D-4275-A49E-A6A2E76C3DEB}" dt="2020-12-11T18:44:34.486" v="374" actId="1076"/>
        <pc:sldMkLst>
          <pc:docMk/>
          <pc:sldMk cId="1639345179" sldId="349"/>
        </pc:sldMkLst>
        <pc:spChg chg="mod">
          <ac:chgData name="Raquel de la Iglesia Arnaez" userId="7364fd98-2062-4f8f-aa81-1cbb34cedb81" providerId="ADAL" clId="{A48EA10A-0C9D-4275-A49E-A6A2E76C3DEB}" dt="2020-12-11T18:29:51.237" v="23"/>
          <ac:spMkLst>
            <pc:docMk/>
            <pc:sldMk cId="1639345179" sldId="349"/>
            <ac:spMk id="3" creationId="{00000000-0000-0000-0000-000000000000}"/>
          </ac:spMkLst>
        </pc:spChg>
        <pc:picChg chg="mod">
          <ac:chgData name="Raquel de la Iglesia Arnaez" userId="7364fd98-2062-4f8f-aa81-1cbb34cedb81" providerId="ADAL" clId="{A48EA10A-0C9D-4275-A49E-A6A2E76C3DEB}" dt="2020-12-11T18:44:25.262" v="370" actId="1076"/>
          <ac:picMkLst>
            <pc:docMk/>
            <pc:sldMk cId="1639345179" sldId="349"/>
            <ac:picMk id="5" creationId="{00000000-0000-0000-0000-000000000000}"/>
          </ac:picMkLst>
        </pc:picChg>
        <pc:picChg chg="mod">
          <ac:chgData name="Raquel de la Iglesia Arnaez" userId="7364fd98-2062-4f8f-aa81-1cbb34cedb81" providerId="ADAL" clId="{A48EA10A-0C9D-4275-A49E-A6A2E76C3DEB}" dt="2020-12-11T18:44:20.883" v="368" actId="14100"/>
          <ac:picMkLst>
            <pc:docMk/>
            <pc:sldMk cId="1639345179" sldId="349"/>
            <ac:picMk id="6" creationId="{00000000-0000-0000-0000-000000000000}"/>
          </ac:picMkLst>
        </pc:picChg>
        <pc:picChg chg="mod">
          <ac:chgData name="Raquel de la Iglesia Arnaez" userId="7364fd98-2062-4f8f-aa81-1cbb34cedb81" providerId="ADAL" clId="{A48EA10A-0C9D-4275-A49E-A6A2E76C3DEB}" dt="2020-12-11T18:44:34.486" v="374" actId="1076"/>
          <ac:picMkLst>
            <pc:docMk/>
            <pc:sldMk cId="1639345179" sldId="349"/>
            <ac:picMk id="9" creationId="{00000000-0000-0000-0000-000000000000}"/>
          </ac:picMkLst>
        </pc:picChg>
        <pc:picChg chg="mod">
          <ac:chgData name="Raquel de la Iglesia Arnaez" userId="7364fd98-2062-4f8f-aa81-1cbb34cedb81" providerId="ADAL" clId="{A48EA10A-0C9D-4275-A49E-A6A2E76C3DEB}" dt="2020-12-11T18:44:30.822" v="373" actId="1076"/>
          <ac:picMkLst>
            <pc:docMk/>
            <pc:sldMk cId="1639345179" sldId="349"/>
            <ac:picMk id="10" creationId="{00000000-0000-0000-0000-000000000000}"/>
          </ac:picMkLst>
        </pc:picChg>
        <pc:picChg chg="mod">
          <ac:chgData name="Raquel de la Iglesia Arnaez" userId="7364fd98-2062-4f8f-aa81-1cbb34cedb81" providerId="ADAL" clId="{A48EA10A-0C9D-4275-A49E-A6A2E76C3DEB}" dt="2020-12-11T18:44:26.851" v="371" actId="1076"/>
          <ac:picMkLst>
            <pc:docMk/>
            <pc:sldMk cId="1639345179" sldId="349"/>
            <ac:picMk id="17" creationId="{00000000-0000-0000-0000-000000000000}"/>
          </ac:picMkLst>
        </pc:picChg>
      </pc:sldChg>
      <pc:sldChg chg="delSp modSp add mod">
        <pc:chgData name="Raquel de la Iglesia Arnaez" userId="7364fd98-2062-4f8f-aa81-1cbb34cedb81" providerId="ADAL" clId="{A48EA10A-0C9D-4275-A49E-A6A2E76C3DEB}" dt="2020-12-11T18:44:42.337" v="376" actId="478"/>
        <pc:sldMkLst>
          <pc:docMk/>
          <pc:sldMk cId="3799821180" sldId="351"/>
        </pc:sldMkLst>
        <pc:spChg chg="mod">
          <ac:chgData name="Raquel de la Iglesia Arnaez" userId="7364fd98-2062-4f8f-aa81-1cbb34cedb81" providerId="ADAL" clId="{A48EA10A-0C9D-4275-A49E-A6A2E76C3DEB}" dt="2020-12-11T18:29:51.237" v="23"/>
          <ac:spMkLst>
            <pc:docMk/>
            <pc:sldMk cId="3799821180" sldId="351"/>
            <ac:spMk id="5" creationId="{00000000-0000-0000-0000-000000000000}"/>
          </ac:spMkLst>
        </pc:spChg>
        <pc:spChg chg="del mod">
          <ac:chgData name="Raquel de la Iglesia Arnaez" userId="7364fd98-2062-4f8f-aa81-1cbb34cedb81" providerId="ADAL" clId="{A48EA10A-0C9D-4275-A49E-A6A2E76C3DEB}" dt="2020-12-11T18:44:42.337" v="376" actId="478"/>
          <ac:spMkLst>
            <pc:docMk/>
            <pc:sldMk cId="3799821180" sldId="351"/>
            <ac:spMk id="7" creationId="{00000000-0000-0000-0000-000000000000}"/>
          </ac:spMkLst>
        </pc:spChg>
        <pc:picChg chg="mod">
          <ac:chgData name="Raquel de la Iglesia Arnaez" userId="7364fd98-2062-4f8f-aa81-1cbb34cedb81" providerId="ADAL" clId="{A48EA10A-0C9D-4275-A49E-A6A2E76C3DEB}" dt="2020-12-11T18:44:39.181" v="375" actId="1076"/>
          <ac:picMkLst>
            <pc:docMk/>
            <pc:sldMk cId="3799821180" sldId="351"/>
            <ac:picMk id="2050" creationId="{00000000-0000-0000-0000-000000000000}"/>
          </ac:picMkLst>
        </pc:picChg>
      </pc:sldChg>
      <pc:sldChg chg="modSp add mod">
        <pc:chgData name="Raquel de la Iglesia Arnaez" userId="7364fd98-2062-4f8f-aa81-1cbb34cedb81" providerId="ADAL" clId="{A48EA10A-0C9D-4275-A49E-A6A2E76C3DEB}" dt="2020-12-12T15:12:09.275" v="1538" actId="1076"/>
        <pc:sldMkLst>
          <pc:docMk/>
          <pc:sldMk cId="661636421" sldId="362"/>
        </pc:sldMkLst>
        <pc:spChg chg="mod">
          <ac:chgData name="Raquel de la Iglesia Arnaez" userId="7364fd98-2062-4f8f-aa81-1cbb34cedb81" providerId="ADAL" clId="{A48EA10A-0C9D-4275-A49E-A6A2E76C3DEB}" dt="2020-12-12T15:11:55.103" v="1532" actId="1076"/>
          <ac:spMkLst>
            <pc:docMk/>
            <pc:sldMk cId="661636421" sldId="362"/>
            <ac:spMk id="7" creationId="{545F0992-66A3-427A-B550-30ED74ACEF07}"/>
          </ac:spMkLst>
        </pc:spChg>
        <pc:picChg chg="mod">
          <ac:chgData name="Raquel de la Iglesia Arnaez" userId="7364fd98-2062-4f8f-aa81-1cbb34cedb81" providerId="ADAL" clId="{A48EA10A-0C9D-4275-A49E-A6A2E76C3DEB}" dt="2020-12-12T15:12:04.174" v="1536" actId="1076"/>
          <ac:picMkLst>
            <pc:docMk/>
            <pc:sldMk cId="661636421" sldId="362"/>
            <ac:picMk id="2" creationId="{A2ACFF8C-B49E-49E9-83BF-365930818B03}"/>
          </ac:picMkLst>
        </pc:picChg>
        <pc:picChg chg="mod">
          <ac:chgData name="Raquel de la Iglesia Arnaez" userId="7364fd98-2062-4f8f-aa81-1cbb34cedb81" providerId="ADAL" clId="{A48EA10A-0C9D-4275-A49E-A6A2E76C3DEB}" dt="2020-12-12T15:12:00.293" v="1535" actId="14100"/>
          <ac:picMkLst>
            <pc:docMk/>
            <pc:sldMk cId="661636421" sldId="362"/>
            <ac:picMk id="5" creationId="{19ECE7CA-C8CD-4A3A-80A1-76F0801AEC6C}"/>
          </ac:picMkLst>
        </pc:picChg>
        <pc:picChg chg="mod">
          <ac:chgData name="Raquel de la Iglesia Arnaez" userId="7364fd98-2062-4f8f-aa81-1cbb34cedb81" providerId="ADAL" clId="{A48EA10A-0C9D-4275-A49E-A6A2E76C3DEB}" dt="2020-12-12T15:11:44.677" v="1527" actId="1076"/>
          <ac:picMkLst>
            <pc:docMk/>
            <pc:sldMk cId="661636421" sldId="362"/>
            <ac:picMk id="9" creationId="{01D7ABA0-9A6A-4186-81E2-2EA00EB12AEE}"/>
          </ac:picMkLst>
        </pc:picChg>
        <pc:picChg chg="mod">
          <ac:chgData name="Raquel de la Iglesia Arnaez" userId="7364fd98-2062-4f8f-aa81-1cbb34cedb81" providerId="ADAL" clId="{A48EA10A-0C9D-4275-A49E-A6A2E76C3DEB}" dt="2020-12-12T15:11:42.692" v="1526" actId="1076"/>
          <ac:picMkLst>
            <pc:docMk/>
            <pc:sldMk cId="661636421" sldId="362"/>
            <ac:picMk id="14" creationId="{142C51D0-1408-45A1-ABC4-736F71AFEC07}"/>
          </ac:picMkLst>
        </pc:picChg>
        <pc:picChg chg="mod">
          <ac:chgData name="Raquel de la Iglesia Arnaez" userId="7364fd98-2062-4f8f-aa81-1cbb34cedb81" providerId="ADAL" clId="{A48EA10A-0C9D-4275-A49E-A6A2E76C3DEB}" dt="2020-12-12T15:11:53.207" v="1531" actId="1076"/>
          <ac:picMkLst>
            <pc:docMk/>
            <pc:sldMk cId="661636421" sldId="362"/>
            <ac:picMk id="16" creationId="{0155E5E7-616B-4995-A27D-AEDB49660829}"/>
          </ac:picMkLst>
        </pc:picChg>
        <pc:picChg chg="mod">
          <ac:chgData name="Raquel de la Iglesia Arnaez" userId="7364fd98-2062-4f8f-aa81-1cbb34cedb81" providerId="ADAL" clId="{A48EA10A-0C9D-4275-A49E-A6A2E76C3DEB}" dt="2020-12-12T15:12:09.275" v="1538" actId="1076"/>
          <ac:picMkLst>
            <pc:docMk/>
            <pc:sldMk cId="661636421" sldId="362"/>
            <ac:picMk id="17" creationId="{AAD4AB39-17DA-486B-BF77-3BD471B0EF2A}"/>
          </ac:picMkLst>
        </pc:picChg>
        <pc:picChg chg="mod">
          <ac:chgData name="Raquel de la Iglesia Arnaez" userId="7364fd98-2062-4f8f-aa81-1cbb34cedb81" providerId="ADAL" clId="{A48EA10A-0C9D-4275-A49E-A6A2E76C3DEB}" dt="2020-12-12T15:12:07.725" v="1537" actId="1076"/>
          <ac:picMkLst>
            <pc:docMk/>
            <pc:sldMk cId="661636421" sldId="362"/>
            <ac:picMk id="18" creationId="{142DE4FC-D594-4DB3-A8E0-70580DCC8C71}"/>
          </ac:picMkLst>
        </pc:picChg>
      </pc:sldChg>
      <pc:sldChg chg="modSp add mod">
        <pc:chgData name="Raquel de la Iglesia Arnaez" userId="7364fd98-2062-4f8f-aa81-1cbb34cedb81" providerId="ADAL" clId="{A48EA10A-0C9D-4275-A49E-A6A2E76C3DEB}" dt="2020-12-12T15:11:34.585" v="1524" actId="2711"/>
        <pc:sldMkLst>
          <pc:docMk/>
          <pc:sldMk cId="3563620957" sldId="365"/>
        </pc:sldMkLst>
        <pc:spChg chg="mod">
          <ac:chgData name="Raquel de la Iglesia Arnaez" userId="7364fd98-2062-4f8f-aa81-1cbb34cedb81" providerId="ADAL" clId="{A48EA10A-0C9D-4275-A49E-A6A2E76C3DEB}" dt="2020-12-12T15:11:34.585" v="1524" actId="2711"/>
          <ac:spMkLst>
            <pc:docMk/>
            <pc:sldMk cId="3563620957" sldId="365"/>
            <ac:spMk id="13" creationId="{7C09971C-D062-4EC5-B26E-4412A300144C}"/>
          </ac:spMkLst>
        </pc:spChg>
        <pc:spChg chg="mod">
          <ac:chgData name="Raquel de la Iglesia Arnaez" userId="7364fd98-2062-4f8f-aa81-1cbb34cedb81" providerId="ADAL" clId="{A48EA10A-0C9D-4275-A49E-A6A2E76C3DEB}" dt="2020-12-12T15:11:34.585" v="1524" actId="2711"/>
          <ac:spMkLst>
            <pc:docMk/>
            <pc:sldMk cId="3563620957" sldId="365"/>
            <ac:spMk id="17" creationId="{00000000-0000-0000-0000-000000000000}"/>
          </ac:spMkLst>
        </pc:spChg>
        <pc:spChg chg="mod">
          <ac:chgData name="Raquel de la Iglesia Arnaez" userId="7364fd98-2062-4f8f-aa81-1cbb34cedb81" providerId="ADAL" clId="{A48EA10A-0C9D-4275-A49E-A6A2E76C3DEB}" dt="2020-12-12T15:11:34.585" v="1524" actId="2711"/>
          <ac:spMkLst>
            <pc:docMk/>
            <pc:sldMk cId="3563620957" sldId="365"/>
            <ac:spMk id="18" creationId="{00000000-0000-0000-0000-000000000000}"/>
          </ac:spMkLst>
        </pc:spChg>
        <pc:spChg chg="mod">
          <ac:chgData name="Raquel de la Iglesia Arnaez" userId="7364fd98-2062-4f8f-aa81-1cbb34cedb81" providerId="ADAL" clId="{A48EA10A-0C9D-4275-A49E-A6A2E76C3DEB}" dt="2020-12-12T15:11:34.585" v="1524" actId="2711"/>
          <ac:spMkLst>
            <pc:docMk/>
            <pc:sldMk cId="3563620957" sldId="365"/>
            <ac:spMk id="22" creationId="{8C162DC9-6A6A-47DE-AED2-4893C9C78EE7}"/>
          </ac:spMkLst>
        </pc:spChg>
        <pc:picChg chg="mod">
          <ac:chgData name="Raquel de la Iglesia Arnaez" userId="7364fd98-2062-4f8f-aa81-1cbb34cedb81" providerId="ADAL" clId="{A48EA10A-0C9D-4275-A49E-A6A2E76C3DEB}" dt="2020-12-12T15:11:29.925" v="1523" actId="1076"/>
          <ac:picMkLst>
            <pc:docMk/>
            <pc:sldMk cId="3563620957" sldId="365"/>
            <ac:picMk id="20" creationId="{16FCC42B-EDA9-47DF-94DD-2C0CB677FBB4}"/>
          </ac:picMkLst>
        </pc:picChg>
        <pc:picChg chg="mod">
          <ac:chgData name="Raquel de la Iglesia Arnaez" userId="7364fd98-2062-4f8f-aa81-1cbb34cedb81" providerId="ADAL" clId="{A48EA10A-0C9D-4275-A49E-A6A2E76C3DEB}" dt="2020-12-12T15:11:34.585" v="1524" actId="2711"/>
          <ac:picMkLst>
            <pc:docMk/>
            <pc:sldMk cId="3563620957" sldId="365"/>
            <ac:picMk id="1026" creationId="{71C75A08-5173-4C1A-97EF-E9C89AD45D80}"/>
          </ac:picMkLst>
        </pc:picChg>
        <pc:picChg chg="mod">
          <ac:chgData name="Raquel de la Iglesia Arnaez" userId="7364fd98-2062-4f8f-aa81-1cbb34cedb81" providerId="ADAL" clId="{A48EA10A-0C9D-4275-A49E-A6A2E76C3DEB}" dt="2020-12-12T15:11:34.585" v="1524" actId="2711"/>
          <ac:picMkLst>
            <pc:docMk/>
            <pc:sldMk cId="3563620957" sldId="365"/>
            <ac:picMk id="51202" creationId="{00000000-0000-0000-0000-000000000000}"/>
          </ac:picMkLst>
        </pc:picChg>
      </pc:sldChg>
      <pc:sldChg chg="modSp add mod modShow">
        <pc:chgData name="Raquel de la Iglesia Arnaez" userId="7364fd98-2062-4f8f-aa81-1cbb34cedb81" providerId="ADAL" clId="{A48EA10A-0C9D-4275-A49E-A6A2E76C3DEB}" dt="2021-01-12T10:36:49.489" v="1823" actId="729"/>
        <pc:sldMkLst>
          <pc:docMk/>
          <pc:sldMk cId="3521191631" sldId="369"/>
        </pc:sldMkLst>
        <pc:spChg chg="mod">
          <ac:chgData name="Raquel de la Iglesia Arnaez" userId="7364fd98-2062-4f8f-aa81-1cbb34cedb81" providerId="ADAL" clId="{A48EA10A-0C9D-4275-A49E-A6A2E76C3DEB}" dt="2020-12-11T22:37:15.939" v="1153" actId="1076"/>
          <ac:spMkLst>
            <pc:docMk/>
            <pc:sldMk cId="3521191631" sldId="369"/>
            <ac:spMk id="3" creationId="{A0C3024B-19CC-47CF-AEE1-2F6389E9AB43}"/>
          </ac:spMkLst>
        </pc:spChg>
        <pc:picChg chg="mod">
          <ac:chgData name="Raquel de la Iglesia Arnaez" userId="7364fd98-2062-4f8f-aa81-1cbb34cedb81" providerId="ADAL" clId="{A48EA10A-0C9D-4275-A49E-A6A2E76C3DEB}" dt="2020-12-11T22:37:09.045" v="1151" actId="14100"/>
          <ac:picMkLst>
            <pc:docMk/>
            <pc:sldMk cId="3521191631" sldId="369"/>
            <ac:picMk id="2" creationId="{D63A0B29-4164-4DE9-A9FC-23F98C69CE60}"/>
          </ac:picMkLst>
        </pc:picChg>
      </pc:sldChg>
      <pc:sldChg chg="modSp add mod modShow">
        <pc:chgData name="Raquel de la Iglesia Arnaez" userId="7364fd98-2062-4f8f-aa81-1cbb34cedb81" providerId="ADAL" clId="{A48EA10A-0C9D-4275-A49E-A6A2E76C3DEB}" dt="2020-12-12T15:27:13.350" v="1814" actId="729"/>
        <pc:sldMkLst>
          <pc:docMk/>
          <pc:sldMk cId="4177065290" sldId="371"/>
        </pc:sldMkLst>
        <pc:picChg chg="mod">
          <ac:chgData name="Raquel de la Iglesia Arnaez" userId="7364fd98-2062-4f8f-aa81-1cbb34cedb81" providerId="ADAL" clId="{A48EA10A-0C9D-4275-A49E-A6A2E76C3DEB}" dt="2020-12-11T22:36:55.563" v="1147" actId="1076"/>
          <ac:picMkLst>
            <pc:docMk/>
            <pc:sldMk cId="4177065290" sldId="371"/>
            <ac:picMk id="2" creationId="{C43973FE-19BA-4770-9E13-2A58D4DE0CF3}"/>
          </ac:picMkLst>
        </pc:picChg>
      </pc:sldChg>
      <pc:sldChg chg="addSp delSp modSp add mod">
        <pc:chgData name="Raquel de la Iglesia Arnaez" userId="7364fd98-2062-4f8f-aa81-1cbb34cedb81" providerId="ADAL" clId="{A48EA10A-0C9D-4275-A49E-A6A2E76C3DEB}" dt="2020-12-11T18:38:54.821" v="209" actId="1076"/>
        <pc:sldMkLst>
          <pc:docMk/>
          <pc:sldMk cId="188494268" sldId="375"/>
        </pc:sldMkLst>
        <pc:spChg chg="mod">
          <ac:chgData name="Raquel de la Iglesia Arnaez" userId="7364fd98-2062-4f8f-aa81-1cbb34cedb81" providerId="ADAL" clId="{A48EA10A-0C9D-4275-A49E-A6A2E76C3DEB}" dt="2020-12-11T18:38:20.592" v="196" actId="1076"/>
          <ac:spMkLst>
            <pc:docMk/>
            <pc:sldMk cId="188494268" sldId="375"/>
            <ac:spMk id="4" creationId="{00000000-0000-0000-0000-000000000000}"/>
          </ac:spMkLst>
        </pc:spChg>
        <pc:spChg chg="mod">
          <ac:chgData name="Raquel de la Iglesia Arnaez" userId="7364fd98-2062-4f8f-aa81-1cbb34cedb81" providerId="ADAL" clId="{A48EA10A-0C9D-4275-A49E-A6A2E76C3DEB}" dt="2020-12-11T18:36:32.494" v="165" actId="1076"/>
          <ac:spMkLst>
            <pc:docMk/>
            <pc:sldMk cId="188494268" sldId="375"/>
            <ac:spMk id="5" creationId="{00000000-0000-0000-0000-000000000000}"/>
          </ac:spMkLst>
        </pc:spChg>
        <pc:spChg chg="mod">
          <ac:chgData name="Raquel de la Iglesia Arnaez" userId="7364fd98-2062-4f8f-aa81-1cbb34cedb81" providerId="ADAL" clId="{A48EA10A-0C9D-4275-A49E-A6A2E76C3DEB}" dt="2020-12-11T18:38:16.820" v="195" actId="14100"/>
          <ac:spMkLst>
            <pc:docMk/>
            <pc:sldMk cId="188494268" sldId="375"/>
            <ac:spMk id="6" creationId="{FD86DF12-1D2A-4ED1-8286-C6EF75FD005B}"/>
          </ac:spMkLst>
        </pc:spChg>
        <pc:picChg chg="add mod">
          <ac:chgData name="Raquel de la Iglesia Arnaez" userId="7364fd98-2062-4f8f-aa81-1cbb34cedb81" providerId="ADAL" clId="{A48EA10A-0C9D-4275-A49E-A6A2E76C3DEB}" dt="2020-12-11T18:38:54.821" v="209" actId="1076"/>
          <ac:picMkLst>
            <pc:docMk/>
            <pc:sldMk cId="188494268" sldId="375"/>
            <ac:picMk id="8" creationId="{10E375FC-BB61-4CAB-A4B5-82C7360C0EE8}"/>
          </ac:picMkLst>
        </pc:picChg>
        <pc:picChg chg="add mod">
          <ac:chgData name="Raquel de la Iglesia Arnaez" userId="7364fd98-2062-4f8f-aa81-1cbb34cedb81" providerId="ADAL" clId="{A48EA10A-0C9D-4275-A49E-A6A2E76C3DEB}" dt="2020-12-11T18:38:39.814" v="206" actId="208"/>
          <ac:picMkLst>
            <pc:docMk/>
            <pc:sldMk cId="188494268" sldId="375"/>
            <ac:picMk id="9" creationId="{FB4356EF-9914-46D9-ABD0-D61ADE9A2137}"/>
          </ac:picMkLst>
        </pc:picChg>
        <pc:picChg chg="mod">
          <ac:chgData name="Raquel de la Iglesia Arnaez" userId="7364fd98-2062-4f8f-aa81-1cbb34cedb81" providerId="ADAL" clId="{A48EA10A-0C9D-4275-A49E-A6A2E76C3DEB}" dt="2020-12-11T18:38:53.565" v="208" actId="1076"/>
          <ac:picMkLst>
            <pc:docMk/>
            <pc:sldMk cId="188494268" sldId="375"/>
            <ac:picMk id="2050" creationId="{CF5909F3-27D3-4688-8837-2C9B4E6CBBFB}"/>
          </ac:picMkLst>
        </pc:picChg>
        <pc:picChg chg="del mod">
          <ac:chgData name="Raquel de la Iglesia Arnaez" userId="7364fd98-2062-4f8f-aa81-1cbb34cedb81" providerId="ADAL" clId="{A48EA10A-0C9D-4275-A49E-A6A2E76C3DEB}" dt="2020-12-11T18:37:25.858" v="171" actId="478"/>
          <ac:picMkLst>
            <pc:docMk/>
            <pc:sldMk cId="188494268" sldId="375"/>
            <ac:picMk id="32770" creationId="{00000000-0000-0000-0000-000000000000}"/>
          </ac:picMkLst>
        </pc:picChg>
        <pc:picChg chg="del mod">
          <ac:chgData name="Raquel de la Iglesia Arnaez" userId="7364fd98-2062-4f8f-aa81-1cbb34cedb81" providerId="ADAL" clId="{A48EA10A-0C9D-4275-A49E-A6A2E76C3DEB}" dt="2020-12-11T18:37:01.719" v="169" actId="478"/>
          <ac:picMkLst>
            <pc:docMk/>
            <pc:sldMk cId="188494268" sldId="375"/>
            <ac:picMk id="32771" creationId="{00000000-0000-0000-0000-000000000000}"/>
          </ac:picMkLst>
        </pc:picChg>
      </pc:sldChg>
      <pc:sldChg chg="modSp add mod modShow">
        <pc:chgData name="Raquel de la Iglesia Arnaez" userId="7364fd98-2062-4f8f-aa81-1cbb34cedb81" providerId="ADAL" clId="{A48EA10A-0C9D-4275-A49E-A6A2E76C3DEB}" dt="2020-12-12T15:25:04.145" v="1804" actId="729"/>
        <pc:sldMkLst>
          <pc:docMk/>
          <pc:sldMk cId="1927475445" sldId="376"/>
        </pc:sldMkLst>
        <pc:spChg chg="mod">
          <ac:chgData name="Raquel de la Iglesia Arnaez" userId="7364fd98-2062-4f8f-aa81-1cbb34cedb81" providerId="ADAL" clId="{A48EA10A-0C9D-4275-A49E-A6A2E76C3DEB}" dt="2020-12-11T18:39:36.748" v="242" actId="20577"/>
          <ac:spMkLst>
            <pc:docMk/>
            <pc:sldMk cId="1927475445" sldId="376"/>
            <ac:spMk id="6" creationId="{00000000-0000-0000-0000-000000000000}"/>
          </ac:spMkLst>
        </pc:spChg>
        <pc:picChg chg="mod">
          <ac:chgData name="Raquel de la Iglesia Arnaez" userId="7364fd98-2062-4f8f-aa81-1cbb34cedb81" providerId="ADAL" clId="{A48EA10A-0C9D-4275-A49E-A6A2E76C3DEB}" dt="2020-12-11T18:39:00.810" v="211" actId="14100"/>
          <ac:picMkLst>
            <pc:docMk/>
            <pc:sldMk cId="1927475445" sldId="376"/>
            <ac:picMk id="2050" creationId="{00000000-0000-0000-0000-000000000000}"/>
          </ac:picMkLst>
        </pc:picChg>
        <pc:picChg chg="mod">
          <ac:chgData name="Raquel de la Iglesia Arnaez" userId="7364fd98-2062-4f8f-aa81-1cbb34cedb81" providerId="ADAL" clId="{A48EA10A-0C9D-4275-A49E-A6A2E76C3DEB}" dt="2020-12-11T18:39:05.038" v="213" actId="1076"/>
          <ac:picMkLst>
            <pc:docMk/>
            <pc:sldMk cId="1927475445" sldId="376"/>
            <ac:picMk id="2051" creationId="{00000000-0000-0000-0000-000000000000}"/>
          </ac:picMkLst>
        </pc:picChg>
      </pc:sldChg>
      <pc:sldChg chg="modSp add mod modShow">
        <pc:chgData name="Raquel de la Iglesia Arnaez" userId="7364fd98-2062-4f8f-aa81-1cbb34cedb81" providerId="ADAL" clId="{A48EA10A-0C9D-4275-A49E-A6A2E76C3DEB}" dt="2020-12-12T15:25:16.255" v="1806" actId="729"/>
        <pc:sldMkLst>
          <pc:docMk/>
          <pc:sldMk cId="768869559" sldId="379"/>
        </pc:sldMkLst>
        <pc:spChg chg="mod">
          <ac:chgData name="Raquel de la Iglesia Arnaez" userId="7364fd98-2062-4f8f-aa81-1cbb34cedb81" providerId="ADAL" clId="{A48EA10A-0C9D-4275-A49E-A6A2E76C3DEB}" dt="2020-12-11T18:41:56.494" v="267" actId="404"/>
          <ac:spMkLst>
            <pc:docMk/>
            <pc:sldMk cId="768869559" sldId="379"/>
            <ac:spMk id="4" creationId="{00000000-0000-0000-0000-000000000000}"/>
          </ac:spMkLst>
        </pc:spChg>
        <pc:spChg chg="mod">
          <ac:chgData name="Raquel de la Iglesia Arnaez" userId="7364fd98-2062-4f8f-aa81-1cbb34cedb81" providerId="ADAL" clId="{A48EA10A-0C9D-4275-A49E-A6A2E76C3DEB}" dt="2020-12-11T18:29:51.237" v="23"/>
          <ac:spMkLst>
            <pc:docMk/>
            <pc:sldMk cId="768869559" sldId="379"/>
            <ac:spMk id="5" creationId="{00000000-0000-0000-0000-000000000000}"/>
          </ac:spMkLst>
        </pc:spChg>
        <pc:graphicFrameChg chg="mod">
          <ac:chgData name="Raquel de la Iglesia Arnaez" userId="7364fd98-2062-4f8f-aa81-1cbb34cedb81" providerId="ADAL" clId="{A48EA10A-0C9D-4275-A49E-A6A2E76C3DEB}" dt="2020-12-11T18:42:06.912" v="269" actId="1076"/>
          <ac:graphicFrameMkLst>
            <pc:docMk/>
            <pc:sldMk cId="768869559" sldId="379"/>
            <ac:graphicFrameMk id="2" creationId="{00000000-0000-0000-0000-000000000000}"/>
          </ac:graphicFrameMkLst>
        </pc:graphicFrameChg>
      </pc:sldChg>
      <pc:sldChg chg="delSp modSp add mod">
        <pc:chgData name="Raquel de la Iglesia Arnaez" userId="7364fd98-2062-4f8f-aa81-1cbb34cedb81" providerId="ADAL" clId="{A48EA10A-0C9D-4275-A49E-A6A2E76C3DEB}" dt="2020-12-11T18:41:38.591" v="262" actId="1076"/>
        <pc:sldMkLst>
          <pc:docMk/>
          <pc:sldMk cId="1306414076" sldId="381"/>
        </pc:sldMkLst>
        <pc:spChg chg="mod">
          <ac:chgData name="Raquel de la Iglesia Arnaez" userId="7364fd98-2062-4f8f-aa81-1cbb34cedb81" providerId="ADAL" clId="{A48EA10A-0C9D-4275-A49E-A6A2E76C3DEB}" dt="2020-12-11T18:29:51.237" v="23"/>
          <ac:spMkLst>
            <pc:docMk/>
            <pc:sldMk cId="1306414076" sldId="381"/>
            <ac:spMk id="9" creationId="{00000000-0000-0000-0000-000000000000}"/>
          </ac:spMkLst>
        </pc:spChg>
        <pc:spChg chg="mod">
          <ac:chgData name="Raquel de la Iglesia Arnaez" userId="7364fd98-2062-4f8f-aa81-1cbb34cedb81" providerId="ADAL" clId="{A48EA10A-0C9D-4275-A49E-A6A2E76C3DEB}" dt="2020-12-11T18:41:11.950" v="260" actId="1076"/>
          <ac:spMkLst>
            <pc:docMk/>
            <pc:sldMk cId="1306414076" sldId="381"/>
            <ac:spMk id="10" creationId="{00000000-0000-0000-0000-000000000000}"/>
          </ac:spMkLst>
        </pc:spChg>
        <pc:spChg chg="del mod">
          <ac:chgData name="Raquel de la Iglesia Arnaez" userId="7364fd98-2062-4f8f-aa81-1cbb34cedb81" providerId="ADAL" clId="{A48EA10A-0C9D-4275-A49E-A6A2E76C3DEB}" dt="2020-12-11T18:40:54.221" v="253" actId="478"/>
          <ac:spMkLst>
            <pc:docMk/>
            <pc:sldMk cId="1306414076" sldId="381"/>
            <ac:spMk id="15" creationId="{00000000-0000-0000-0000-000000000000}"/>
          </ac:spMkLst>
        </pc:spChg>
        <pc:spChg chg="mod">
          <ac:chgData name="Raquel de la Iglesia Arnaez" userId="7364fd98-2062-4f8f-aa81-1cbb34cedb81" providerId="ADAL" clId="{A48EA10A-0C9D-4275-A49E-A6A2E76C3DEB}" dt="2020-12-11T18:41:38.591" v="262" actId="1076"/>
          <ac:spMkLst>
            <pc:docMk/>
            <pc:sldMk cId="1306414076" sldId="381"/>
            <ac:spMk id="16" creationId="{00000000-0000-0000-0000-000000000000}"/>
          </ac:spMkLst>
        </pc:spChg>
        <pc:spChg chg="mod">
          <ac:chgData name="Raquel de la Iglesia Arnaez" userId="7364fd98-2062-4f8f-aa81-1cbb34cedb81" providerId="ADAL" clId="{A48EA10A-0C9D-4275-A49E-A6A2E76C3DEB}" dt="2020-12-11T18:40:56.911" v="254" actId="1076"/>
          <ac:spMkLst>
            <pc:docMk/>
            <pc:sldMk cId="1306414076" sldId="381"/>
            <ac:spMk id="18" creationId="{00000000-0000-0000-0000-000000000000}"/>
          </ac:spMkLst>
        </pc:spChg>
        <pc:picChg chg="mod">
          <ac:chgData name="Raquel de la Iglesia Arnaez" userId="7364fd98-2062-4f8f-aa81-1cbb34cedb81" providerId="ADAL" clId="{A48EA10A-0C9D-4275-A49E-A6A2E76C3DEB}" dt="2020-12-11T18:41:01.317" v="257" actId="1076"/>
          <ac:picMkLst>
            <pc:docMk/>
            <pc:sldMk cId="1306414076" sldId="381"/>
            <ac:picMk id="17" creationId="{00000000-0000-0000-0000-000000000000}"/>
          </ac:picMkLst>
        </pc:picChg>
      </pc:sldChg>
      <pc:sldChg chg="modSp add mod">
        <pc:chgData name="Raquel de la Iglesia Arnaez" userId="7364fd98-2062-4f8f-aa81-1cbb34cedb81" providerId="ADAL" clId="{A48EA10A-0C9D-4275-A49E-A6A2E76C3DEB}" dt="2020-12-11T19:05:52.827" v="837" actId="1076"/>
        <pc:sldMkLst>
          <pc:docMk/>
          <pc:sldMk cId="2919047736" sldId="382"/>
        </pc:sldMkLst>
        <pc:spChg chg="mod">
          <ac:chgData name="Raquel de la Iglesia Arnaez" userId="7364fd98-2062-4f8f-aa81-1cbb34cedb81" providerId="ADAL" clId="{A48EA10A-0C9D-4275-A49E-A6A2E76C3DEB}" dt="2020-12-11T19:05:52.827" v="837" actId="1076"/>
          <ac:spMkLst>
            <pc:docMk/>
            <pc:sldMk cId="2919047736" sldId="382"/>
            <ac:spMk id="2" creationId="{B4FAE44F-FB42-43A3-B1AE-F1EEC7E4568A}"/>
          </ac:spMkLst>
        </pc:spChg>
        <pc:spChg chg="mod">
          <ac:chgData name="Raquel de la Iglesia Arnaez" userId="7364fd98-2062-4f8f-aa81-1cbb34cedb81" providerId="ADAL" clId="{A48EA10A-0C9D-4275-A49E-A6A2E76C3DEB}" dt="2020-12-11T19:05:35.930" v="830" actId="1076"/>
          <ac:spMkLst>
            <pc:docMk/>
            <pc:sldMk cId="2919047736" sldId="382"/>
            <ac:spMk id="3" creationId="{FC3D81DE-6534-4E00-B6C6-5AF23EF7AAF4}"/>
          </ac:spMkLst>
        </pc:spChg>
        <pc:spChg chg="mod">
          <ac:chgData name="Raquel de la Iglesia Arnaez" userId="7364fd98-2062-4f8f-aa81-1cbb34cedb81" providerId="ADAL" clId="{A48EA10A-0C9D-4275-A49E-A6A2E76C3DEB}" dt="2020-12-11T19:05:49.927" v="836" actId="1076"/>
          <ac:spMkLst>
            <pc:docMk/>
            <pc:sldMk cId="2919047736" sldId="382"/>
            <ac:spMk id="8" creationId="{B2F8E418-227E-4B38-8E94-E158B6BA33BF}"/>
          </ac:spMkLst>
        </pc:spChg>
        <pc:spChg chg="mod">
          <ac:chgData name="Raquel de la Iglesia Arnaez" userId="7364fd98-2062-4f8f-aa81-1cbb34cedb81" providerId="ADAL" clId="{A48EA10A-0C9D-4275-A49E-A6A2E76C3DEB}" dt="2020-12-11T19:05:44.588" v="833" actId="1076"/>
          <ac:spMkLst>
            <pc:docMk/>
            <pc:sldMk cId="2919047736" sldId="382"/>
            <ac:spMk id="9" creationId="{2079E90C-6B7B-404A-9542-4946CBB929D3}"/>
          </ac:spMkLst>
        </pc:spChg>
        <pc:spChg chg="mod">
          <ac:chgData name="Raquel de la Iglesia Arnaez" userId="7364fd98-2062-4f8f-aa81-1cbb34cedb81" providerId="ADAL" clId="{A48EA10A-0C9D-4275-A49E-A6A2E76C3DEB}" dt="2020-12-11T19:05:44.588" v="833" actId="1076"/>
          <ac:spMkLst>
            <pc:docMk/>
            <pc:sldMk cId="2919047736" sldId="382"/>
            <ac:spMk id="12" creationId="{4FABDEA5-EAD0-42CA-AD77-AB943071BEEC}"/>
          </ac:spMkLst>
        </pc:spChg>
        <pc:picChg chg="mod">
          <ac:chgData name="Raquel de la Iglesia Arnaez" userId="7364fd98-2062-4f8f-aa81-1cbb34cedb81" providerId="ADAL" clId="{A48EA10A-0C9D-4275-A49E-A6A2E76C3DEB}" dt="2020-12-11T19:05:45.889" v="834" actId="1076"/>
          <ac:picMkLst>
            <pc:docMk/>
            <pc:sldMk cId="2919047736" sldId="382"/>
            <ac:picMk id="5" creationId="{7A560B12-327A-4B1A-BEE9-A95670B3D553}"/>
          </ac:picMkLst>
        </pc:picChg>
        <pc:picChg chg="mod">
          <ac:chgData name="Raquel de la Iglesia Arnaez" userId="7364fd98-2062-4f8f-aa81-1cbb34cedb81" providerId="ADAL" clId="{A48EA10A-0C9D-4275-A49E-A6A2E76C3DEB}" dt="2020-12-11T19:05:47.437" v="835" actId="1076"/>
          <ac:picMkLst>
            <pc:docMk/>
            <pc:sldMk cId="2919047736" sldId="382"/>
            <ac:picMk id="6" creationId="{1F658DA2-A896-46B9-9CE5-38D4A4E6CA7D}"/>
          </ac:picMkLst>
        </pc:picChg>
        <pc:picChg chg="mod">
          <ac:chgData name="Raquel de la Iglesia Arnaez" userId="7364fd98-2062-4f8f-aa81-1cbb34cedb81" providerId="ADAL" clId="{A48EA10A-0C9D-4275-A49E-A6A2E76C3DEB}" dt="2020-12-11T19:05:38.692" v="831" actId="14100"/>
          <ac:picMkLst>
            <pc:docMk/>
            <pc:sldMk cId="2919047736" sldId="382"/>
            <ac:picMk id="10" creationId="{57CBA19F-196F-4EE5-A1C0-D77CADA0919E}"/>
          </ac:picMkLst>
        </pc:picChg>
        <pc:picChg chg="mod">
          <ac:chgData name="Raquel de la Iglesia Arnaez" userId="7364fd98-2062-4f8f-aa81-1cbb34cedb81" providerId="ADAL" clId="{A48EA10A-0C9D-4275-A49E-A6A2E76C3DEB}" dt="2020-12-11T19:05:39.854" v="832" actId="1076"/>
          <ac:picMkLst>
            <pc:docMk/>
            <pc:sldMk cId="2919047736" sldId="382"/>
            <ac:picMk id="11" creationId="{87C45C72-91FC-468F-98EA-E18C96E5E2C0}"/>
          </ac:picMkLst>
        </pc:picChg>
      </pc:sldChg>
      <pc:sldChg chg="modSp add mod modShow">
        <pc:chgData name="Raquel de la Iglesia Arnaez" userId="7364fd98-2062-4f8f-aa81-1cbb34cedb81" providerId="ADAL" clId="{A48EA10A-0C9D-4275-A49E-A6A2E76C3DEB}" dt="2021-01-12T10:34:56.059" v="1819" actId="729"/>
        <pc:sldMkLst>
          <pc:docMk/>
          <pc:sldMk cId="4115947263" sldId="383"/>
        </pc:sldMkLst>
        <pc:spChg chg="mod">
          <ac:chgData name="Raquel de la Iglesia Arnaez" userId="7364fd98-2062-4f8f-aa81-1cbb34cedb81" providerId="ADAL" clId="{A48EA10A-0C9D-4275-A49E-A6A2E76C3DEB}" dt="2020-12-11T18:29:51.237" v="23"/>
          <ac:spMkLst>
            <pc:docMk/>
            <pc:sldMk cId="4115947263" sldId="383"/>
            <ac:spMk id="2" creationId="{00000000-0000-0000-0000-000000000000}"/>
          </ac:spMkLst>
        </pc:spChg>
        <pc:spChg chg="mod">
          <ac:chgData name="Raquel de la Iglesia Arnaez" userId="7364fd98-2062-4f8f-aa81-1cbb34cedb81" providerId="ADAL" clId="{A48EA10A-0C9D-4275-A49E-A6A2E76C3DEB}" dt="2020-12-11T18:29:51.237" v="23"/>
          <ac:spMkLst>
            <pc:docMk/>
            <pc:sldMk cId="4115947263" sldId="383"/>
            <ac:spMk id="3" creationId="{00000000-0000-0000-0000-000000000000}"/>
          </ac:spMkLst>
        </pc:spChg>
        <pc:spChg chg="mod">
          <ac:chgData name="Raquel de la Iglesia Arnaez" userId="7364fd98-2062-4f8f-aa81-1cbb34cedb81" providerId="ADAL" clId="{A48EA10A-0C9D-4275-A49E-A6A2E76C3DEB}" dt="2020-12-11T18:43:45.658" v="358" actId="1076"/>
          <ac:spMkLst>
            <pc:docMk/>
            <pc:sldMk cId="4115947263" sldId="383"/>
            <ac:spMk id="6" creationId="{00000000-0000-0000-0000-000000000000}"/>
          </ac:spMkLst>
        </pc:spChg>
        <pc:spChg chg="mod">
          <ac:chgData name="Raquel de la Iglesia Arnaez" userId="7364fd98-2062-4f8f-aa81-1cbb34cedb81" providerId="ADAL" clId="{A48EA10A-0C9D-4275-A49E-A6A2E76C3DEB}" dt="2020-12-11T18:43:52.324" v="361" actId="14100"/>
          <ac:spMkLst>
            <pc:docMk/>
            <pc:sldMk cId="4115947263" sldId="383"/>
            <ac:spMk id="7" creationId="{00000000-0000-0000-0000-000000000000}"/>
          </ac:spMkLst>
        </pc:spChg>
        <pc:spChg chg="mod">
          <ac:chgData name="Raquel de la Iglesia Arnaez" userId="7364fd98-2062-4f8f-aa81-1cbb34cedb81" providerId="ADAL" clId="{A48EA10A-0C9D-4275-A49E-A6A2E76C3DEB}" dt="2020-12-11T18:43:40.762" v="357" actId="2711"/>
          <ac:spMkLst>
            <pc:docMk/>
            <pc:sldMk cId="4115947263" sldId="383"/>
            <ac:spMk id="8" creationId="{E275528F-8368-4656-8F01-526F2569A8E5}"/>
          </ac:spMkLst>
        </pc:spChg>
        <pc:picChg chg="mod">
          <ac:chgData name="Raquel de la Iglesia Arnaez" userId="7364fd98-2062-4f8f-aa81-1cbb34cedb81" providerId="ADAL" clId="{A48EA10A-0C9D-4275-A49E-A6A2E76C3DEB}" dt="2020-12-11T18:43:46.729" v="359" actId="1076"/>
          <ac:picMkLst>
            <pc:docMk/>
            <pc:sldMk cId="4115947263" sldId="383"/>
            <ac:picMk id="4" creationId="{00000000-0000-0000-0000-000000000000}"/>
          </ac:picMkLst>
        </pc:picChg>
      </pc:sldChg>
      <pc:sldChg chg="modSp add mod">
        <pc:chgData name="Raquel de la Iglesia Arnaez" userId="7364fd98-2062-4f8f-aa81-1cbb34cedb81" providerId="ADAL" clId="{A48EA10A-0C9D-4275-A49E-A6A2E76C3DEB}" dt="2020-12-11T18:46:14.241" v="399" actId="14100"/>
        <pc:sldMkLst>
          <pc:docMk/>
          <pc:sldMk cId="997833308" sldId="386"/>
        </pc:sldMkLst>
        <pc:spChg chg="mod">
          <ac:chgData name="Raquel de la Iglesia Arnaez" userId="7364fd98-2062-4f8f-aa81-1cbb34cedb81" providerId="ADAL" clId="{A48EA10A-0C9D-4275-A49E-A6A2E76C3DEB}" dt="2020-12-11T18:45:39.093" v="381" actId="207"/>
          <ac:spMkLst>
            <pc:docMk/>
            <pc:sldMk cId="997833308" sldId="386"/>
            <ac:spMk id="3" creationId="{00000000-0000-0000-0000-000000000000}"/>
          </ac:spMkLst>
        </pc:spChg>
        <pc:spChg chg="mod">
          <ac:chgData name="Raquel de la Iglesia Arnaez" userId="7364fd98-2062-4f8f-aa81-1cbb34cedb81" providerId="ADAL" clId="{A48EA10A-0C9D-4275-A49E-A6A2E76C3DEB}" dt="2020-12-11T18:46:10.428" v="397" actId="121"/>
          <ac:spMkLst>
            <pc:docMk/>
            <pc:sldMk cId="997833308" sldId="386"/>
            <ac:spMk id="5" creationId="{00000000-0000-0000-0000-000000000000}"/>
          </ac:spMkLst>
        </pc:spChg>
        <pc:spChg chg="mod">
          <ac:chgData name="Raquel de la Iglesia Arnaez" userId="7364fd98-2062-4f8f-aa81-1cbb34cedb81" providerId="ADAL" clId="{A48EA10A-0C9D-4275-A49E-A6A2E76C3DEB}" dt="2020-12-11T18:46:10.428" v="397" actId="121"/>
          <ac:spMkLst>
            <pc:docMk/>
            <pc:sldMk cId="997833308" sldId="386"/>
            <ac:spMk id="6" creationId="{00000000-0000-0000-0000-000000000000}"/>
          </ac:spMkLst>
        </pc:spChg>
        <pc:spChg chg="mod">
          <ac:chgData name="Raquel de la Iglesia Arnaez" userId="7364fd98-2062-4f8f-aa81-1cbb34cedb81" providerId="ADAL" clId="{A48EA10A-0C9D-4275-A49E-A6A2E76C3DEB}" dt="2020-12-11T18:45:46.187" v="384" actId="1076"/>
          <ac:spMkLst>
            <pc:docMk/>
            <pc:sldMk cId="997833308" sldId="386"/>
            <ac:spMk id="7" creationId="{00000000-0000-0000-0000-000000000000}"/>
          </ac:spMkLst>
        </pc:spChg>
        <pc:grpChg chg="mod">
          <ac:chgData name="Raquel de la Iglesia Arnaez" userId="7364fd98-2062-4f8f-aa81-1cbb34cedb81" providerId="ADAL" clId="{A48EA10A-0C9D-4275-A49E-A6A2E76C3DEB}" dt="2020-12-11T18:46:14.241" v="399" actId="14100"/>
          <ac:grpSpMkLst>
            <pc:docMk/>
            <pc:sldMk cId="997833308" sldId="386"/>
            <ac:grpSpMk id="8" creationId="{00000000-0000-0000-0000-000000000000}"/>
          </ac:grpSpMkLst>
        </pc:grpChg>
        <pc:picChg chg="mod">
          <ac:chgData name="Raquel de la Iglesia Arnaez" userId="7364fd98-2062-4f8f-aa81-1cbb34cedb81" providerId="ADAL" clId="{A48EA10A-0C9D-4275-A49E-A6A2E76C3DEB}" dt="2020-12-11T18:45:43.637" v="383" actId="14100"/>
          <ac:picMkLst>
            <pc:docMk/>
            <pc:sldMk cId="997833308" sldId="386"/>
            <ac:picMk id="2" creationId="{00000000-0000-0000-0000-000000000000}"/>
          </ac:picMkLst>
        </pc:picChg>
      </pc:sldChg>
      <pc:sldChg chg="add del">
        <pc:chgData name="Raquel de la Iglesia Arnaez" userId="7364fd98-2062-4f8f-aa81-1cbb34cedb81" providerId="ADAL" clId="{A48EA10A-0C9D-4275-A49E-A6A2E76C3DEB}" dt="2020-12-11T18:45:18.487" v="377" actId="2696"/>
        <pc:sldMkLst>
          <pc:docMk/>
          <pc:sldMk cId="3702194644" sldId="386"/>
        </pc:sldMkLst>
      </pc:sldChg>
      <pc:sldChg chg="modSp add mod">
        <pc:chgData name="Raquel de la Iglesia Arnaez" userId="7364fd98-2062-4f8f-aa81-1cbb34cedb81" providerId="ADAL" clId="{A48EA10A-0C9D-4275-A49E-A6A2E76C3DEB}" dt="2020-12-11T18:46:24.063" v="436" actId="1035"/>
        <pc:sldMkLst>
          <pc:docMk/>
          <pc:sldMk cId="960975644" sldId="389"/>
        </pc:sldMkLst>
        <pc:spChg chg="mod">
          <ac:chgData name="Raquel de la Iglesia Arnaez" userId="7364fd98-2062-4f8f-aa81-1cbb34cedb81" providerId="ADAL" clId="{A48EA10A-0C9D-4275-A49E-A6A2E76C3DEB}" dt="2020-12-11T18:46:24.063" v="436" actId="1035"/>
          <ac:spMkLst>
            <pc:docMk/>
            <pc:sldMk cId="960975644" sldId="389"/>
            <ac:spMk id="2" creationId="{00000000-0000-0000-0000-000000000000}"/>
          </ac:spMkLst>
        </pc:spChg>
        <pc:spChg chg="mod">
          <ac:chgData name="Raquel de la Iglesia Arnaez" userId="7364fd98-2062-4f8f-aa81-1cbb34cedb81" providerId="ADAL" clId="{A48EA10A-0C9D-4275-A49E-A6A2E76C3DEB}" dt="2020-12-11T18:46:24.063" v="436" actId="1035"/>
          <ac:spMkLst>
            <pc:docMk/>
            <pc:sldMk cId="960975644" sldId="389"/>
            <ac:spMk id="4" creationId="{00000000-0000-0000-0000-000000000000}"/>
          </ac:spMkLst>
        </pc:spChg>
        <pc:spChg chg="mod">
          <ac:chgData name="Raquel de la Iglesia Arnaez" userId="7364fd98-2062-4f8f-aa81-1cbb34cedb81" providerId="ADAL" clId="{A48EA10A-0C9D-4275-A49E-A6A2E76C3DEB}" dt="2020-12-11T18:46:24.063" v="436" actId="1035"/>
          <ac:spMkLst>
            <pc:docMk/>
            <pc:sldMk cId="960975644" sldId="389"/>
            <ac:spMk id="5" creationId="{00000000-0000-0000-0000-000000000000}"/>
          </ac:spMkLst>
        </pc:spChg>
        <pc:spChg chg="mod">
          <ac:chgData name="Raquel de la Iglesia Arnaez" userId="7364fd98-2062-4f8f-aa81-1cbb34cedb81" providerId="ADAL" clId="{A48EA10A-0C9D-4275-A49E-A6A2E76C3DEB}" dt="2020-12-11T18:46:24.063" v="436" actId="1035"/>
          <ac:spMkLst>
            <pc:docMk/>
            <pc:sldMk cId="960975644" sldId="389"/>
            <ac:spMk id="6" creationId="{00000000-0000-0000-0000-000000000000}"/>
          </ac:spMkLst>
        </pc:spChg>
        <pc:spChg chg="mod">
          <ac:chgData name="Raquel de la Iglesia Arnaez" userId="7364fd98-2062-4f8f-aa81-1cbb34cedb81" providerId="ADAL" clId="{A48EA10A-0C9D-4275-A49E-A6A2E76C3DEB}" dt="2020-12-11T18:46:24.063" v="436" actId="1035"/>
          <ac:spMkLst>
            <pc:docMk/>
            <pc:sldMk cId="960975644" sldId="389"/>
            <ac:spMk id="7" creationId="{00000000-0000-0000-0000-000000000000}"/>
          </ac:spMkLst>
        </pc:spChg>
        <pc:spChg chg="mod">
          <ac:chgData name="Raquel de la Iglesia Arnaez" userId="7364fd98-2062-4f8f-aa81-1cbb34cedb81" providerId="ADAL" clId="{A48EA10A-0C9D-4275-A49E-A6A2E76C3DEB}" dt="2020-12-11T18:46:24.063" v="436" actId="1035"/>
          <ac:spMkLst>
            <pc:docMk/>
            <pc:sldMk cId="960975644" sldId="389"/>
            <ac:spMk id="8" creationId="{00000000-0000-0000-0000-000000000000}"/>
          </ac:spMkLst>
        </pc:spChg>
        <pc:spChg chg="mod">
          <ac:chgData name="Raquel de la Iglesia Arnaez" userId="7364fd98-2062-4f8f-aa81-1cbb34cedb81" providerId="ADAL" clId="{A48EA10A-0C9D-4275-A49E-A6A2E76C3DEB}" dt="2020-12-11T18:46:24.063" v="436" actId="1035"/>
          <ac:spMkLst>
            <pc:docMk/>
            <pc:sldMk cId="960975644" sldId="389"/>
            <ac:spMk id="9" creationId="{00000000-0000-0000-0000-000000000000}"/>
          </ac:spMkLst>
        </pc:spChg>
        <pc:spChg chg="mod">
          <ac:chgData name="Raquel de la Iglesia Arnaez" userId="7364fd98-2062-4f8f-aa81-1cbb34cedb81" providerId="ADAL" clId="{A48EA10A-0C9D-4275-A49E-A6A2E76C3DEB}" dt="2020-12-11T18:46:24.063" v="436" actId="1035"/>
          <ac:spMkLst>
            <pc:docMk/>
            <pc:sldMk cId="960975644" sldId="389"/>
            <ac:spMk id="10" creationId="{00000000-0000-0000-0000-000000000000}"/>
          </ac:spMkLst>
        </pc:spChg>
        <pc:spChg chg="mod">
          <ac:chgData name="Raquel de la Iglesia Arnaez" userId="7364fd98-2062-4f8f-aa81-1cbb34cedb81" providerId="ADAL" clId="{A48EA10A-0C9D-4275-A49E-A6A2E76C3DEB}" dt="2020-12-11T18:46:24.063" v="436" actId="1035"/>
          <ac:spMkLst>
            <pc:docMk/>
            <pc:sldMk cId="960975644" sldId="389"/>
            <ac:spMk id="29" creationId="{00000000-0000-0000-0000-000000000000}"/>
          </ac:spMkLst>
        </pc:spChg>
        <pc:spChg chg="mod">
          <ac:chgData name="Raquel de la Iglesia Arnaez" userId="7364fd98-2062-4f8f-aa81-1cbb34cedb81" providerId="ADAL" clId="{A48EA10A-0C9D-4275-A49E-A6A2E76C3DEB}" dt="2020-12-11T18:46:24.063" v="436" actId="1035"/>
          <ac:spMkLst>
            <pc:docMk/>
            <pc:sldMk cId="960975644" sldId="389"/>
            <ac:spMk id="30" creationId="{00000000-0000-0000-0000-000000000000}"/>
          </ac:spMkLst>
        </pc:spChg>
        <pc:spChg chg="mod">
          <ac:chgData name="Raquel de la Iglesia Arnaez" userId="7364fd98-2062-4f8f-aa81-1cbb34cedb81" providerId="ADAL" clId="{A48EA10A-0C9D-4275-A49E-A6A2E76C3DEB}" dt="2020-12-11T18:46:24.063" v="436" actId="1035"/>
          <ac:spMkLst>
            <pc:docMk/>
            <pc:sldMk cId="960975644" sldId="389"/>
            <ac:spMk id="31" creationId="{00000000-0000-0000-0000-000000000000}"/>
          </ac:spMkLst>
        </pc:spChg>
        <pc:spChg chg="mod">
          <ac:chgData name="Raquel de la Iglesia Arnaez" userId="7364fd98-2062-4f8f-aa81-1cbb34cedb81" providerId="ADAL" clId="{A48EA10A-0C9D-4275-A49E-A6A2E76C3DEB}" dt="2020-12-11T18:46:24.063" v="436" actId="1035"/>
          <ac:spMkLst>
            <pc:docMk/>
            <pc:sldMk cId="960975644" sldId="389"/>
            <ac:spMk id="55" creationId="{00000000-0000-0000-0000-000000000000}"/>
          </ac:spMkLst>
        </pc:spChg>
        <pc:spChg chg="mod">
          <ac:chgData name="Raquel de la Iglesia Arnaez" userId="7364fd98-2062-4f8f-aa81-1cbb34cedb81" providerId="ADAL" clId="{A48EA10A-0C9D-4275-A49E-A6A2E76C3DEB}" dt="2020-12-11T18:46:24.063" v="436" actId="1035"/>
          <ac:spMkLst>
            <pc:docMk/>
            <pc:sldMk cId="960975644" sldId="389"/>
            <ac:spMk id="56" creationId="{00000000-0000-0000-0000-000000000000}"/>
          </ac:spMkLst>
        </pc:spChg>
        <pc:spChg chg="mod">
          <ac:chgData name="Raquel de la Iglesia Arnaez" userId="7364fd98-2062-4f8f-aa81-1cbb34cedb81" providerId="ADAL" clId="{A48EA10A-0C9D-4275-A49E-A6A2E76C3DEB}" dt="2020-12-11T18:46:24.063" v="436" actId="1035"/>
          <ac:spMkLst>
            <pc:docMk/>
            <pc:sldMk cId="960975644" sldId="389"/>
            <ac:spMk id="58" creationId="{00000000-0000-0000-0000-000000000000}"/>
          </ac:spMkLst>
        </pc:spChg>
        <pc:spChg chg="mod">
          <ac:chgData name="Raquel de la Iglesia Arnaez" userId="7364fd98-2062-4f8f-aa81-1cbb34cedb81" providerId="ADAL" clId="{A48EA10A-0C9D-4275-A49E-A6A2E76C3DEB}" dt="2020-12-11T18:46:24.063" v="436" actId="1035"/>
          <ac:spMkLst>
            <pc:docMk/>
            <pc:sldMk cId="960975644" sldId="389"/>
            <ac:spMk id="59" creationId="{00000000-0000-0000-0000-000000000000}"/>
          </ac:spMkLst>
        </pc:spChg>
        <pc:spChg chg="mod">
          <ac:chgData name="Raquel de la Iglesia Arnaez" userId="7364fd98-2062-4f8f-aa81-1cbb34cedb81" providerId="ADAL" clId="{A48EA10A-0C9D-4275-A49E-A6A2E76C3DEB}" dt="2020-12-11T18:46:24.063" v="436" actId="1035"/>
          <ac:spMkLst>
            <pc:docMk/>
            <pc:sldMk cId="960975644" sldId="389"/>
            <ac:spMk id="60" creationId="{00000000-0000-0000-0000-000000000000}"/>
          </ac:spMkLst>
        </pc:spChg>
        <pc:spChg chg="mod">
          <ac:chgData name="Raquel de la Iglesia Arnaez" userId="7364fd98-2062-4f8f-aa81-1cbb34cedb81" providerId="ADAL" clId="{A48EA10A-0C9D-4275-A49E-A6A2E76C3DEB}" dt="2020-12-11T18:46:24.063" v="436" actId="1035"/>
          <ac:spMkLst>
            <pc:docMk/>
            <pc:sldMk cId="960975644" sldId="389"/>
            <ac:spMk id="61" creationId="{00000000-0000-0000-0000-000000000000}"/>
          </ac:spMkLst>
        </pc:spChg>
        <pc:spChg chg="mod">
          <ac:chgData name="Raquel de la Iglesia Arnaez" userId="7364fd98-2062-4f8f-aa81-1cbb34cedb81" providerId="ADAL" clId="{A48EA10A-0C9D-4275-A49E-A6A2E76C3DEB}" dt="2020-12-11T18:46:24.063" v="436" actId="1035"/>
          <ac:spMkLst>
            <pc:docMk/>
            <pc:sldMk cId="960975644" sldId="389"/>
            <ac:spMk id="68" creationId="{00000000-0000-0000-0000-000000000000}"/>
          </ac:spMkLst>
        </pc:spChg>
        <pc:spChg chg="mod">
          <ac:chgData name="Raquel de la Iglesia Arnaez" userId="7364fd98-2062-4f8f-aa81-1cbb34cedb81" providerId="ADAL" clId="{A48EA10A-0C9D-4275-A49E-A6A2E76C3DEB}" dt="2020-12-11T18:46:24.063" v="436" actId="1035"/>
          <ac:spMkLst>
            <pc:docMk/>
            <pc:sldMk cId="960975644" sldId="389"/>
            <ac:spMk id="69" creationId="{00000000-0000-0000-0000-000000000000}"/>
          </ac:spMkLst>
        </pc:spChg>
        <pc:spChg chg="mod">
          <ac:chgData name="Raquel de la Iglesia Arnaez" userId="7364fd98-2062-4f8f-aa81-1cbb34cedb81" providerId="ADAL" clId="{A48EA10A-0C9D-4275-A49E-A6A2E76C3DEB}" dt="2020-12-11T18:46:24.063" v="436" actId="1035"/>
          <ac:spMkLst>
            <pc:docMk/>
            <pc:sldMk cId="960975644" sldId="389"/>
            <ac:spMk id="70" creationId="{00000000-0000-0000-0000-000000000000}"/>
          </ac:spMkLst>
        </pc:spChg>
        <pc:spChg chg="mod">
          <ac:chgData name="Raquel de la Iglesia Arnaez" userId="7364fd98-2062-4f8f-aa81-1cbb34cedb81" providerId="ADAL" clId="{A48EA10A-0C9D-4275-A49E-A6A2E76C3DEB}" dt="2020-12-11T18:46:24.063" v="436" actId="1035"/>
          <ac:spMkLst>
            <pc:docMk/>
            <pc:sldMk cId="960975644" sldId="389"/>
            <ac:spMk id="73" creationId="{00000000-0000-0000-0000-000000000000}"/>
          </ac:spMkLst>
        </pc:spChg>
        <pc:cxnChg chg="mod">
          <ac:chgData name="Raquel de la Iglesia Arnaez" userId="7364fd98-2062-4f8f-aa81-1cbb34cedb81" providerId="ADAL" clId="{A48EA10A-0C9D-4275-A49E-A6A2E76C3DEB}" dt="2020-12-11T18:46:24.063" v="436" actId="1035"/>
          <ac:cxnSpMkLst>
            <pc:docMk/>
            <pc:sldMk cId="960975644" sldId="389"/>
            <ac:cxnSpMk id="12" creationId="{00000000-0000-0000-0000-000000000000}"/>
          </ac:cxnSpMkLst>
        </pc:cxnChg>
        <pc:cxnChg chg="mod">
          <ac:chgData name="Raquel de la Iglesia Arnaez" userId="7364fd98-2062-4f8f-aa81-1cbb34cedb81" providerId="ADAL" clId="{A48EA10A-0C9D-4275-A49E-A6A2E76C3DEB}" dt="2020-12-11T18:46:24.063" v="436" actId="1035"/>
          <ac:cxnSpMkLst>
            <pc:docMk/>
            <pc:sldMk cId="960975644" sldId="389"/>
            <ac:cxnSpMk id="14" creationId="{00000000-0000-0000-0000-000000000000}"/>
          </ac:cxnSpMkLst>
        </pc:cxnChg>
        <pc:cxnChg chg="mod">
          <ac:chgData name="Raquel de la Iglesia Arnaez" userId="7364fd98-2062-4f8f-aa81-1cbb34cedb81" providerId="ADAL" clId="{A48EA10A-0C9D-4275-A49E-A6A2E76C3DEB}" dt="2020-12-11T18:46:24.063" v="436" actId="1035"/>
          <ac:cxnSpMkLst>
            <pc:docMk/>
            <pc:sldMk cId="960975644" sldId="389"/>
            <ac:cxnSpMk id="18" creationId="{00000000-0000-0000-0000-000000000000}"/>
          </ac:cxnSpMkLst>
        </pc:cxnChg>
        <pc:cxnChg chg="mod">
          <ac:chgData name="Raquel de la Iglesia Arnaez" userId="7364fd98-2062-4f8f-aa81-1cbb34cedb81" providerId="ADAL" clId="{A48EA10A-0C9D-4275-A49E-A6A2E76C3DEB}" dt="2020-12-11T18:46:24.063" v="436" actId="1035"/>
          <ac:cxnSpMkLst>
            <pc:docMk/>
            <pc:sldMk cId="960975644" sldId="389"/>
            <ac:cxnSpMk id="23" creationId="{00000000-0000-0000-0000-000000000000}"/>
          </ac:cxnSpMkLst>
        </pc:cxnChg>
        <pc:cxnChg chg="mod">
          <ac:chgData name="Raquel de la Iglesia Arnaez" userId="7364fd98-2062-4f8f-aa81-1cbb34cedb81" providerId="ADAL" clId="{A48EA10A-0C9D-4275-A49E-A6A2E76C3DEB}" dt="2020-12-11T18:46:24.063" v="436" actId="1035"/>
          <ac:cxnSpMkLst>
            <pc:docMk/>
            <pc:sldMk cId="960975644" sldId="389"/>
            <ac:cxnSpMk id="26" creationId="{00000000-0000-0000-0000-000000000000}"/>
          </ac:cxnSpMkLst>
        </pc:cxnChg>
        <pc:cxnChg chg="mod">
          <ac:chgData name="Raquel de la Iglesia Arnaez" userId="7364fd98-2062-4f8f-aa81-1cbb34cedb81" providerId="ADAL" clId="{A48EA10A-0C9D-4275-A49E-A6A2E76C3DEB}" dt="2020-12-11T18:46:24.063" v="436" actId="1035"/>
          <ac:cxnSpMkLst>
            <pc:docMk/>
            <pc:sldMk cId="960975644" sldId="389"/>
            <ac:cxnSpMk id="28" creationId="{00000000-0000-0000-0000-000000000000}"/>
          </ac:cxnSpMkLst>
        </pc:cxnChg>
        <pc:cxnChg chg="mod">
          <ac:chgData name="Raquel de la Iglesia Arnaez" userId="7364fd98-2062-4f8f-aa81-1cbb34cedb81" providerId="ADAL" clId="{A48EA10A-0C9D-4275-A49E-A6A2E76C3DEB}" dt="2020-12-11T18:46:24.063" v="436" actId="1035"/>
          <ac:cxnSpMkLst>
            <pc:docMk/>
            <pc:sldMk cId="960975644" sldId="389"/>
            <ac:cxnSpMk id="36" creationId="{00000000-0000-0000-0000-000000000000}"/>
          </ac:cxnSpMkLst>
        </pc:cxnChg>
        <pc:cxnChg chg="mod">
          <ac:chgData name="Raquel de la Iglesia Arnaez" userId="7364fd98-2062-4f8f-aa81-1cbb34cedb81" providerId="ADAL" clId="{A48EA10A-0C9D-4275-A49E-A6A2E76C3DEB}" dt="2020-12-11T18:46:24.063" v="436" actId="1035"/>
          <ac:cxnSpMkLst>
            <pc:docMk/>
            <pc:sldMk cId="960975644" sldId="389"/>
            <ac:cxnSpMk id="39" creationId="{00000000-0000-0000-0000-000000000000}"/>
          </ac:cxnSpMkLst>
        </pc:cxnChg>
        <pc:cxnChg chg="mod">
          <ac:chgData name="Raquel de la Iglesia Arnaez" userId="7364fd98-2062-4f8f-aa81-1cbb34cedb81" providerId="ADAL" clId="{A48EA10A-0C9D-4275-A49E-A6A2E76C3DEB}" dt="2020-12-11T18:46:24.063" v="436" actId="1035"/>
          <ac:cxnSpMkLst>
            <pc:docMk/>
            <pc:sldMk cId="960975644" sldId="389"/>
            <ac:cxnSpMk id="43" creationId="{00000000-0000-0000-0000-000000000000}"/>
          </ac:cxnSpMkLst>
        </pc:cxnChg>
        <pc:cxnChg chg="mod">
          <ac:chgData name="Raquel de la Iglesia Arnaez" userId="7364fd98-2062-4f8f-aa81-1cbb34cedb81" providerId="ADAL" clId="{A48EA10A-0C9D-4275-A49E-A6A2E76C3DEB}" dt="2020-12-11T18:46:24.063" v="436" actId="1035"/>
          <ac:cxnSpMkLst>
            <pc:docMk/>
            <pc:sldMk cId="960975644" sldId="389"/>
            <ac:cxnSpMk id="48" creationId="{00000000-0000-0000-0000-000000000000}"/>
          </ac:cxnSpMkLst>
        </pc:cxnChg>
        <pc:cxnChg chg="mod">
          <ac:chgData name="Raquel de la Iglesia Arnaez" userId="7364fd98-2062-4f8f-aa81-1cbb34cedb81" providerId="ADAL" clId="{A48EA10A-0C9D-4275-A49E-A6A2E76C3DEB}" dt="2020-12-11T18:46:24.063" v="436" actId="1035"/>
          <ac:cxnSpMkLst>
            <pc:docMk/>
            <pc:sldMk cId="960975644" sldId="389"/>
            <ac:cxnSpMk id="50" creationId="{00000000-0000-0000-0000-000000000000}"/>
          </ac:cxnSpMkLst>
        </pc:cxnChg>
        <pc:cxnChg chg="mod">
          <ac:chgData name="Raquel de la Iglesia Arnaez" userId="7364fd98-2062-4f8f-aa81-1cbb34cedb81" providerId="ADAL" clId="{A48EA10A-0C9D-4275-A49E-A6A2E76C3DEB}" dt="2020-12-11T18:46:24.063" v="436" actId="1035"/>
          <ac:cxnSpMkLst>
            <pc:docMk/>
            <pc:sldMk cId="960975644" sldId="389"/>
            <ac:cxnSpMk id="52" creationId="{00000000-0000-0000-0000-000000000000}"/>
          </ac:cxnSpMkLst>
        </pc:cxnChg>
        <pc:cxnChg chg="mod">
          <ac:chgData name="Raquel de la Iglesia Arnaez" userId="7364fd98-2062-4f8f-aa81-1cbb34cedb81" providerId="ADAL" clId="{A48EA10A-0C9D-4275-A49E-A6A2E76C3DEB}" dt="2020-12-11T18:46:24.063" v="436" actId="1035"/>
          <ac:cxnSpMkLst>
            <pc:docMk/>
            <pc:sldMk cId="960975644" sldId="389"/>
            <ac:cxnSpMk id="65" creationId="{00000000-0000-0000-0000-000000000000}"/>
          </ac:cxnSpMkLst>
        </pc:cxnChg>
      </pc:sldChg>
      <pc:sldChg chg="add del">
        <pc:chgData name="Raquel de la Iglesia Arnaez" userId="7364fd98-2062-4f8f-aa81-1cbb34cedb81" providerId="ADAL" clId="{A48EA10A-0C9D-4275-A49E-A6A2E76C3DEB}" dt="2020-12-11T18:45:18.487" v="377" actId="2696"/>
        <pc:sldMkLst>
          <pc:docMk/>
          <pc:sldMk cId="4049324587" sldId="389"/>
        </pc:sldMkLst>
      </pc:sldChg>
      <pc:sldChg chg="addSp delSp modSp add mod ord">
        <pc:chgData name="Raquel de la Iglesia Arnaez" userId="7364fd98-2062-4f8f-aa81-1cbb34cedb81" providerId="ADAL" clId="{A48EA10A-0C9D-4275-A49E-A6A2E76C3DEB}" dt="2020-12-11T18:57:48.370" v="634" actId="1076"/>
        <pc:sldMkLst>
          <pc:docMk/>
          <pc:sldMk cId="2988164699" sldId="390"/>
        </pc:sldMkLst>
        <pc:spChg chg="mod">
          <ac:chgData name="Raquel de la Iglesia Arnaez" userId="7364fd98-2062-4f8f-aa81-1cbb34cedb81" providerId="ADAL" clId="{A48EA10A-0C9D-4275-A49E-A6A2E76C3DEB}" dt="2020-12-11T18:46:39.385" v="437" actId="1076"/>
          <ac:spMkLst>
            <pc:docMk/>
            <pc:sldMk cId="2988164699" sldId="390"/>
            <ac:spMk id="2" creationId="{00000000-0000-0000-0000-000000000000}"/>
          </ac:spMkLst>
        </pc:spChg>
        <pc:spChg chg="del mod">
          <ac:chgData name="Raquel de la Iglesia Arnaez" userId="7364fd98-2062-4f8f-aa81-1cbb34cedb81" providerId="ADAL" clId="{A48EA10A-0C9D-4275-A49E-A6A2E76C3DEB}" dt="2020-12-11T18:56:33.070" v="614" actId="478"/>
          <ac:spMkLst>
            <pc:docMk/>
            <pc:sldMk cId="2988164699" sldId="390"/>
            <ac:spMk id="3" creationId="{00000000-0000-0000-0000-000000000000}"/>
          </ac:spMkLst>
        </pc:spChg>
        <pc:spChg chg="add del mod">
          <ac:chgData name="Raquel de la Iglesia Arnaez" userId="7364fd98-2062-4f8f-aa81-1cbb34cedb81" providerId="ADAL" clId="{A48EA10A-0C9D-4275-A49E-A6A2E76C3DEB}" dt="2020-12-11T18:56:35.932" v="615" actId="478"/>
          <ac:spMkLst>
            <pc:docMk/>
            <pc:sldMk cId="2988164699" sldId="390"/>
            <ac:spMk id="6" creationId="{1324DA47-79D6-448A-A983-E0FFC8B86D01}"/>
          </ac:spMkLst>
        </pc:spChg>
        <pc:graphicFrameChg chg="add mod ord modGraphic">
          <ac:chgData name="Raquel de la Iglesia Arnaez" userId="7364fd98-2062-4f8f-aa81-1cbb34cedb81" providerId="ADAL" clId="{A48EA10A-0C9D-4275-A49E-A6A2E76C3DEB}" dt="2020-12-11T18:57:46.188" v="633" actId="167"/>
          <ac:graphicFrameMkLst>
            <pc:docMk/>
            <pc:sldMk cId="2988164699" sldId="390"/>
            <ac:graphicFrameMk id="4" creationId="{A87C7EC9-21D4-4005-889F-7BDCD80383C9}"/>
          </ac:graphicFrameMkLst>
        </pc:graphicFrameChg>
        <pc:picChg chg="mod">
          <ac:chgData name="Raquel de la Iglesia Arnaez" userId="7364fd98-2062-4f8f-aa81-1cbb34cedb81" providerId="ADAL" clId="{A48EA10A-0C9D-4275-A49E-A6A2E76C3DEB}" dt="2020-12-11T18:57:48.370" v="634" actId="1076"/>
          <ac:picMkLst>
            <pc:docMk/>
            <pc:sldMk cId="2988164699" sldId="390"/>
            <ac:picMk id="4098" creationId="{F8014209-8A33-4C3E-BC0E-4D432B9D9A70}"/>
          </ac:picMkLst>
        </pc:picChg>
      </pc:sldChg>
      <pc:sldChg chg="add mod modShow">
        <pc:chgData name="Raquel de la Iglesia Arnaez" userId="7364fd98-2062-4f8f-aa81-1cbb34cedb81" providerId="ADAL" clId="{A48EA10A-0C9D-4275-A49E-A6A2E76C3DEB}" dt="2020-12-11T18:58:55.962" v="665" actId="729"/>
        <pc:sldMkLst>
          <pc:docMk/>
          <pc:sldMk cId="2804081357" sldId="391"/>
        </pc:sldMkLst>
      </pc:sldChg>
      <pc:sldChg chg="add mod modShow">
        <pc:chgData name="Raquel de la Iglesia Arnaez" userId="7364fd98-2062-4f8f-aa81-1cbb34cedb81" providerId="ADAL" clId="{A48EA10A-0C9D-4275-A49E-A6A2E76C3DEB}" dt="2020-12-11T18:59:06.427" v="668" actId="729"/>
        <pc:sldMkLst>
          <pc:docMk/>
          <pc:sldMk cId="397122999" sldId="392"/>
        </pc:sldMkLst>
      </pc:sldChg>
      <pc:sldChg chg="modSp add mod">
        <pc:chgData name="Raquel de la Iglesia Arnaez" userId="7364fd98-2062-4f8f-aa81-1cbb34cedb81" providerId="ADAL" clId="{A48EA10A-0C9D-4275-A49E-A6A2E76C3DEB}" dt="2020-12-12T15:05:36.787" v="1430" actId="1038"/>
        <pc:sldMkLst>
          <pc:docMk/>
          <pc:sldMk cId="0" sldId="1327"/>
        </pc:sldMkLst>
        <pc:spChg chg="mod">
          <ac:chgData name="Raquel de la Iglesia Arnaez" userId="7364fd98-2062-4f8f-aa81-1cbb34cedb81" providerId="ADAL" clId="{A48EA10A-0C9D-4275-A49E-A6A2E76C3DEB}" dt="2020-12-12T15:05:16.911" v="1421" actId="2711"/>
          <ac:spMkLst>
            <pc:docMk/>
            <pc:sldMk cId="0" sldId="1327"/>
            <ac:spMk id="18" creationId="{00000000-0000-0000-0000-000000000000}"/>
          </ac:spMkLst>
        </pc:spChg>
        <pc:spChg chg="mod">
          <ac:chgData name="Raquel de la Iglesia Arnaez" userId="7364fd98-2062-4f8f-aa81-1cbb34cedb81" providerId="ADAL" clId="{A48EA10A-0C9D-4275-A49E-A6A2E76C3DEB}" dt="2020-12-12T15:05:16.911" v="1421" actId="2711"/>
          <ac:spMkLst>
            <pc:docMk/>
            <pc:sldMk cId="0" sldId="1327"/>
            <ac:spMk id="20" creationId="{00000000-0000-0000-0000-000000000000}"/>
          </ac:spMkLst>
        </pc:spChg>
        <pc:spChg chg="mod">
          <ac:chgData name="Raquel de la Iglesia Arnaez" userId="7364fd98-2062-4f8f-aa81-1cbb34cedb81" providerId="ADAL" clId="{A48EA10A-0C9D-4275-A49E-A6A2E76C3DEB}" dt="2020-12-12T15:05:25.454" v="1423" actId="1076"/>
          <ac:spMkLst>
            <pc:docMk/>
            <pc:sldMk cId="0" sldId="1327"/>
            <ac:spMk id="21" creationId="{D203B632-0618-4D83-8AD3-DA9B591E807B}"/>
          </ac:spMkLst>
        </pc:spChg>
        <pc:spChg chg="mod">
          <ac:chgData name="Raquel de la Iglesia Arnaez" userId="7364fd98-2062-4f8f-aa81-1cbb34cedb81" providerId="ADAL" clId="{A48EA10A-0C9D-4275-A49E-A6A2E76C3DEB}" dt="2020-12-12T15:05:16.911" v="1421" actId="2711"/>
          <ac:spMkLst>
            <pc:docMk/>
            <pc:sldMk cId="0" sldId="1327"/>
            <ac:spMk id="22" creationId="{00000000-0000-0000-0000-000000000000}"/>
          </ac:spMkLst>
        </pc:spChg>
        <pc:spChg chg="mod">
          <ac:chgData name="Raquel de la Iglesia Arnaez" userId="7364fd98-2062-4f8f-aa81-1cbb34cedb81" providerId="ADAL" clId="{A48EA10A-0C9D-4275-A49E-A6A2E76C3DEB}" dt="2020-12-12T15:05:36.787" v="1430" actId="1038"/>
          <ac:spMkLst>
            <pc:docMk/>
            <pc:sldMk cId="0" sldId="1327"/>
            <ac:spMk id="26" creationId="{FF17C495-0DB9-4451-A7F5-7B60986F1173}"/>
          </ac:spMkLst>
        </pc:spChg>
        <pc:spChg chg="mod">
          <ac:chgData name="Raquel de la Iglesia Arnaez" userId="7364fd98-2062-4f8f-aa81-1cbb34cedb81" providerId="ADAL" clId="{A48EA10A-0C9D-4275-A49E-A6A2E76C3DEB}" dt="2020-12-12T15:05:16.911" v="1421" actId="2711"/>
          <ac:spMkLst>
            <pc:docMk/>
            <pc:sldMk cId="0" sldId="1327"/>
            <ac:spMk id="27" creationId="{A8E9D8DD-1F23-4977-BC20-D1F001FCAB95}"/>
          </ac:spMkLst>
        </pc:spChg>
        <pc:spChg chg="mod">
          <ac:chgData name="Raquel de la Iglesia Arnaez" userId="7364fd98-2062-4f8f-aa81-1cbb34cedb81" providerId="ADAL" clId="{A48EA10A-0C9D-4275-A49E-A6A2E76C3DEB}" dt="2020-12-12T15:05:16.911" v="1421" actId="2711"/>
          <ac:spMkLst>
            <pc:docMk/>
            <pc:sldMk cId="0" sldId="1327"/>
            <ac:spMk id="28" creationId="{6F3A90F7-3C19-4DD8-966E-265899BEE424}"/>
          </ac:spMkLst>
        </pc:spChg>
        <pc:spChg chg="mod">
          <ac:chgData name="Raquel de la Iglesia Arnaez" userId="7364fd98-2062-4f8f-aa81-1cbb34cedb81" providerId="ADAL" clId="{A48EA10A-0C9D-4275-A49E-A6A2E76C3DEB}" dt="2020-12-12T15:05:16.911" v="1421" actId="2711"/>
          <ac:spMkLst>
            <pc:docMk/>
            <pc:sldMk cId="0" sldId="1327"/>
            <ac:spMk id="29" creationId="{00000000-0000-0000-0000-000000000000}"/>
          </ac:spMkLst>
        </pc:spChg>
        <pc:spChg chg="mod">
          <ac:chgData name="Raquel de la Iglesia Arnaez" userId="7364fd98-2062-4f8f-aa81-1cbb34cedb81" providerId="ADAL" clId="{A48EA10A-0C9D-4275-A49E-A6A2E76C3DEB}" dt="2020-12-12T15:05:16.911" v="1421" actId="2711"/>
          <ac:spMkLst>
            <pc:docMk/>
            <pc:sldMk cId="0" sldId="1327"/>
            <ac:spMk id="31" creationId="{3B51319D-5229-4154-BBCC-001D7877B448}"/>
          </ac:spMkLst>
        </pc:spChg>
      </pc:sldChg>
      <pc:sldChg chg="modSp add mod">
        <pc:chgData name="Raquel de la Iglesia Arnaez" userId="7364fd98-2062-4f8f-aa81-1cbb34cedb81" providerId="ADAL" clId="{A48EA10A-0C9D-4275-A49E-A6A2E76C3DEB}" dt="2020-12-12T15:05:07.383" v="1420" actId="1076"/>
        <pc:sldMkLst>
          <pc:docMk/>
          <pc:sldMk cId="0" sldId="1328"/>
        </pc:sldMkLst>
        <pc:spChg chg="mod">
          <ac:chgData name="Raquel de la Iglesia Arnaez" userId="7364fd98-2062-4f8f-aa81-1cbb34cedb81" providerId="ADAL" clId="{A48EA10A-0C9D-4275-A49E-A6A2E76C3DEB}" dt="2020-12-12T15:04:45.879" v="1409" actId="2711"/>
          <ac:spMkLst>
            <pc:docMk/>
            <pc:sldMk cId="0" sldId="1328"/>
            <ac:spMk id="2" creationId="{316E56E9-4025-4053-AEB6-68518495DB08}"/>
          </ac:spMkLst>
        </pc:spChg>
        <pc:spChg chg="mod">
          <ac:chgData name="Raquel de la Iglesia Arnaez" userId="7364fd98-2062-4f8f-aa81-1cbb34cedb81" providerId="ADAL" clId="{A48EA10A-0C9D-4275-A49E-A6A2E76C3DEB}" dt="2020-12-12T15:04:45.879" v="1409" actId="2711"/>
          <ac:spMkLst>
            <pc:docMk/>
            <pc:sldMk cId="0" sldId="1328"/>
            <ac:spMk id="16" creationId="{C6B3634F-2583-4990-805C-1D97748B14B5}"/>
          </ac:spMkLst>
        </pc:spChg>
        <pc:spChg chg="mod">
          <ac:chgData name="Raquel de la Iglesia Arnaez" userId="7364fd98-2062-4f8f-aa81-1cbb34cedb81" providerId="ADAL" clId="{A48EA10A-0C9D-4275-A49E-A6A2E76C3DEB}" dt="2020-12-12T15:05:07.383" v="1420" actId="1076"/>
          <ac:spMkLst>
            <pc:docMk/>
            <pc:sldMk cId="0" sldId="1328"/>
            <ac:spMk id="19" creationId="{00000000-0000-0000-0000-000000000000}"/>
          </ac:spMkLst>
        </pc:spChg>
        <pc:spChg chg="mod">
          <ac:chgData name="Raquel de la Iglesia Arnaez" userId="7364fd98-2062-4f8f-aa81-1cbb34cedb81" providerId="ADAL" clId="{A48EA10A-0C9D-4275-A49E-A6A2E76C3DEB}" dt="2020-12-12T15:04:45.879" v="1409" actId="2711"/>
          <ac:spMkLst>
            <pc:docMk/>
            <pc:sldMk cId="0" sldId="1328"/>
            <ac:spMk id="24" creationId="{00000000-0000-0000-0000-000000000000}"/>
          </ac:spMkLst>
        </pc:spChg>
        <pc:spChg chg="mod">
          <ac:chgData name="Raquel de la Iglesia Arnaez" userId="7364fd98-2062-4f8f-aa81-1cbb34cedb81" providerId="ADAL" clId="{A48EA10A-0C9D-4275-A49E-A6A2E76C3DEB}" dt="2020-12-12T15:04:45.879" v="1409" actId="2711"/>
          <ac:spMkLst>
            <pc:docMk/>
            <pc:sldMk cId="0" sldId="1328"/>
            <ac:spMk id="25" creationId="{00000000-0000-0000-0000-000000000000}"/>
          </ac:spMkLst>
        </pc:spChg>
        <pc:spChg chg="mod">
          <ac:chgData name="Raquel de la Iglesia Arnaez" userId="7364fd98-2062-4f8f-aa81-1cbb34cedb81" providerId="ADAL" clId="{A48EA10A-0C9D-4275-A49E-A6A2E76C3DEB}" dt="2020-12-12T15:05:02.791" v="1418" actId="1076"/>
          <ac:spMkLst>
            <pc:docMk/>
            <pc:sldMk cId="0" sldId="1328"/>
            <ac:spMk id="26" creationId="{00000000-0000-0000-0000-000000000000}"/>
          </ac:spMkLst>
        </pc:spChg>
        <pc:spChg chg="mod">
          <ac:chgData name="Raquel de la Iglesia Arnaez" userId="7364fd98-2062-4f8f-aa81-1cbb34cedb81" providerId="ADAL" clId="{A48EA10A-0C9D-4275-A49E-A6A2E76C3DEB}" dt="2020-12-12T15:04:45.879" v="1409" actId="2711"/>
          <ac:spMkLst>
            <pc:docMk/>
            <pc:sldMk cId="0" sldId="1328"/>
            <ac:spMk id="27" creationId="{E4EED194-B3B8-4A0E-A2ED-0A75BCC68771}"/>
          </ac:spMkLst>
        </pc:spChg>
        <pc:picChg chg="mod">
          <ac:chgData name="Raquel de la Iglesia Arnaez" userId="7364fd98-2062-4f8f-aa81-1cbb34cedb81" providerId="ADAL" clId="{A48EA10A-0C9D-4275-A49E-A6A2E76C3DEB}" dt="2020-12-12T15:05:04.046" v="1419" actId="1076"/>
          <ac:picMkLst>
            <pc:docMk/>
            <pc:sldMk cId="0" sldId="1328"/>
            <ac:picMk id="18" creationId="{8CA4F713-493E-477A-A9F8-51358663EC5D}"/>
          </ac:picMkLst>
        </pc:picChg>
        <pc:picChg chg="mod">
          <ac:chgData name="Raquel de la Iglesia Arnaez" userId="7364fd98-2062-4f8f-aa81-1cbb34cedb81" providerId="ADAL" clId="{A48EA10A-0C9D-4275-A49E-A6A2E76C3DEB}" dt="2020-12-12T15:05:00.737" v="1417" actId="1076"/>
          <ac:picMkLst>
            <pc:docMk/>
            <pc:sldMk cId="0" sldId="1328"/>
            <ac:picMk id="4101" creationId="{00000000-0000-0000-0000-000000000000}"/>
          </ac:picMkLst>
        </pc:picChg>
      </pc:sldChg>
      <pc:sldChg chg="modSp add mod">
        <pc:chgData name="Raquel de la Iglesia Arnaez" userId="7364fd98-2062-4f8f-aa81-1cbb34cedb81" providerId="ADAL" clId="{A48EA10A-0C9D-4275-A49E-A6A2E76C3DEB}" dt="2020-12-12T15:04:38.121" v="1408" actId="2711"/>
        <pc:sldMkLst>
          <pc:docMk/>
          <pc:sldMk cId="0" sldId="1334"/>
        </pc:sldMkLst>
        <pc:spChg chg="mod">
          <ac:chgData name="Raquel de la Iglesia Arnaez" userId="7364fd98-2062-4f8f-aa81-1cbb34cedb81" providerId="ADAL" clId="{A48EA10A-0C9D-4275-A49E-A6A2E76C3DEB}" dt="2020-12-12T15:04:18.206" v="1403" actId="1076"/>
          <ac:spMkLst>
            <pc:docMk/>
            <pc:sldMk cId="0" sldId="1334"/>
            <ac:spMk id="12" creationId="{00000000-0000-0000-0000-000000000000}"/>
          </ac:spMkLst>
        </pc:spChg>
        <pc:spChg chg="mod">
          <ac:chgData name="Raquel de la Iglesia Arnaez" userId="7364fd98-2062-4f8f-aa81-1cbb34cedb81" providerId="ADAL" clId="{A48EA10A-0C9D-4275-A49E-A6A2E76C3DEB}" dt="2020-12-12T15:04:38.121" v="1408" actId="2711"/>
          <ac:spMkLst>
            <pc:docMk/>
            <pc:sldMk cId="0" sldId="1334"/>
            <ac:spMk id="15" creationId="{0E195DB8-FAA5-479A-A863-C85B9263B868}"/>
          </ac:spMkLst>
        </pc:spChg>
        <pc:spChg chg="mod">
          <ac:chgData name="Raquel de la Iglesia Arnaez" userId="7364fd98-2062-4f8f-aa81-1cbb34cedb81" providerId="ADAL" clId="{A48EA10A-0C9D-4275-A49E-A6A2E76C3DEB}" dt="2020-12-12T15:04:08" v="1401" actId="14100"/>
          <ac:spMkLst>
            <pc:docMk/>
            <pc:sldMk cId="0" sldId="1334"/>
            <ac:spMk id="17" creationId="{47B20E85-1E47-4102-8694-0F95C4E158B0}"/>
          </ac:spMkLst>
        </pc:spChg>
        <pc:spChg chg="mod">
          <ac:chgData name="Raquel de la Iglesia Arnaez" userId="7364fd98-2062-4f8f-aa81-1cbb34cedb81" providerId="ADAL" clId="{A48EA10A-0C9D-4275-A49E-A6A2E76C3DEB}" dt="2020-12-12T15:04:23.399" v="1405" actId="1076"/>
          <ac:spMkLst>
            <pc:docMk/>
            <pc:sldMk cId="0" sldId="1334"/>
            <ac:spMk id="18" creationId="{BB5D6EE4-FC81-47AC-92B4-207DD09F6FEF}"/>
          </ac:spMkLst>
        </pc:spChg>
        <pc:spChg chg="mod">
          <ac:chgData name="Raquel de la Iglesia Arnaez" userId="7364fd98-2062-4f8f-aa81-1cbb34cedb81" providerId="ADAL" clId="{A48EA10A-0C9D-4275-A49E-A6A2E76C3DEB}" dt="2020-12-12T15:04:05.510" v="1400" actId="1076"/>
          <ac:spMkLst>
            <pc:docMk/>
            <pc:sldMk cId="0" sldId="1334"/>
            <ac:spMk id="21" creationId="{1DDB0E8E-4208-425D-9F46-26A73E4A4E1D}"/>
          </ac:spMkLst>
        </pc:spChg>
        <pc:spChg chg="mod">
          <ac:chgData name="Raquel de la Iglesia Arnaez" userId="7364fd98-2062-4f8f-aa81-1cbb34cedb81" providerId="ADAL" clId="{A48EA10A-0C9D-4275-A49E-A6A2E76C3DEB}" dt="2020-12-12T15:03:47.127" v="1398" actId="2711"/>
          <ac:spMkLst>
            <pc:docMk/>
            <pc:sldMk cId="0" sldId="1334"/>
            <ac:spMk id="22" creationId="{1D5616B2-3741-4626-9416-E042E98AAA48}"/>
          </ac:spMkLst>
        </pc:spChg>
        <pc:spChg chg="mod">
          <ac:chgData name="Raquel de la Iglesia Arnaez" userId="7364fd98-2062-4f8f-aa81-1cbb34cedb81" providerId="ADAL" clId="{A48EA10A-0C9D-4275-A49E-A6A2E76C3DEB}" dt="2020-12-12T15:03:47.127" v="1398" actId="2711"/>
          <ac:spMkLst>
            <pc:docMk/>
            <pc:sldMk cId="0" sldId="1334"/>
            <ac:spMk id="23" creationId="{D09A96DE-34BE-489A-B475-F7C9ACE421FC}"/>
          </ac:spMkLst>
        </pc:spChg>
        <pc:spChg chg="mod">
          <ac:chgData name="Raquel de la Iglesia Arnaez" userId="7364fd98-2062-4f8f-aa81-1cbb34cedb81" providerId="ADAL" clId="{A48EA10A-0C9D-4275-A49E-A6A2E76C3DEB}" dt="2020-12-12T15:04:20.222" v="1404" actId="1076"/>
          <ac:spMkLst>
            <pc:docMk/>
            <pc:sldMk cId="0" sldId="1334"/>
            <ac:spMk id="37889" creationId="{00000000-0000-0000-0000-000000000000}"/>
          </ac:spMkLst>
        </pc:spChg>
        <pc:picChg chg="mod">
          <ac:chgData name="Raquel de la Iglesia Arnaez" userId="7364fd98-2062-4f8f-aa81-1cbb34cedb81" providerId="ADAL" clId="{A48EA10A-0C9D-4275-A49E-A6A2E76C3DEB}" dt="2020-12-12T15:04:25.248" v="1406" actId="1076"/>
          <ac:picMkLst>
            <pc:docMk/>
            <pc:sldMk cId="0" sldId="1334"/>
            <ac:picMk id="19" creationId="{6CCBB72F-43AD-48C5-B767-8ACE68784F24}"/>
          </ac:picMkLst>
        </pc:picChg>
        <pc:picChg chg="mod">
          <ac:chgData name="Raquel de la Iglesia Arnaez" userId="7364fd98-2062-4f8f-aa81-1cbb34cedb81" providerId="ADAL" clId="{A48EA10A-0C9D-4275-A49E-A6A2E76C3DEB}" dt="2020-12-12T15:04:15.750" v="1402" actId="1076"/>
          <ac:picMkLst>
            <pc:docMk/>
            <pc:sldMk cId="0" sldId="1334"/>
            <ac:picMk id="35841" creationId="{00000000-0000-0000-0000-000000000000}"/>
          </ac:picMkLst>
        </pc:picChg>
      </pc:sldChg>
      <pc:sldChg chg="modSp add mod">
        <pc:chgData name="Raquel de la Iglesia Arnaez" userId="7364fd98-2062-4f8f-aa81-1cbb34cedb81" providerId="ADAL" clId="{A48EA10A-0C9D-4275-A49E-A6A2E76C3DEB}" dt="2020-12-12T15:07:07.913" v="1434" actId="1076"/>
        <pc:sldMkLst>
          <pc:docMk/>
          <pc:sldMk cId="0" sldId="1338"/>
        </pc:sldMkLst>
        <pc:spChg chg="mod">
          <ac:chgData name="Raquel de la Iglesia Arnaez" userId="7364fd98-2062-4f8f-aa81-1cbb34cedb81" providerId="ADAL" clId="{A48EA10A-0C9D-4275-A49E-A6A2E76C3DEB}" dt="2020-12-12T15:07:04.237" v="1433" actId="2711"/>
          <ac:spMkLst>
            <pc:docMk/>
            <pc:sldMk cId="0" sldId="1338"/>
            <ac:spMk id="13" creationId="{00000000-0000-0000-0000-000000000000}"/>
          </ac:spMkLst>
        </pc:spChg>
        <pc:spChg chg="mod">
          <ac:chgData name="Raquel de la Iglesia Arnaez" userId="7364fd98-2062-4f8f-aa81-1cbb34cedb81" providerId="ADAL" clId="{A48EA10A-0C9D-4275-A49E-A6A2E76C3DEB}" dt="2020-12-12T15:07:04.237" v="1433" actId="2711"/>
          <ac:spMkLst>
            <pc:docMk/>
            <pc:sldMk cId="0" sldId="1338"/>
            <ac:spMk id="17" creationId="{00000000-0000-0000-0000-000000000000}"/>
          </ac:spMkLst>
        </pc:spChg>
        <pc:spChg chg="mod">
          <ac:chgData name="Raquel de la Iglesia Arnaez" userId="7364fd98-2062-4f8f-aa81-1cbb34cedb81" providerId="ADAL" clId="{A48EA10A-0C9D-4275-A49E-A6A2E76C3DEB}" dt="2020-12-12T15:07:07.913" v="1434" actId="1076"/>
          <ac:spMkLst>
            <pc:docMk/>
            <pc:sldMk cId="0" sldId="1338"/>
            <ac:spMk id="39937" creationId="{00000000-0000-0000-0000-000000000000}"/>
          </ac:spMkLst>
        </pc:spChg>
        <pc:picChg chg="mod">
          <ac:chgData name="Raquel de la Iglesia Arnaez" userId="7364fd98-2062-4f8f-aa81-1cbb34cedb81" providerId="ADAL" clId="{A48EA10A-0C9D-4275-A49E-A6A2E76C3DEB}" dt="2020-12-12T15:06:56.969" v="1431" actId="1076"/>
          <ac:picMkLst>
            <pc:docMk/>
            <pc:sldMk cId="0" sldId="1338"/>
            <ac:picMk id="15" creationId="{00000000-0000-0000-0000-000000000000}"/>
          </ac:picMkLst>
        </pc:picChg>
      </pc:sldChg>
      <pc:sldChg chg="modSp add mod">
        <pc:chgData name="Raquel de la Iglesia Arnaez" userId="7364fd98-2062-4f8f-aa81-1cbb34cedb81" providerId="ADAL" clId="{A48EA10A-0C9D-4275-A49E-A6A2E76C3DEB}" dt="2020-12-12T15:07:34.332" v="1442" actId="1076"/>
        <pc:sldMkLst>
          <pc:docMk/>
          <pc:sldMk cId="0" sldId="1409"/>
        </pc:sldMkLst>
        <pc:spChg chg="mod">
          <ac:chgData name="Raquel de la Iglesia Arnaez" userId="7364fd98-2062-4f8f-aa81-1cbb34cedb81" providerId="ADAL" clId="{A48EA10A-0C9D-4275-A49E-A6A2E76C3DEB}" dt="2020-12-12T15:07:22.689" v="1437" actId="1076"/>
          <ac:spMkLst>
            <pc:docMk/>
            <pc:sldMk cId="0" sldId="1409"/>
            <ac:spMk id="13" creationId="{00000000-0000-0000-0000-000000000000}"/>
          </ac:spMkLst>
        </pc:spChg>
        <pc:spChg chg="mod">
          <ac:chgData name="Raquel de la Iglesia Arnaez" userId="7364fd98-2062-4f8f-aa81-1cbb34cedb81" providerId="ADAL" clId="{A48EA10A-0C9D-4275-A49E-A6A2E76C3DEB}" dt="2020-12-12T15:07:16.158" v="1435" actId="2711"/>
          <ac:spMkLst>
            <pc:docMk/>
            <pc:sldMk cId="0" sldId="1409"/>
            <ac:spMk id="15" creationId="{FC5AA965-6191-4866-8BCE-D440EAA1E598}"/>
          </ac:spMkLst>
        </pc:spChg>
        <pc:spChg chg="mod">
          <ac:chgData name="Raquel de la Iglesia Arnaez" userId="7364fd98-2062-4f8f-aa81-1cbb34cedb81" providerId="ADAL" clId="{A48EA10A-0C9D-4275-A49E-A6A2E76C3DEB}" dt="2020-12-12T15:07:16.158" v="1435" actId="2711"/>
          <ac:spMkLst>
            <pc:docMk/>
            <pc:sldMk cId="0" sldId="1409"/>
            <ac:spMk id="3073" creationId="{00000000-0000-0000-0000-000000000000}"/>
          </ac:spMkLst>
        </pc:spChg>
        <pc:spChg chg="mod">
          <ac:chgData name="Raquel de la Iglesia Arnaez" userId="7364fd98-2062-4f8f-aa81-1cbb34cedb81" providerId="ADAL" clId="{A48EA10A-0C9D-4275-A49E-A6A2E76C3DEB}" dt="2020-12-12T15:07:34.332" v="1442" actId="1076"/>
          <ac:spMkLst>
            <pc:docMk/>
            <pc:sldMk cId="0" sldId="1409"/>
            <ac:spMk id="3074" creationId="{00000000-0000-0000-0000-000000000000}"/>
          </ac:spMkLst>
        </pc:spChg>
        <pc:picChg chg="mod">
          <ac:chgData name="Raquel de la Iglesia Arnaez" userId="7364fd98-2062-4f8f-aa81-1cbb34cedb81" providerId="ADAL" clId="{A48EA10A-0C9D-4275-A49E-A6A2E76C3DEB}" dt="2020-12-12T15:07:28.359" v="1439" actId="14100"/>
          <ac:picMkLst>
            <pc:docMk/>
            <pc:sldMk cId="0" sldId="1409"/>
            <ac:picMk id="10" creationId="{B4578397-60E0-4F28-AE17-1F60652405BB}"/>
          </ac:picMkLst>
        </pc:picChg>
        <pc:picChg chg="mod">
          <ac:chgData name="Raquel de la Iglesia Arnaez" userId="7364fd98-2062-4f8f-aa81-1cbb34cedb81" providerId="ADAL" clId="{A48EA10A-0C9D-4275-A49E-A6A2E76C3DEB}" dt="2020-12-12T15:07:32.114" v="1441" actId="1076"/>
          <ac:picMkLst>
            <pc:docMk/>
            <pc:sldMk cId="0" sldId="1409"/>
            <ac:picMk id="12" creationId="{4F3BCD6D-DFA7-46B1-9EE7-BCAFE9D32BB8}"/>
          </ac:picMkLst>
        </pc:picChg>
      </pc:sldChg>
      <pc:sldChg chg="modSp add mod modShow">
        <pc:chgData name="Raquel de la Iglesia Arnaez" userId="7364fd98-2062-4f8f-aa81-1cbb34cedb81" providerId="ADAL" clId="{A48EA10A-0C9D-4275-A49E-A6A2E76C3DEB}" dt="2021-01-12T10:36:56.623" v="1824" actId="729"/>
        <pc:sldMkLst>
          <pc:docMk/>
          <pc:sldMk cId="3518537249" sldId="1436"/>
        </pc:sldMkLst>
        <pc:spChg chg="mod">
          <ac:chgData name="Raquel de la Iglesia Arnaez" userId="7364fd98-2062-4f8f-aa81-1cbb34cedb81" providerId="ADAL" clId="{A48EA10A-0C9D-4275-A49E-A6A2E76C3DEB}" dt="2020-12-11T22:36:03.084" v="1133" actId="1076"/>
          <ac:spMkLst>
            <pc:docMk/>
            <pc:sldMk cId="3518537249" sldId="1436"/>
            <ac:spMk id="2" creationId="{CC4F5CD1-CB9F-499F-8150-7EBC0225749A}"/>
          </ac:spMkLst>
        </pc:spChg>
        <pc:spChg chg="mod">
          <ac:chgData name="Raquel de la Iglesia Arnaez" userId="7364fd98-2062-4f8f-aa81-1cbb34cedb81" providerId="ADAL" clId="{A48EA10A-0C9D-4275-A49E-A6A2E76C3DEB}" dt="2020-12-11T22:36:11.379" v="1136" actId="1076"/>
          <ac:spMkLst>
            <pc:docMk/>
            <pc:sldMk cId="3518537249" sldId="1436"/>
            <ac:spMk id="3" creationId="{AB531DD8-C7F5-49B4-BA75-92A76A90B7B3}"/>
          </ac:spMkLst>
        </pc:spChg>
        <pc:spChg chg="mod">
          <ac:chgData name="Raquel de la Iglesia Arnaez" userId="7364fd98-2062-4f8f-aa81-1cbb34cedb81" providerId="ADAL" clId="{A48EA10A-0C9D-4275-A49E-A6A2E76C3DEB}" dt="2020-12-11T22:36:03.084" v="1133" actId="1076"/>
          <ac:spMkLst>
            <pc:docMk/>
            <pc:sldMk cId="3518537249" sldId="1436"/>
            <ac:spMk id="4" creationId="{98F13CA2-57C9-42A9-863F-C7C0FE940D84}"/>
          </ac:spMkLst>
        </pc:spChg>
        <pc:spChg chg="mod">
          <ac:chgData name="Raquel de la Iglesia Arnaez" userId="7364fd98-2062-4f8f-aa81-1cbb34cedb81" providerId="ADAL" clId="{A48EA10A-0C9D-4275-A49E-A6A2E76C3DEB}" dt="2020-12-11T22:36:03.084" v="1133" actId="1076"/>
          <ac:spMkLst>
            <pc:docMk/>
            <pc:sldMk cId="3518537249" sldId="1436"/>
            <ac:spMk id="5" creationId="{3D160FD7-DB24-46A5-9325-420D6A5DD922}"/>
          </ac:spMkLst>
        </pc:spChg>
        <pc:spChg chg="mod">
          <ac:chgData name="Raquel de la Iglesia Arnaez" userId="7364fd98-2062-4f8f-aa81-1cbb34cedb81" providerId="ADAL" clId="{A48EA10A-0C9D-4275-A49E-A6A2E76C3DEB}" dt="2020-12-11T22:36:03.084" v="1133" actId="1076"/>
          <ac:spMkLst>
            <pc:docMk/>
            <pc:sldMk cId="3518537249" sldId="1436"/>
            <ac:spMk id="6" creationId="{FD5A8835-A368-4297-9A4E-E1CB0F3AA9E1}"/>
          </ac:spMkLst>
        </pc:spChg>
        <pc:spChg chg="mod">
          <ac:chgData name="Raquel de la Iglesia Arnaez" userId="7364fd98-2062-4f8f-aa81-1cbb34cedb81" providerId="ADAL" clId="{A48EA10A-0C9D-4275-A49E-A6A2E76C3DEB}" dt="2020-12-11T22:36:03.084" v="1133" actId="1076"/>
          <ac:spMkLst>
            <pc:docMk/>
            <pc:sldMk cId="3518537249" sldId="1436"/>
            <ac:spMk id="7" creationId="{9FCF71A5-CFF4-4E02-B415-8BA9B52C5550}"/>
          </ac:spMkLst>
        </pc:spChg>
        <pc:spChg chg="mod">
          <ac:chgData name="Raquel de la Iglesia Arnaez" userId="7364fd98-2062-4f8f-aa81-1cbb34cedb81" providerId="ADAL" clId="{A48EA10A-0C9D-4275-A49E-A6A2E76C3DEB}" dt="2020-12-11T22:36:03.084" v="1133" actId="1076"/>
          <ac:spMkLst>
            <pc:docMk/>
            <pc:sldMk cId="3518537249" sldId="1436"/>
            <ac:spMk id="8" creationId="{3785037A-681B-4E30-ACD9-8758406B8BE0}"/>
          </ac:spMkLst>
        </pc:spChg>
        <pc:spChg chg="mod">
          <ac:chgData name="Raquel de la Iglesia Arnaez" userId="7364fd98-2062-4f8f-aa81-1cbb34cedb81" providerId="ADAL" clId="{A48EA10A-0C9D-4275-A49E-A6A2E76C3DEB}" dt="2020-12-11T22:36:03.084" v="1133" actId="1076"/>
          <ac:spMkLst>
            <pc:docMk/>
            <pc:sldMk cId="3518537249" sldId="1436"/>
            <ac:spMk id="9" creationId="{731EA584-1F48-411C-B309-6EECFD9C8655}"/>
          </ac:spMkLst>
        </pc:spChg>
        <pc:spChg chg="mod">
          <ac:chgData name="Raquel de la Iglesia Arnaez" userId="7364fd98-2062-4f8f-aa81-1cbb34cedb81" providerId="ADAL" clId="{A48EA10A-0C9D-4275-A49E-A6A2E76C3DEB}" dt="2020-12-11T22:36:03.084" v="1133" actId="1076"/>
          <ac:spMkLst>
            <pc:docMk/>
            <pc:sldMk cId="3518537249" sldId="1436"/>
            <ac:spMk id="10" creationId="{D5A35317-1BDA-4378-B1B4-CAA39030A59F}"/>
          </ac:spMkLst>
        </pc:spChg>
        <pc:spChg chg="mod">
          <ac:chgData name="Raquel de la Iglesia Arnaez" userId="7364fd98-2062-4f8f-aa81-1cbb34cedb81" providerId="ADAL" clId="{A48EA10A-0C9D-4275-A49E-A6A2E76C3DEB}" dt="2020-12-11T22:36:03.084" v="1133" actId="1076"/>
          <ac:spMkLst>
            <pc:docMk/>
            <pc:sldMk cId="3518537249" sldId="1436"/>
            <ac:spMk id="12" creationId="{F381B2C4-2B7F-4C06-8CEA-AE397D8B075B}"/>
          </ac:spMkLst>
        </pc:spChg>
        <pc:spChg chg="mod">
          <ac:chgData name="Raquel de la Iglesia Arnaez" userId="7364fd98-2062-4f8f-aa81-1cbb34cedb81" providerId="ADAL" clId="{A48EA10A-0C9D-4275-A49E-A6A2E76C3DEB}" dt="2020-12-11T22:36:03.084" v="1133" actId="1076"/>
          <ac:spMkLst>
            <pc:docMk/>
            <pc:sldMk cId="3518537249" sldId="1436"/>
            <ac:spMk id="13" creationId="{8A451F5E-B5CE-43DA-ACEF-85DA7C05B920}"/>
          </ac:spMkLst>
        </pc:spChg>
        <pc:spChg chg="mod">
          <ac:chgData name="Raquel de la Iglesia Arnaez" userId="7364fd98-2062-4f8f-aa81-1cbb34cedb81" providerId="ADAL" clId="{A48EA10A-0C9D-4275-A49E-A6A2E76C3DEB}" dt="2020-12-11T22:36:06.876" v="1134" actId="1076"/>
          <ac:spMkLst>
            <pc:docMk/>
            <pc:sldMk cId="3518537249" sldId="1436"/>
            <ac:spMk id="15" creationId="{B4BB57F1-2DA3-47FB-A313-D8716C7FC5E3}"/>
          </ac:spMkLst>
        </pc:spChg>
        <pc:cxnChg chg="mod">
          <ac:chgData name="Raquel de la Iglesia Arnaez" userId="7364fd98-2062-4f8f-aa81-1cbb34cedb81" providerId="ADAL" clId="{A48EA10A-0C9D-4275-A49E-A6A2E76C3DEB}" dt="2020-12-11T22:36:03.084" v="1133" actId="1076"/>
          <ac:cxnSpMkLst>
            <pc:docMk/>
            <pc:sldMk cId="3518537249" sldId="1436"/>
            <ac:cxnSpMk id="11" creationId="{31A879E5-4F0F-484D-AF6F-2B68B0894701}"/>
          </ac:cxnSpMkLst>
        </pc:cxnChg>
      </pc:sldChg>
      <pc:sldChg chg="modSp add mod">
        <pc:chgData name="Raquel de la Iglesia Arnaez" userId="7364fd98-2062-4f8f-aa81-1cbb34cedb81" providerId="ADAL" clId="{A48EA10A-0C9D-4275-A49E-A6A2E76C3DEB}" dt="2020-12-12T14:59:06.583" v="1338" actId="1076"/>
        <pc:sldMkLst>
          <pc:docMk/>
          <pc:sldMk cId="3745298032" sldId="1437"/>
        </pc:sldMkLst>
        <pc:spChg chg="mod">
          <ac:chgData name="Raquel de la Iglesia Arnaez" userId="7364fd98-2062-4f8f-aa81-1cbb34cedb81" providerId="ADAL" clId="{A48EA10A-0C9D-4275-A49E-A6A2E76C3DEB}" dt="2020-12-12T14:58:46.999" v="1321" actId="1035"/>
          <ac:spMkLst>
            <pc:docMk/>
            <pc:sldMk cId="3745298032" sldId="1437"/>
            <ac:spMk id="4" creationId="{D641185C-0BC3-434F-A086-C6C64C1AE629}"/>
          </ac:spMkLst>
        </pc:spChg>
        <pc:spChg chg="mod">
          <ac:chgData name="Raquel de la Iglesia Arnaez" userId="7364fd98-2062-4f8f-aa81-1cbb34cedb81" providerId="ADAL" clId="{A48EA10A-0C9D-4275-A49E-A6A2E76C3DEB}" dt="2020-12-12T14:58:46.999" v="1321" actId="1035"/>
          <ac:spMkLst>
            <pc:docMk/>
            <pc:sldMk cId="3745298032" sldId="1437"/>
            <ac:spMk id="5" creationId="{852C2DD7-BEAF-4F13-80DE-1E57199EF45A}"/>
          </ac:spMkLst>
        </pc:spChg>
        <pc:spChg chg="mod">
          <ac:chgData name="Raquel de la Iglesia Arnaez" userId="7364fd98-2062-4f8f-aa81-1cbb34cedb81" providerId="ADAL" clId="{A48EA10A-0C9D-4275-A49E-A6A2E76C3DEB}" dt="2020-12-12T14:58:32.141" v="1276" actId="1036"/>
          <ac:spMkLst>
            <pc:docMk/>
            <pc:sldMk cId="3745298032" sldId="1437"/>
            <ac:spMk id="7" creationId="{31F5452A-2984-4F9D-B466-1248139AB914}"/>
          </ac:spMkLst>
        </pc:spChg>
        <pc:spChg chg="mod">
          <ac:chgData name="Raquel de la Iglesia Arnaez" userId="7364fd98-2062-4f8f-aa81-1cbb34cedb81" providerId="ADAL" clId="{A48EA10A-0C9D-4275-A49E-A6A2E76C3DEB}" dt="2020-12-12T14:59:06.583" v="1338" actId="1076"/>
          <ac:spMkLst>
            <pc:docMk/>
            <pc:sldMk cId="3745298032" sldId="1437"/>
            <ac:spMk id="8" creationId="{9963C549-DC84-47CA-B865-D19E5F9E9FAE}"/>
          </ac:spMkLst>
        </pc:spChg>
        <pc:spChg chg="mod">
          <ac:chgData name="Raquel de la Iglesia Arnaez" userId="7364fd98-2062-4f8f-aa81-1cbb34cedb81" providerId="ADAL" clId="{A48EA10A-0C9D-4275-A49E-A6A2E76C3DEB}" dt="2020-12-12T14:58:52.824" v="1333" actId="1036"/>
          <ac:spMkLst>
            <pc:docMk/>
            <pc:sldMk cId="3745298032" sldId="1437"/>
            <ac:spMk id="9" creationId="{176FFA66-D3CB-4BAE-9C1C-9A1DC591D1BD}"/>
          </ac:spMkLst>
        </pc:spChg>
        <pc:spChg chg="mod">
          <ac:chgData name="Raquel de la Iglesia Arnaez" userId="7364fd98-2062-4f8f-aa81-1cbb34cedb81" providerId="ADAL" clId="{A48EA10A-0C9D-4275-A49E-A6A2E76C3DEB}" dt="2020-12-12T14:58:38.438" v="1293" actId="1035"/>
          <ac:spMkLst>
            <pc:docMk/>
            <pc:sldMk cId="3745298032" sldId="1437"/>
            <ac:spMk id="10" creationId="{2B14F3DE-46DC-429C-92F8-560EABEED9BE}"/>
          </ac:spMkLst>
        </pc:spChg>
        <pc:spChg chg="mod">
          <ac:chgData name="Raquel de la Iglesia Arnaez" userId="7364fd98-2062-4f8f-aa81-1cbb34cedb81" providerId="ADAL" clId="{A48EA10A-0C9D-4275-A49E-A6A2E76C3DEB}" dt="2020-12-12T14:58:38.438" v="1293" actId="1035"/>
          <ac:spMkLst>
            <pc:docMk/>
            <pc:sldMk cId="3745298032" sldId="1437"/>
            <ac:spMk id="11" creationId="{FD65633E-0E45-40F6-A529-35A9A1CF28FC}"/>
          </ac:spMkLst>
        </pc:spChg>
        <pc:spChg chg="mod">
          <ac:chgData name="Raquel de la Iglesia Arnaez" userId="7364fd98-2062-4f8f-aa81-1cbb34cedb81" providerId="ADAL" clId="{A48EA10A-0C9D-4275-A49E-A6A2E76C3DEB}" dt="2020-12-12T14:58:56.805" v="1334" actId="1076"/>
          <ac:spMkLst>
            <pc:docMk/>
            <pc:sldMk cId="3745298032" sldId="1437"/>
            <ac:spMk id="12" creationId="{B2208FB5-9D27-40DF-B393-79E841DC29B2}"/>
          </ac:spMkLst>
        </pc:spChg>
        <pc:picChg chg="mod">
          <ac:chgData name="Raquel de la Iglesia Arnaez" userId="7364fd98-2062-4f8f-aa81-1cbb34cedb81" providerId="ADAL" clId="{A48EA10A-0C9D-4275-A49E-A6A2E76C3DEB}" dt="2020-12-12T14:58:20.446" v="1256" actId="1076"/>
          <ac:picMkLst>
            <pc:docMk/>
            <pc:sldMk cId="3745298032" sldId="1437"/>
            <ac:picMk id="2" creationId="{85DF443E-6238-4310-9B24-EAAB5E455C5F}"/>
          </ac:picMkLst>
        </pc:picChg>
      </pc:sldChg>
      <pc:sldChg chg="delSp modSp add mod">
        <pc:chgData name="Raquel de la Iglesia Arnaez" userId="7364fd98-2062-4f8f-aa81-1cbb34cedb81" providerId="ADAL" clId="{A48EA10A-0C9D-4275-A49E-A6A2E76C3DEB}" dt="2020-12-12T14:59:46.535" v="1349" actId="14100"/>
        <pc:sldMkLst>
          <pc:docMk/>
          <pc:sldMk cId="140667653" sldId="1438"/>
        </pc:sldMkLst>
        <pc:spChg chg="mod">
          <ac:chgData name="Raquel de la Iglesia Arnaez" userId="7364fd98-2062-4f8f-aa81-1cbb34cedb81" providerId="ADAL" clId="{A48EA10A-0C9D-4275-A49E-A6A2E76C3DEB}" dt="2020-12-12T14:59:43.728" v="1348" actId="1076"/>
          <ac:spMkLst>
            <pc:docMk/>
            <pc:sldMk cId="140667653" sldId="1438"/>
            <ac:spMk id="2" creationId="{F2C24A76-8072-453A-AC12-42BB95DE8A6A}"/>
          </ac:spMkLst>
        </pc:spChg>
        <pc:spChg chg="mod">
          <ac:chgData name="Raquel de la Iglesia Arnaez" userId="7364fd98-2062-4f8f-aa81-1cbb34cedb81" providerId="ADAL" clId="{A48EA10A-0C9D-4275-A49E-A6A2E76C3DEB}" dt="2020-12-12T14:59:18.069" v="1340" actId="2711"/>
          <ac:spMkLst>
            <pc:docMk/>
            <pc:sldMk cId="140667653" sldId="1438"/>
            <ac:spMk id="3" creationId="{42C78FD4-4D07-48DB-9C9B-2B97F557169C}"/>
          </ac:spMkLst>
        </pc:spChg>
        <pc:spChg chg="mod">
          <ac:chgData name="Raquel de la Iglesia Arnaez" userId="7364fd98-2062-4f8f-aa81-1cbb34cedb81" providerId="ADAL" clId="{A48EA10A-0C9D-4275-A49E-A6A2E76C3DEB}" dt="2020-12-12T14:59:34.215" v="1346" actId="1076"/>
          <ac:spMkLst>
            <pc:docMk/>
            <pc:sldMk cId="140667653" sldId="1438"/>
            <ac:spMk id="4" creationId="{48C5E13B-71CD-4775-B5DE-D8FA4BFEE7F4}"/>
          </ac:spMkLst>
        </pc:spChg>
        <pc:spChg chg="mod">
          <ac:chgData name="Raquel de la Iglesia Arnaez" userId="7364fd98-2062-4f8f-aa81-1cbb34cedb81" providerId="ADAL" clId="{A48EA10A-0C9D-4275-A49E-A6A2E76C3DEB}" dt="2020-12-12T14:59:43.728" v="1348" actId="1076"/>
          <ac:spMkLst>
            <pc:docMk/>
            <pc:sldMk cId="140667653" sldId="1438"/>
            <ac:spMk id="5" creationId="{2DA3553B-964E-4223-BA44-AEA51198CA34}"/>
          </ac:spMkLst>
        </pc:spChg>
        <pc:spChg chg="mod">
          <ac:chgData name="Raquel de la Iglesia Arnaez" userId="7364fd98-2062-4f8f-aa81-1cbb34cedb81" providerId="ADAL" clId="{A48EA10A-0C9D-4275-A49E-A6A2E76C3DEB}" dt="2020-12-12T14:59:43.728" v="1348" actId="1076"/>
          <ac:spMkLst>
            <pc:docMk/>
            <pc:sldMk cId="140667653" sldId="1438"/>
            <ac:spMk id="6" creationId="{7EB77951-D4EF-4F25-A654-E5172CF9C022}"/>
          </ac:spMkLst>
        </pc:spChg>
        <pc:spChg chg="mod">
          <ac:chgData name="Raquel de la Iglesia Arnaez" userId="7364fd98-2062-4f8f-aa81-1cbb34cedb81" providerId="ADAL" clId="{A48EA10A-0C9D-4275-A49E-A6A2E76C3DEB}" dt="2020-12-12T14:59:43.728" v="1348" actId="1076"/>
          <ac:spMkLst>
            <pc:docMk/>
            <pc:sldMk cId="140667653" sldId="1438"/>
            <ac:spMk id="7" creationId="{5AF37F23-A6BB-41BF-96C9-F554DCDCDC6A}"/>
          </ac:spMkLst>
        </pc:spChg>
        <pc:spChg chg="mod">
          <ac:chgData name="Raquel de la Iglesia Arnaez" userId="7364fd98-2062-4f8f-aa81-1cbb34cedb81" providerId="ADAL" clId="{A48EA10A-0C9D-4275-A49E-A6A2E76C3DEB}" dt="2020-12-12T14:59:43.728" v="1348" actId="1076"/>
          <ac:spMkLst>
            <pc:docMk/>
            <pc:sldMk cId="140667653" sldId="1438"/>
            <ac:spMk id="8" creationId="{96FA388E-AB48-4743-A5F0-6389E88F96F1}"/>
          </ac:spMkLst>
        </pc:spChg>
        <pc:spChg chg="mod">
          <ac:chgData name="Raquel de la Iglesia Arnaez" userId="7364fd98-2062-4f8f-aa81-1cbb34cedb81" providerId="ADAL" clId="{A48EA10A-0C9D-4275-A49E-A6A2E76C3DEB}" dt="2020-12-12T14:59:43.728" v="1348" actId="1076"/>
          <ac:spMkLst>
            <pc:docMk/>
            <pc:sldMk cId="140667653" sldId="1438"/>
            <ac:spMk id="9" creationId="{614FCA95-C1B6-4D55-AF3E-C764A3C98C95}"/>
          </ac:spMkLst>
        </pc:spChg>
        <pc:spChg chg="mod">
          <ac:chgData name="Raquel de la Iglesia Arnaez" userId="7364fd98-2062-4f8f-aa81-1cbb34cedb81" providerId="ADAL" clId="{A48EA10A-0C9D-4275-A49E-A6A2E76C3DEB}" dt="2020-12-12T14:59:43.728" v="1348" actId="1076"/>
          <ac:spMkLst>
            <pc:docMk/>
            <pc:sldMk cId="140667653" sldId="1438"/>
            <ac:spMk id="10" creationId="{A53A3D0E-42C7-4992-BF28-9D257A50AF0C}"/>
          </ac:spMkLst>
        </pc:spChg>
        <pc:spChg chg="mod">
          <ac:chgData name="Raquel de la Iglesia Arnaez" userId="7364fd98-2062-4f8f-aa81-1cbb34cedb81" providerId="ADAL" clId="{A48EA10A-0C9D-4275-A49E-A6A2E76C3DEB}" dt="2020-12-12T14:59:43.728" v="1348" actId="1076"/>
          <ac:spMkLst>
            <pc:docMk/>
            <pc:sldMk cId="140667653" sldId="1438"/>
            <ac:spMk id="17" creationId="{42D10C7B-4560-46D2-9E23-C61F23278367}"/>
          </ac:spMkLst>
        </pc:spChg>
        <pc:spChg chg="mod">
          <ac:chgData name="Raquel de la Iglesia Arnaez" userId="7364fd98-2062-4f8f-aa81-1cbb34cedb81" providerId="ADAL" clId="{A48EA10A-0C9D-4275-A49E-A6A2E76C3DEB}" dt="2020-12-12T14:59:43.728" v="1348" actId="1076"/>
          <ac:spMkLst>
            <pc:docMk/>
            <pc:sldMk cId="140667653" sldId="1438"/>
            <ac:spMk id="18" creationId="{14ACD637-667C-4368-8D1C-6A6A1ABEDCF8}"/>
          </ac:spMkLst>
        </pc:spChg>
        <pc:spChg chg="mod">
          <ac:chgData name="Raquel de la Iglesia Arnaez" userId="7364fd98-2062-4f8f-aa81-1cbb34cedb81" providerId="ADAL" clId="{A48EA10A-0C9D-4275-A49E-A6A2E76C3DEB}" dt="2020-12-12T14:59:43.728" v="1348" actId="1076"/>
          <ac:spMkLst>
            <pc:docMk/>
            <pc:sldMk cId="140667653" sldId="1438"/>
            <ac:spMk id="19" creationId="{FFE015AE-E99D-40FA-9D01-29576A448AD9}"/>
          </ac:spMkLst>
        </pc:spChg>
        <pc:spChg chg="mod">
          <ac:chgData name="Raquel de la Iglesia Arnaez" userId="7364fd98-2062-4f8f-aa81-1cbb34cedb81" providerId="ADAL" clId="{A48EA10A-0C9D-4275-A49E-A6A2E76C3DEB}" dt="2020-12-12T14:59:39.198" v="1347" actId="1076"/>
          <ac:spMkLst>
            <pc:docMk/>
            <pc:sldMk cId="140667653" sldId="1438"/>
            <ac:spMk id="20" creationId="{6D1C1305-A6CD-4781-B783-44A646D72E13}"/>
          </ac:spMkLst>
        </pc:spChg>
        <pc:picChg chg="del mod">
          <ac:chgData name="Raquel de la Iglesia Arnaez" userId="7364fd98-2062-4f8f-aa81-1cbb34cedb81" providerId="ADAL" clId="{A48EA10A-0C9D-4275-A49E-A6A2E76C3DEB}" dt="2020-12-12T14:59:24.705" v="1342" actId="478"/>
          <ac:picMkLst>
            <pc:docMk/>
            <pc:sldMk cId="140667653" sldId="1438"/>
            <ac:picMk id="15" creationId="{34B168DF-92AF-4752-BB6E-8E25CAB0F09B}"/>
          </ac:picMkLst>
        </pc:picChg>
        <pc:picChg chg="mod">
          <ac:chgData name="Raquel de la Iglesia Arnaez" userId="7364fd98-2062-4f8f-aa81-1cbb34cedb81" providerId="ADAL" clId="{A48EA10A-0C9D-4275-A49E-A6A2E76C3DEB}" dt="2020-12-12T14:59:46.535" v="1349" actId="14100"/>
          <ac:picMkLst>
            <pc:docMk/>
            <pc:sldMk cId="140667653" sldId="1438"/>
            <ac:picMk id="16" creationId="{4ACF419D-814D-48AB-8BA6-5DB5D32A2141}"/>
          </ac:picMkLst>
        </pc:picChg>
        <pc:cxnChg chg="mod">
          <ac:chgData name="Raquel de la Iglesia Arnaez" userId="7364fd98-2062-4f8f-aa81-1cbb34cedb81" providerId="ADAL" clId="{A48EA10A-0C9D-4275-A49E-A6A2E76C3DEB}" dt="2020-12-12T14:59:43.728" v="1348" actId="1076"/>
          <ac:cxnSpMkLst>
            <pc:docMk/>
            <pc:sldMk cId="140667653" sldId="1438"/>
            <ac:cxnSpMk id="11" creationId="{18566EBF-A2E6-485D-BCDE-1134DD229F40}"/>
          </ac:cxnSpMkLst>
        </pc:cxnChg>
        <pc:cxnChg chg="mod">
          <ac:chgData name="Raquel de la Iglesia Arnaez" userId="7364fd98-2062-4f8f-aa81-1cbb34cedb81" providerId="ADAL" clId="{A48EA10A-0C9D-4275-A49E-A6A2E76C3DEB}" dt="2020-12-12T14:59:43.728" v="1348" actId="1076"/>
          <ac:cxnSpMkLst>
            <pc:docMk/>
            <pc:sldMk cId="140667653" sldId="1438"/>
            <ac:cxnSpMk id="12" creationId="{D254D0FA-CCD9-496E-8C05-AD9A7470A58C}"/>
          </ac:cxnSpMkLst>
        </pc:cxnChg>
        <pc:cxnChg chg="mod">
          <ac:chgData name="Raquel de la Iglesia Arnaez" userId="7364fd98-2062-4f8f-aa81-1cbb34cedb81" providerId="ADAL" clId="{A48EA10A-0C9D-4275-A49E-A6A2E76C3DEB}" dt="2020-12-12T14:59:43.728" v="1348" actId="1076"/>
          <ac:cxnSpMkLst>
            <pc:docMk/>
            <pc:sldMk cId="140667653" sldId="1438"/>
            <ac:cxnSpMk id="13" creationId="{F210F407-737A-473A-B466-B3249A771A06}"/>
          </ac:cxnSpMkLst>
        </pc:cxnChg>
        <pc:cxnChg chg="mod">
          <ac:chgData name="Raquel de la Iglesia Arnaez" userId="7364fd98-2062-4f8f-aa81-1cbb34cedb81" providerId="ADAL" clId="{A48EA10A-0C9D-4275-A49E-A6A2E76C3DEB}" dt="2020-12-12T14:59:43.728" v="1348" actId="1076"/>
          <ac:cxnSpMkLst>
            <pc:docMk/>
            <pc:sldMk cId="140667653" sldId="1438"/>
            <ac:cxnSpMk id="14" creationId="{4771E759-BA06-4B91-AA60-BE2092434438}"/>
          </ac:cxnSpMkLst>
        </pc:cxnChg>
      </pc:sldChg>
      <pc:sldChg chg="modSp add mod">
        <pc:chgData name="Raquel de la Iglesia Arnaez" userId="7364fd98-2062-4f8f-aa81-1cbb34cedb81" providerId="ADAL" clId="{A48EA10A-0C9D-4275-A49E-A6A2E76C3DEB}" dt="2020-12-12T14:58:10.102" v="1254" actId="1076"/>
        <pc:sldMkLst>
          <pc:docMk/>
          <pc:sldMk cId="1562864710" sldId="1439"/>
        </pc:sldMkLst>
        <pc:spChg chg="mod">
          <ac:chgData name="Raquel de la Iglesia Arnaez" userId="7364fd98-2062-4f8f-aa81-1cbb34cedb81" providerId="ADAL" clId="{A48EA10A-0C9D-4275-A49E-A6A2E76C3DEB}" dt="2020-12-12T14:58:10.102" v="1254" actId="1076"/>
          <ac:spMkLst>
            <pc:docMk/>
            <pc:sldMk cId="1562864710" sldId="1439"/>
            <ac:spMk id="15" creationId="{1522728E-7AAE-435A-AB6D-3BECF97E6D55}"/>
          </ac:spMkLst>
        </pc:spChg>
        <pc:spChg chg="mod">
          <ac:chgData name="Raquel de la Iglesia Arnaez" userId="7364fd98-2062-4f8f-aa81-1cbb34cedb81" providerId="ADAL" clId="{A48EA10A-0C9D-4275-A49E-A6A2E76C3DEB}" dt="2020-12-12T14:58:07.375" v="1253" actId="1076"/>
          <ac:spMkLst>
            <pc:docMk/>
            <pc:sldMk cId="1562864710" sldId="1439"/>
            <ac:spMk id="38" creationId="{A6E7CA05-A98A-41D3-AF23-DACEA7B90CAE}"/>
          </ac:spMkLst>
        </pc:spChg>
        <pc:picChg chg="mod">
          <ac:chgData name="Raquel de la Iglesia Arnaez" userId="7364fd98-2062-4f8f-aa81-1cbb34cedb81" providerId="ADAL" clId="{A48EA10A-0C9D-4275-A49E-A6A2E76C3DEB}" dt="2020-12-12T14:58:02.742" v="1252" actId="1076"/>
          <ac:picMkLst>
            <pc:docMk/>
            <pc:sldMk cId="1562864710" sldId="1439"/>
            <ac:picMk id="39" creationId="{24D9ED28-705F-4CC9-B560-0985D2B0E68A}"/>
          </ac:picMkLst>
        </pc:picChg>
      </pc:sldChg>
      <pc:sldChg chg="modSp add mod">
        <pc:chgData name="Raquel de la Iglesia Arnaez" userId="7364fd98-2062-4f8f-aa81-1cbb34cedb81" providerId="ADAL" clId="{A48EA10A-0C9D-4275-A49E-A6A2E76C3DEB}" dt="2020-12-11T22:34:50.924" v="1076" actId="732"/>
        <pc:sldMkLst>
          <pc:docMk/>
          <pc:sldMk cId="140223364" sldId="1440"/>
        </pc:sldMkLst>
        <pc:picChg chg="mod">
          <ac:chgData name="Raquel de la Iglesia Arnaez" userId="7364fd98-2062-4f8f-aa81-1cbb34cedb81" providerId="ADAL" clId="{A48EA10A-0C9D-4275-A49E-A6A2E76C3DEB}" dt="2020-12-11T22:34:43.419" v="1075" actId="14100"/>
          <ac:picMkLst>
            <pc:docMk/>
            <pc:sldMk cId="140223364" sldId="1440"/>
            <ac:picMk id="2" creationId="{A47066CB-7A18-463C-AD01-6AB7345930B6}"/>
          </ac:picMkLst>
        </pc:picChg>
        <pc:picChg chg="mod modCrop">
          <ac:chgData name="Raquel de la Iglesia Arnaez" userId="7364fd98-2062-4f8f-aa81-1cbb34cedb81" providerId="ADAL" clId="{A48EA10A-0C9D-4275-A49E-A6A2E76C3DEB}" dt="2020-12-11T22:34:50.924" v="1076" actId="732"/>
          <ac:picMkLst>
            <pc:docMk/>
            <pc:sldMk cId="140223364" sldId="1440"/>
            <ac:picMk id="8" creationId="{3C1DEF18-DC7C-45E1-9B4C-B57E29CE94DB}"/>
          </ac:picMkLst>
        </pc:picChg>
      </pc:sldChg>
      <pc:sldChg chg="modSp add mod modShow">
        <pc:chgData name="Raquel de la Iglesia Arnaez" userId="7364fd98-2062-4f8f-aa81-1cbb34cedb81" providerId="ADAL" clId="{A48EA10A-0C9D-4275-A49E-A6A2E76C3DEB}" dt="2020-12-12T15:27:21.711" v="1816" actId="729"/>
        <pc:sldMkLst>
          <pc:docMk/>
          <pc:sldMk cId="2420081264" sldId="1441"/>
        </pc:sldMkLst>
        <pc:spChg chg="mod">
          <ac:chgData name="Raquel de la Iglesia Arnaez" userId="7364fd98-2062-4f8f-aa81-1cbb34cedb81" providerId="ADAL" clId="{A48EA10A-0C9D-4275-A49E-A6A2E76C3DEB}" dt="2020-12-11T22:35:40.746" v="1102" actId="1076"/>
          <ac:spMkLst>
            <pc:docMk/>
            <pc:sldMk cId="2420081264" sldId="1441"/>
            <ac:spMk id="2" creationId="{28561A5B-F97C-4E1D-92C4-7ADC2C2B59D4}"/>
          </ac:spMkLst>
        </pc:spChg>
        <pc:spChg chg="mod">
          <ac:chgData name="Raquel de la Iglesia Arnaez" userId="7364fd98-2062-4f8f-aa81-1cbb34cedb81" providerId="ADAL" clId="{A48EA10A-0C9D-4275-A49E-A6A2E76C3DEB}" dt="2020-12-11T22:35:37.463" v="1101" actId="1036"/>
          <ac:spMkLst>
            <pc:docMk/>
            <pc:sldMk cId="2420081264" sldId="1441"/>
            <ac:spMk id="3" creationId="{BCD86D7D-FDE7-432A-9828-9527558FF1C6}"/>
          </ac:spMkLst>
        </pc:spChg>
        <pc:spChg chg="mod">
          <ac:chgData name="Raquel de la Iglesia Arnaez" userId="7364fd98-2062-4f8f-aa81-1cbb34cedb81" providerId="ADAL" clId="{A48EA10A-0C9D-4275-A49E-A6A2E76C3DEB}" dt="2020-12-11T22:35:37.463" v="1101" actId="1036"/>
          <ac:spMkLst>
            <pc:docMk/>
            <pc:sldMk cId="2420081264" sldId="1441"/>
            <ac:spMk id="4" creationId="{5490E322-F442-4109-A9DC-2232F77A08A8}"/>
          </ac:spMkLst>
        </pc:spChg>
        <pc:spChg chg="mod">
          <ac:chgData name="Raquel de la Iglesia Arnaez" userId="7364fd98-2062-4f8f-aa81-1cbb34cedb81" providerId="ADAL" clId="{A48EA10A-0C9D-4275-A49E-A6A2E76C3DEB}" dt="2020-12-11T22:35:37.463" v="1101" actId="1036"/>
          <ac:spMkLst>
            <pc:docMk/>
            <pc:sldMk cId="2420081264" sldId="1441"/>
            <ac:spMk id="5" creationId="{0E6B3602-1A6F-4836-999B-C4394587A4CE}"/>
          </ac:spMkLst>
        </pc:spChg>
        <pc:spChg chg="mod">
          <ac:chgData name="Raquel de la Iglesia Arnaez" userId="7364fd98-2062-4f8f-aa81-1cbb34cedb81" providerId="ADAL" clId="{A48EA10A-0C9D-4275-A49E-A6A2E76C3DEB}" dt="2020-12-11T22:35:37.463" v="1101" actId="1036"/>
          <ac:spMkLst>
            <pc:docMk/>
            <pc:sldMk cId="2420081264" sldId="1441"/>
            <ac:spMk id="6" creationId="{200489CA-DE43-4036-AD2F-72E98154E44A}"/>
          </ac:spMkLst>
        </pc:spChg>
        <pc:spChg chg="mod">
          <ac:chgData name="Raquel de la Iglesia Arnaez" userId="7364fd98-2062-4f8f-aa81-1cbb34cedb81" providerId="ADAL" clId="{A48EA10A-0C9D-4275-A49E-A6A2E76C3DEB}" dt="2020-12-11T22:35:37.463" v="1101" actId="1036"/>
          <ac:spMkLst>
            <pc:docMk/>
            <pc:sldMk cId="2420081264" sldId="1441"/>
            <ac:spMk id="7" creationId="{E6C55C04-877F-4320-AFA5-A0EDF8255B8A}"/>
          </ac:spMkLst>
        </pc:spChg>
        <pc:spChg chg="mod">
          <ac:chgData name="Raquel de la Iglesia Arnaez" userId="7364fd98-2062-4f8f-aa81-1cbb34cedb81" providerId="ADAL" clId="{A48EA10A-0C9D-4275-A49E-A6A2E76C3DEB}" dt="2020-12-11T22:35:37.463" v="1101" actId="1036"/>
          <ac:spMkLst>
            <pc:docMk/>
            <pc:sldMk cId="2420081264" sldId="1441"/>
            <ac:spMk id="8" creationId="{47F7B1B6-46BF-4373-9ABE-0560927F2470}"/>
          </ac:spMkLst>
        </pc:spChg>
      </pc:sldChg>
      <pc:sldChg chg="delSp modSp add mod modShow">
        <pc:chgData name="Raquel de la Iglesia Arnaez" userId="7364fd98-2062-4f8f-aa81-1cbb34cedb81" providerId="ADAL" clId="{A48EA10A-0C9D-4275-A49E-A6A2E76C3DEB}" dt="2021-01-12T10:34:28.454" v="1817" actId="729"/>
        <pc:sldMkLst>
          <pc:docMk/>
          <pc:sldMk cId="2709695977" sldId="1446"/>
        </pc:sldMkLst>
        <pc:spChg chg="mod">
          <ac:chgData name="Raquel de la Iglesia Arnaez" userId="7364fd98-2062-4f8f-aa81-1cbb34cedb81" providerId="ADAL" clId="{A48EA10A-0C9D-4275-A49E-A6A2E76C3DEB}" dt="2020-12-11T18:33:27.281" v="112" actId="2711"/>
          <ac:spMkLst>
            <pc:docMk/>
            <pc:sldMk cId="2709695977" sldId="1446"/>
            <ac:spMk id="2" creationId="{A0968B26-A7BD-469C-851C-290709CED5B2}"/>
          </ac:spMkLst>
        </pc:spChg>
        <pc:spChg chg="mod">
          <ac:chgData name="Raquel de la Iglesia Arnaez" userId="7364fd98-2062-4f8f-aa81-1cbb34cedb81" providerId="ADAL" clId="{A48EA10A-0C9D-4275-A49E-A6A2E76C3DEB}" dt="2020-12-11T18:33:27.281" v="112" actId="2711"/>
          <ac:spMkLst>
            <pc:docMk/>
            <pc:sldMk cId="2709695977" sldId="1446"/>
            <ac:spMk id="23" creationId="{3EFCCED2-37D4-41BB-ADE3-DC962FE515D3}"/>
          </ac:spMkLst>
        </pc:spChg>
        <pc:spChg chg="del mod">
          <ac:chgData name="Raquel de la Iglesia Arnaez" userId="7364fd98-2062-4f8f-aa81-1cbb34cedb81" providerId="ADAL" clId="{A48EA10A-0C9D-4275-A49E-A6A2E76C3DEB}" dt="2020-12-11T18:33:33.054" v="113" actId="478"/>
          <ac:spMkLst>
            <pc:docMk/>
            <pc:sldMk cId="2709695977" sldId="1446"/>
            <ac:spMk id="24" creationId="{58E3853F-BD34-4561-B8A8-2F4401C998BA}"/>
          </ac:spMkLst>
        </pc:spChg>
        <pc:spChg chg="mod">
          <ac:chgData name="Raquel de la Iglesia Arnaez" userId="7364fd98-2062-4f8f-aa81-1cbb34cedb81" providerId="ADAL" clId="{A48EA10A-0C9D-4275-A49E-A6A2E76C3DEB}" dt="2020-12-11T18:33:27.281" v="112" actId="2711"/>
          <ac:spMkLst>
            <pc:docMk/>
            <pc:sldMk cId="2709695977" sldId="1446"/>
            <ac:spMk id="25" creationId="{7989479D-2D87-4D27-95E8-3FD3872B307E}"/>
          </ac:spMkLst>
        </pc:spChg>
        <pc:picChg chg="mod">
          <ac:chgData name="Raquel de la Iglesia Arnaez" userId="7364fd98-2062-4f8f-aa81-1cbb34cedb81" providerId="ADAL" clId="{A48EA10A-0C9D-4275-A49E-A6A2E76C3DEB}" dt="2020-12-11T18:32:44.065" v="110"/>
          <ac:picMkLst>
            <pc:docMk/>
            <pc:sldMk cId="2709695977" sldId="1446"/>
            <ac:picMk id="3" creationId="{48D300DF-1E8A-47BF-B329-16A103F473A4}"/>
          </ac:picMkLst>
        </pc:picChg>
        <pc:picChg chg="mod">
          <ac:chgData name="Raquel de la Iglesia Arnaez" userId="7364fd98-2062-4f8f-aa81-1cbb34cedb81" providerId="ADAL" clId="{A48EA10A-0C9D-4275-A49E-A6A2E76C3DEB}" dt="2020-12-11T18:32:44.065" v="110"/>
          <ac:picMkLst>
            <pc:docMk/>
            <pc:sldMk cId="2709695977" sldId="1446"/>
            <ac:picMk id="4" creationId="{60A9ADA4-3C49-48BE-AC45-6CF893B4BABD}"/>
          </ac:picMkLst>
        </pc:picChg>
      </pc:sldChg>
      <pc:sldChg chg="modSp add mod modShow">
        <pc:chgData name="Raquel de la Iglesia Arnaez" userId="7364fd98-2062-4f8f-aa81-1cbb34cedb81" providerId="ADAL" clId="{A48EA10A-0C9D-4275-A49E-A6A2E76C3DEB}" dt="2021-01-12T10:34:30.185" v="1818" actId="729"/>
        <pc:sldMkLst>
          <pc:docMk/>
          <pc:sldMk cId="1213966984" sldId="1447"/>
        </pc:sldMkLst>
        <pc:spChg chg="mod">
          <ac:chgData name="Raquel de la Iglesia Arnaez" userId="7364fd98-2062-4f8f-aa81-1cbb34cedb81" providerId="ADAL" clId="{A48EA10A-0C9D-4275-A49E-A6A2E76C3DEB}" dt="2020-12-11T18:34:07.322" v="115" actId="2711"/>
          <ac:spMkLst>
            <pc:docMk/>
            <pc:sldMk cId="1213966984" sldId="1447"/>
            <ac:spMk id="3" creationId="{151B8F55-1FA9-4512-8060-9058BDC892D5}"/>
          </ac:spMkLst>
        </pc:spChg>
        <pc:picChg chg="mod">
          <ac:chgData name="Raquel de la Iglesia Arnaez" userId="7364fd98-2062-4f8f-aa81-1cbb34cedb81" providerId="ADAL" clId="{A48EA10A-0C9D-4275-A49E-A6A2E76C3DEB}" dt="2020-12-11T18:33:57.236" v="114"/>
          <ac:picMkLst>
            <pc:docMk/>
            <pc:sldMk cId="1213966984" sldId="1447"/>
            <ac:picMk id="6" creationId="{72C972A4-59C4-4562-B687-16B9A87D5B13}"/>
          </ac:picMkLst>
        </pc:picChg>
        <pc:picChg chg="mod">
          <ac:chgData name="Raquel de la Iglesia Arnaez" userId="7364fd98-2062-4f8f-aa81-1cbb34cedb81" providerId="ADAL" clId="{A48EA10A-0C9D-4275-A49E-A6A2E76C3DEB}" dt="2020-12-11T18:33:57.236" v="114"/>
          <ac:picMkLst>
            <pc:docMk/>
            <pc:sldMk cId="1213966984" sldId="1447"/>
            <ac:picMk id="8" creationId="{2244DDB6-EC46-41C5-989F-947298D8484C}"/>
          </ac:picMkLst>
        </pc:picChg>
      </pc:sldChg>
      <pc:sldChg chg="delSp modSp add mod">
        <pc:chgData name="Raquel de la Iglesia Arnaez" userId="7364fd98-2062-4f8f-aa81-1cbb34cedb81" providerId="ADAL" clId="{A48EA10A-0C9D-4275-A49E-A6A2E76C3DEB}" dt="2020-12-11T18:35:52.234" v="155" actId="12"/>
        <pc:sldMkLst>
          <pc:docMk/>
          <pc:sldMk cId="1535141522" sldId="1448"/>
        </pc:sldMkLst>
        <pc:spChg chg="mod">
          <ac:chgData name="Raquel de la Iglesia Arnaez" userId="7364fd98-2062-4f8f-aa81-1cbb34cedb81" providerId="ADAL" clId="{A48EA10A-0C9D-4275-A49E-A6A2E76C3DEB}" dt="2020-12-11T18:35:36.978" v="154" actId="14100"/>
          <ac:spMkLst>
            <pc:docMk/>
            <pc:sldMk cId="1535141522" sldId="1448"/>
            <ac:spMk id="8" creationId="{00000000-0000-0000-0000-000000000000}"/>
          </ac:spMkLst>
        </pc:spChg>
        <pc:spChg chg="mod">
          <ac:chgData name="Raquel de la Iglesia Arnaez" userId="7364fd98-2062-4f8f-aa81-1cbb34cedb81" providerId="ADAL" clId="{A48EA10A-0C9D-4275-A49E-A6A2E76C3DEB}" dt="2020-12-11T18:35:52.234" v="155" actId="12"/>
          <ac:spMkLst>
            <pc:docMk/>
            <pc:sldMk cId="1535141522" sldId="1448"/>
            <ac:spMk id="9" creationId="{00000000-0000-0000-0000-000000000000}"/>
          </ac:spMkLst>
        </pc:spChg>
        <pc:spChg chg="del mod">
          <ac:chgData name="Raquel de la Iglesia Arnaez" userId="7364fd98-2062-4f8f-aa81-1cbb34cedb81" providerId="ADAL" clId="{A48EA10A-0C9D-4275-A49E-A6A2E76C3DEB}" dt="2020-12-11T18:34:24.660" v="116" actId="478"/>
          <ac:spMkLst>
            <pc:docMk/>
            <pc:sldMk cId="1535141522" sldId="1448"/>
            <ac:spMk id="71" creationId="{A9ABB396-D067-475C-9C4F-5EA124545A4F}"/>
          </ac:spMkLst>
        </pc:spChg>
        <pc:spChg chg="mod">
          <ac:chgData name="Raquel de la Iglesia Arnaez" userId="7364fd98-2062-4f8f-aa81-1cbb34cedb81" providerId="ADAL" clId="{A48EA10A-0C9D-4275-A49E-A6A2E76C3DEB}" dt="2020-12-11T18:29:51.237" v="23"/>
          <ac:spMkLst>
            <pc:docMk/>
            <pc:sldMk cId="1535141522" sldId="1448"/>
            <ac:spMk id="73" creationId="{BF65876D-8D7E-41D1-8336-9A58A06F78A7}"/>
          </ac:spMkLst>
        </pc:spChg>
        <pc:picChg chg="mod">
          <ac:chgData name="Raquel de la Iglesia Arnaez" userId="7364fd98-2062-4f8f-aa81-1cbb34cedb81" providerId="ADAL" clId="{A48EA10A-0C9D-4275-A49E-A6A2E76C3DEB}" dt="2020-12-11T18:34:46.338" v="121" actId="1076"/>
          <ac:picMkLst>
            <pc:docMk/>
            <pc:sldMk cId="1535141522" sldId="1448"/>
            <ac:picMk id="1026" creationId="{76B6151A-2FD4-46A8-BBF2-172E3687F937}"/>
          </ac:picMkLst>
        </pc:picChg>
      </pc:sldChg>
      <pc:sldChg chg="modSp add mod modShow">
        <pc:chgData name="Raquel de la Iglesia Arnaez" userId="7364fd98-2062-4f8f-aa81-1cbb34cedb81" providerId="ADAL" clId="{A48EA10A-0C9D-4275-A49E-A6A2E76C3DEB}" dt="2021-01-12T10:51:12.106" v="1825" actId="729"/>
        <pc:sldMkLst>
          <pc:docMk/>
          <pc:sldMk cId="1224387124" sldId="1449"/>
        </pc:sldMkLst>
        <pc:spChg chg="mod">
          <ac:chgData name="Raquel de la Iglesia Arnaez" userId="7364fd98-2062-4f8f-aa81-1cbb34cedb81" providerId="ADAL" clId="{A48EA10A-0C9D-4275-A49E-A6A2E76C3DEB}" dt="2020-12-11T18:29:51.237" v="23"/>
          <ac:spMkLst>
            <pc:docMk/>
            <pc:sldMk cId="1224387124" sldId="1449"/>
            <ac:spMk id="6" creationId="{00000000-0000-0000-0000-000000000000}"/>
          </ac:spMkLst>
        </pc:spChg>
        <pc:spChg chg="mod">
          <ac:chgData name="Raquel de la Iglesia Arnaez" userId="7364fd98-2062-4f8f-aa81-1cbb34cedb81" providerId="ADAL" clId="{A48EA10A-0C9D-4275-A49E-A6A2E76C3DEB}" dt="2020-12-11T18:29:51.237" v="23"/>
          <ac:spMkLst>
            <pc:docMk/>
            <pc:sldMk cId="1224387124" sldId="1449"/>
            <ac:spMk id="8" creationId="{00000000-0000-0000-0000-000000000000}"/>
          </ac:spMkLst>
        </pc:spChg>
        <pc:spChg chg="mod">
          <ac:chgData name="Raquel de la Iglesia Arnaez" userId="7364fd98-2062-4f8f-aa81-1cbb34cedb81" providerId="ADAL" clId="{A48EA10A-0C9D-4275-A49E-A6A2E76C3DEB}" dt="2020-12-11T18:40:46.882" v="252" actId="14100"/>
          <ac:spMkLst>
            <pc:docMk/>
            <pc:sldMk cId="1224387124" sldId="1449"/>
            <ac:spMk id="9" creationId="{00000000-0000-0000-0000-000000000000}"/>
          </ac:spMkLst>
        </pc:spChg>
        <pc:spChg chg="mod">
          <ac:chgData name="Raquel de la Iglesia Arnaez" userId="7364fd98-2062-4f8f-aa81-1cbb34cedb81" providerId="ADAL" clId="{A48EA10A-0C9D-4275-A49E-A6A2E76C3DEB}" dt="2020-12-11T18:40:29.140" v="249" actId="1076"/>
          <ac:spMkLst>
            <pc:docMk/>
            <pc:sldMk cId="1224387124" sldId="1449"/>
            <ac:spMk id="23" creationId="{00000000-0000-0000-0000-000000000000}"/>
          </ac:spMkLst>
        </pc:spChg>
        <pc:graphicFrameChg chg="mod">
          <ac:chgData name="Raquel de la Iglesia Arnaez" userId="7364fd98-2062-4f8f-aa81-1cbb34cedb81" providerId="ADAL" clId="{A48EA10A-0C9D-4275-A49E-A6A2E76C3DEB}" dt="2020-12-11T18:40:34.918" v="250" actId="1076"/>
          <ac:graphicFrameMkLst>
            <pc:docMk/>
            <pc:sldMk cId="1224387124" sldId="1449"/>
            <ac:graphicFrameMk id="22" creationId="{00000000-0000-0000-0000-000000000000}"/>
          </ac:graphicFrameMkLst>
        </pc:graphicFrameChg>
      </pc:sldChg>
      <pc:sldChg chg="modSp add mod">
        <pc:chgData name="Raquel de la Iglesia Arnaez" userId="7364fd98-2062-4f8f-aa81-1cbb34cedb81" providerId="ADAL" clId="{A48EA10A-0C9D-4275-A49E-A6A2E76C3DEB}" dt="2020-12-11T19:06:24.443" v="847" actId="1076"/>
        <pc:sldMkLst>
          <pc:docMk/>
          <pc:sldMk cId="0" sldId="1452"/>
        </pc:sldMkLst>
        <pc:picChg chg="mod">
          <ac:chgData name="Raquel de la Iglesia Arnaez" userId="7364fd98-2062-4f8f-aa81-1cbb34cedb81" providerId="ADAL" clId="{A48EA10A-0C9D-4275-A49E-A6A2E76C3DEB}" dt="2020-12-11T19:06:22.177" v="846" actId="1076"/>
          <ac:picMkLst>
            <pc:docMk/>
            <pc:sldMk cId="0" sldId="1452"/>
            <ac:picMk id="7" creationId="{E3F6A146-A26A-4464-A3F2-25EFCBABC83A}"/>
          </ac:picMkLst>
        </pc:picChg>
        <pc:picChg chg="mod">
          <ac:chgData name="Raquel de la Iglesia Arnaez" userId="7364fd98-2062-4f8f-aa81-1cbb34cedb81" providerId="ADAL" clId="{A48EA10A-0C9D-4275-A49E-A6A2E76C3DEB}" dt="2020-12-11T19:06:24.443" v="847" actId="1076"/>
          <ac:picMkLst>
            <pc:docMk/>
            <pc:sldMk cId="0" sldId="1452"/>
            <ac:picMk id="15362" creationId="{00000000-0000-0000-0000-000000000000}"/>
          </ac:picMkLst>
        </pc:picChg>
      </pc:sldChg>
      <pc:sldChg chg="modSp add mod">
        <pc:chgData name="Raquel de la Iglesia Arnaez" userId="7364fd98-2062-4f8f-aa81-1cbb34cedb81" providerId="ADAL" clId="{A48EA10A-0C9D-4275-A49E-A6A2E76C3DEB}" dt="2020-12-11T19:13:06.740" v="984" actId="1076"/>
        <pc:sldMkLst>
          <pc:docMk/>
          <pc:sldMk cId="0" sldId="1453"/>
        </pc:sldMkLst>
        <pc:spChg chg="mod">
          <ac:chgData name="Raquel de la Iglesia Arnaez" userId="7364fd98-2062-4f8f-aa81-1cbb34cedb81" providerId="ADAL" clId="{A48EA10A-0C9D-4275-A49E-A6A2E76C3DEB}" dt="2020-12-11T19:12:55.420" v="982" actId="115"/>
          <ac:spMkLst>
            <pc:docMk/>
            <pc:sldMk cId="0" sldId="1453"/>
            <ac:spMk id="5" creationId="{00000000-0000-0000-0000-000000000000}"/>
          </ac:spMkLst>
        </pc:spChg>
        <pc:spChg chg="mod">
          <ac:chgData name="Raquel de la Iglesia Arnaez" userId="7364fd98-2062-4f8f-aa81-1cbb34cedb81" providerId="ADAL" clId="{A48EA10A-0C9D-4275-A49E-A6A2E76C3DEB}" dt="2020-12-11T19:13:06.740" v="984" actId="1076"/>
          <ac:spMkLst>
            <pc:docMk/>
            <pc:sldMk cId="0" sldId="1453"/>
            <ac:spMk id="6" creationId="{00000000-0000-0000-0000-000000000000}"/>
          </ac:spMkLst>
        </pc:spChg>
        <pc:spChg chg="mod">
          <ac:chgData name="Raquel de la Iglesia Arnaez" userId="7364fd98-2062-4f8f-aa81-1cbb34cedb81" providerId="ADAL" clId="{A48EA10A-0C9D-4275-A49E-A6A2E76C3DEB}" dt="2020-12-11T19:13:06.740" v="984" actId="1076"/>
          <ac:spMkLst>
            <pc:docMk/>
            <pc:sldMk cId="0" sldId="1453"/>
            <ac:spMk id="10" creationId="{00000000-0000-0000-0000-000000000000}"/>
          </ac:spMkLst>
        </pc:spChg>
        <pc:spChg chg="mod">
          <ac:chgData name="Raquel de la Iglesia Arnaez" userId="7364fd98-2062-4f8f-aa81-1cbb34cedb81" providerId="ADAL" clId="{A48EA10A-0C9D-4275-A49E-A6A2E76C3DEB}" dt="2020-12-11T19:13:06.740" v="984" actId="1076"/>
          <ac:spMkLst>
            <pc:docMk/>
            <pc:sldMk cId="0" sldId="1453"/>
            <ac:spMk id="13" creationId="{59969D9D-5072-4B81-B1B3-D87C8065DB3D}"/>
          </ac:spMkLst>
        </pc:spChg>
        <pc:picChg chg="mod">
          <ac:chgData name="Raquel de la Iglesia Arnaez" userId="7364fd98-2062-4f8f-aa81-1cbb34cedb81" providerId="ADAL" clId="{A48EA10A-0C9D-4275-A49E-A6A2E76C3DEB}" dt="2020-12-11T19:12:52.028" v="981" actId="1076"/>
          <ac:picMkLst>
            <pc:docMk/>
            <pc:sldMk cId="0" sldId="1453"/>
            <ac:picMk id="11" creationId="{3C502722-9183-461A-81DD-7BB61FB93A9F}"/>
          </ac:picMkLst>
        </pc:picChg>
        <pc:picChg chg="mod">
          <ac:chgData name="Raquel de la Iglesia Arnaez" userId="7364fd98-2062-4f8f-aa81-1cbb34cedb81" providerId="ADAL" clId="{A48EA10A-0C9D-4275-A49E-A6A2E76C3DEB}" dt="2020-12-11T19:13:06.740" v="984" actId="1076"/>
          <ac:picMkLst>
            <pc:docMk/>
            <pc:sldMk cId="0" sldId="1453"/>
            <ac:picMk id="14" creationId="{EF7203A6-E25D-4C18-9D30-ADA9EF654EC5}"/>
          </ac:picMkLst>
        </pc:picChg>
        <pc:picChg chg="mod">
          <ac:chgData name="Raquel de la Iglesia Arnaez" userId="7364fd98-2062-4f8f-aa81-1cbb34cedb81" providerId="ADAL" clId="{A48EA10A-0C9D-4275-A49E-A6A2E76C3DEB}" dt="2020-12-11T19:13:06.740" v="984" actId="1076"/>
          <ac:picMkLst>
            <pc:docMk/>
            <pc:sldMk cId="0" sldId="1453"/>
            <ac:picMk id="53250" creationId="{00000000-0000-0000-0000-000000000000}"/>
          </ac:picMkLst>
        </pc:picChg>
        <pc:picChg chg="mod">
          <ac:chgData name="Raquel de la Iglesia Arnaez" userId="7364fd98-2062-4f8f-aa81-1cbb34cedb81" providerId="ADAL" clId="{A48EA10A-0C9D-4275-A49E-A6A2E76C3DEB}" dt="2020-12-11T19:13:06.740" v="984" actId="1076"/>
          <ac:picMkLst>
            <pc:docMk/>
            <pc:sldMk cId="0" sldId="1453"/>
            <ac:picMk id="53252" creationId="{00000000-0000-0000-0000-000000000000}"/>
          </ac:picMkLst>
        </pc:picChg>
        <pc:cxnChg chg="mod">
          <ac:chgData name="Raquel de la Iglesia Arnaez" userId="7364fd98-2062-4f8f-aa81-1cbb34cedb81" providerId="ADAL" clId="{A48EA10A-0C9D-4275-A49E-A6A2E76C3DEB}" dt="2020-12-11T19:13:06.740" v="984" actId="1076"/>
          <ac:cxnSpMkLst>
            <pc:docMk/>
            <pc:sldMk cId="0" sldId="1453"/>
            <ac:cxnSpMk id="12" creationId="{00000000-0000-0000-0000-000000000000}"/>
          </ac:cxnSpMkLst>
        </pc:cxnChg>
      </pc:sldChg>
      <pc:sldChg chg="modSp add mod ord">
        <pc:chgData name="Raquel de la Iglesia Arnaez" userId="7364fd98-2062-4f8f-aa81-1cbb34cedb81" providerId="ADAL" clId="{A48EA10A-0C9D-4275-A49E-A6A2E76C3DEB}" dt="2021-01-12T10:36:19.613" v="1822"/>
        <pc:sldMkLst>
          <pc:docMk/>
          <pc:sldMk cId="3983724723" sldId="1454"/>
        </pc:sldMkLst>
        <pc:picChg chg="mod">
          <ac:chgData name="Raquel de la Iglesia Arnaez" userId="7364fd98-2062-4f8f-aa81-1cbb34cedb81" providerId="ADAL" clId="{A48EA10A-0C9D-4275-A49E-A6A2E76C3DEB}" dt="2020-12-12T15:11:01.303" v="1506" actId="1076"/>
          <ac:picMkLst>
            <pc:docMk/>
            <pc:sldMk cId="3983724723" sldId="1454"/>
            <ac:picMk id="18" creationId="{E7020F0A-D644-40C1-8F79-C9FC93BD3031}"/>
          </ac:picMkLst>
        </pc:picChg>
      </pc:sldChg>
      <pc:sldChg chg="addSp modSp add mod">
        <pc:chgData name="Raquel de la Iglesia Arnaez" userId="7364fd98-2062-4f8f-aa81-1cbb34cedb81" providerId="ADAL" clId="{A48EA10A-0C9D-4275-A49E-A6A2E76C3DEB}" dt="2020-12-12T15:09:59.724" v="1482" actId="1076"/>
        <pc:sldMkLst>
          <pc:docMk/>
          <pc:sldMk cId="0" sldId="1455"/>
        </pc:sldMkLst>
        <pc:picChg chg="add mod modCrop">
          <ac:chgData name="Raquel de la Iglesia Arnaez" userId="7364fd98-2062-4f8f-aa81-1cbb34cedb81" providerId="ADAL" clId="{A48EA10A-0C9D-4275-A49E-A6A2E76C3DEB}" dt="2020-12-12T15:09:59.724" v="1482" actId="1076"/>
          <ac:picMkLst>
            <pc:docMk/>
            <pc:sldMk cId="0" sldId="1455"/>
            <ac:picMk id="6" creationId="{2EDB4847-7F36-4364-AAC0-D72131444958}"/>
          </ac:picMkLst>
        </pc:picChg>
        <pc:picChg chg="mod">
          <ac:chgData name="Raquel de la Iglesia Arnaez" userId="7364fd98-2062-4f8f-aa81-1cbb34cedb81" providerId="ADAL" clId="{A48EA10A-0C9D-4275-A49E-A6A2E76C3DEB}" dt="2020-12-12T15:08:42.488" v="1457" actId="1076"/>
          <ac:picMkLst>
            <pc:docMk/>
            <pc:sldMk cId="0" sldId="1455"/>
            <ac:picMk id="8" creationId="{F2BE77F1-2673-4A9C-90E3-9995A1F10151}"/>
          </ac:picMkLst>
        </pc:picChg>
        <pc:picChg chg="mod modCrop">
          <ac:chgData name="Raquel de la Iglesia Arnaez" userId="7364fd98-2062-4f8f-aa81-1cbb34cedb81" providerId="ADAL" clId="{A48EA10A-0C9D-4275-A49E-A6A2E76C3DEB}" dt="2020-12-12T15:09:58.363" v="1481" actId="1076"/>
          <ac:picMkLst>
            <pc:docMk/>
            <pc:sldMk cId="0" sldId="1455"/>
            <ac:picMk id="27650" creationId="{00000000-0000-0000-0000-000000000000}"/>
          </ac:picMkLst>
        </pc:picChg>
        <pc:picChg chg="mod">
          <ac:chgData name="Raquel de la Iglesia Arnaez" userId="7364fd98-2062-4f8f-aa81-1cbb34cedb81" providerId="ADAL" clId="{A48EA10A-0C9D-4275-A49E-A6A2E76C3DEB}" dt="2020-12-12T15:09:54.509" v="1479" actId="1076"/>
          <ac:picMkLst>
            <pc:docMk/>
            <pc:sldMk cId="0" sldId="1455"/>
            <ac:picMk id="27651" creationId="{00000000-0000-0000-0000-000000000000}"/>
          </ac:picMkLst>
        </pc:picChg>
        <pc:picChg chg="mod">
          <ac:chgData name="Raquel de la Iglesia Arnaez" userId="7364fd98-2062-4f8f-aa81-1cbb34cedb81" providerId="ADAL" clId="{A48EA10A-0C9D-4275-A49E-A6A2E76C3DEB}" dt="2020-12-12T15:09:52.138" v="1478" actId="14100"/>
          <ac:picMkLst>
            <pc:docMk/>
            <pc:sldMk cId="0" sldId="1455"/>
            <ac:picMk id="27652" creationId="{00000000-0000-0000-0000-000000000000}"/>
          </ac:picMkLst>
        </pc:picChg>
      </pc:sldChg>
      <pc:sldChg chg="modSp add mod">
        <pc:chgData name="Raquel de la Iglesia Arnaez" userId="7364fd98-2062-4f8f-aa81-1cbb34cedb81" providerId="ADAL" clId="{A48EA10A-0C9D-4275-A49E-A6A2E76C3DEB}" dt="2020-12-11T22:38:35.797" v="1183" actId="1038"/>
        <pc:sldMkLst>
          <pc:docMk/>
          <pc:sldMk cId="2644045574" sldId="1458"/>
        </pc:sldMkLst>
        <pc:spChg chg="mod">
          <ac:chgData name="Raquel de la Iglesia Arnaez" userId="7364fd98-2062-4f8f-aa81-1cbb34cedb81" providerId="ADAL" clId="{A48EA10A-0C9D-4275-A49E-A6A2E76C3DEB}" dt="2020-12-11T22:38:35.797" v="1183" actId="1038"/>
          <ac:spMkLst>
            <pc:docMk/>
            <pc:sldMk cId="2644045574" sldId="1458"/>
            <ac:spMk id="2" creationId="{00000000-0000-0000-0000-000000000000}"/>
          </ac:spMkLst>
        </pc:spChg>
        <pc:spChg chg="mod">
          <ac:chgData name="Raquel de la Iglesia Arnaez" userId="7364fd98-2062-4f8f-aa81-1cbb34cedb81" providerId="ADAL" clId="{A48EA10A-0C9D-4275-A49E-A6A2E76C3DEB}" dt="2020-12-11T22:38:28.108" v="1171" actId="2711"/>
          <ac:spMkLst>
            <pc:docMk/>
            <pc:sldMk cId="2644045574" sldId="1458"/>
            <ac:spMk id="12" creationId="{A6EEC677-C17F-4A86-BE57-6996BE3926DB}"/>
          </ac:spMkLst>
        </pc:spChg>
        <pc:picChg chg="mod">
          <ac:chgData name="Raquel de la Iglesia Arnaez" userId="7364fd98-2062-4f8f-aa81-1cbb34cedb81" providerId="ADAL" clId="{A48EA10A-0C9D-4275-A49E-A6A2E76C3DEB}" dt="2020-12-11T22:38:03.876" v="1166" actId="1076"/>
          <ac:picMkLst>
            <pc:docMk/>
            <pc:sldMk cId="2644045574" sldId="1458"/>
            <ac:picMk id="4" creationId="{934FBC1E-C90F-465C-990F-0E93EE3B74DF}"/>
          </ac:picMkLst>
        </pc:picChg>
        <pc:picChg chg="mod">
          <ac:chgData name="Raquel de la Iglesia Arnaez" userId="7364fd98-2062-4f8f-aa81-1cbb34cedb81" providerId="ADAL" clId="{A48EA10A-0C9D-4275-A49E-A6A2E76C3DEB}" dt="2020-12-11T22:38:14.730" v="1169" actId="1076"/>
          <ac:picMkLst>
            <pc:docMk/>
            <pc:sldMk cId="2644045574" sldId="1458"/>
            <ac:picMk id="8" creationId="{38E5A3F1-5735-4068-83CF-132D998D2612}"/>
          </ac:picMkLst>
        </pc:picChg>
      </pc:sldChg>
      <pc:sldChg chg="addSp modSp add mod">
        <pc:chgData name="Raquel de la Iglesia Arnaez" userId="7364fd98-2062-4f8f-aa81-1cbb34cedb81" providerId="ADAL" clId="{A48EA10A-0C9D-4275-A49E-A6A2E76C3DEB}" dt="2020-12-12T14:57:56.238" v="1251" actId="1076"/>
        <pc:sldMkLst>
          <pc:docMk/>
          <pc:sldMk cId="1968450266" sldId="1459"/>
        </pc:sldMkLst>
        <pc:spChg chg="mod">
          <ac:chgData name="Raquel de la Iglesia Arnaez" userId="7364fd98-2062-4f8f-aa81-1cbb34cedb81" providerId="ADAL" clId="{A48EA10A-0C9D-4275-A49E-A6A2E76C3DEB}" dt="2020-12-12T14:55:33.605" v="1223" actId="2711"/>
          <ac:spMkLst>
            <pc:docMk/>
            <pc:sldMk cId="1968450266" sldId="1459"/>
            <ac:spMk id="2" creationId="{B0F73591-8E73-4EE1-BEDB-93AFFDC39179}"/>
          </ac:spMkLst>
        </pc:spChg>
        <pc:spChg chg="mod">
          <ac:chgData name="Raquel de la Iglesia Arnaez" userId="7364fd98-2062-4f8f-aa81-1cbb34cedb81" providerId="ADAL" clId="{A48EA10A-0C9D-4275-A49E-A6A2E76C3DEB}" dt="2020-12-12T14:57:52.663" v="1250" actId="1076"/>
          <ac:spMkLst>
            <pc:docMk/>
            <pc:sldMk cId="1968450266" sldId="1459"/>
            <ac:spMk id="4" creationId="{16A3D0FF-1B8F-4BEB-BBD4-CE3EAC61F8B0}"/>
          </ac:spMkLst>
        </pc:spChg>
        <pc:spChg chg="mod">
          <ac:chgData name="Raquel de la Iglesia Arnaez" userId="7364fd98-2062-4f8f-aa81-1cbb34cedb81" providerId="ADAL" clId="{A48EA10A-0C9D-4275-A49E-A6A2E76C3DEB}" dt="2020-12-12T14:57:52.663" v="1250" actId="1076"/>
          <ac:spMkLst>
            <pc:docMk/>
            <pc:sldMk cId="1968450266" sldId="1459"/>
            <ac:spMk id="6" creationId="{A9BC9B97-760A-46EE-9EE3-FCE5BB434E58}"/>
          </ac:spMkLst>
        </pc:spChg>
        <pc:spChg chg="add mod">
          <ac:chgData name="Raquel de la Iglesia Arnaez" userId="7364fd98-2062-4f8f-aa81-1cbb34cedb81" providerId="ADAL" clId="{A48EA10A-0C9D-4275-A49E-A6A2E76C3DEB}" dt="2020-12-12T14:57:52.663" v="1250" actId="1076"/>
          <ac:spMkLst>
            <pc:docMk/>
            <pc:sldMk cId="1968450266" sldId="1459"/>
            <ac:spMk id="8" creationId="{32244FDC-C7EA-4A51-B014-18A589DB6F79}"/>
          </ac:spMkLst>
        </pc:spChg>
        <pc:spChg chg="add mod">
          <ac:chgData name="Raquel de la Iglesia Arnaez" userId="7364fd98-2062-4f8f-aa81-1cbb34cedb81" providerId="ADAL" clId="{A48EA10A-0C9D-4275-A49E-A6A2E76C3DEB}" dt="2020-12-12T14:57:52.663" v="1250" actId="1076"/>
          <ac:spMkLst>
            <pc:docMk/>
            <pc:sldMk cId="1968450266" sldId="1459"/>
            <ac:spMk id="9" creationId="{1492B7AB-B3AD-41BC-BB7C-C7A27C0EDAA2}"/>
          </ac:spMkLst>
        </pc:spChg>
        <pc:picChg chg="mod">
          <ac:chgData name="Raquel de la Iglesia Arnaez" userId="7364fd98-2062-4f8f-aa81-1cbb34cedb81" providerId="ADAL" clId="{A48EA10A-0C9D-4275-A49E-A6A2E76C3DEB}" dt="2020-12-12T14:57:52.663" v="1250" actId="1076"/>
          <ac:picMkLst>
            <pc:docMk/>
            <pc:sldMk cId="1968450266" sldId="1459"/>
            <ac:picMk id="3" creationId="{CD336B4C-D4DD-4B3C-B146-96A0CA12CF65}"/>
          </ac:picMkLst>
        </pc:picChg>
        <pc:picChg chg="mod">
          <ac:chgData name="Raquel de la Iglesia Arnaez" userId="7364fd98-2062-4f8f-aa81-1cbb34cedb81" providerId="ADAL" clId="{A48EA10A-0C9D-4275-A49E-A6A2E76C3DEB}" dt="2020-12-12T14:57:52.663" v="1250" actId="1076"/>
          <ac:picMkLst>
            <pc:docMk/>
            <pc:sldMk cId="1968450266" sldId="1459"/>
            <ac:picMk id="5" creationId="{E2EED1FD-526D-4ADC-B59D-92610F288F86}"/>
          </ac:picMkLst>
        </pc:picChg>
        <pc:picChg chg="mod">
          <ac:chgData name="Raquel de la Iglesia Arnaez" userId="7364fd98-2062-4f8f-aa81-1cbb34cedb81" providerId="ADAL" clId="{A48EA10A-0C9D-4275-A49E-A6A2E76C3DEB}" dt="2020-12-12T14:57:56.238" v="1251" actId="1076"/>
          <ac:picMkLst>
            <pc:docMk/>
            <pc:sldMk cId="1968450266" sldId="1459"/>
            <ac:picMk id="7" creationId="{77AF42A8-2786-4613-9732-B2ABCEC11494}"/>
          </ac:picMkLst>
        </pc:picChg>
      </pc:sldChg>
      <pc:sldChg chg="modSp add mod">
        <pc:chgData name="Raquel de la Iglesia Arnaez" userId="7364fd98-2062-4f8f-aa81-1cbb34cedb81" providerId="ADAL" clId="{A48EA10A-0C9D-4275-A49E-A6A2E76C3DEB}" dt="2020-12-11T22:37:56.708" v="1165" actId="403"/>
        <pc:sldMkLst>
          <pc:docMk/>
          <pc:sldMk cId="1446289571" sldId="1460"/>
        </pc:sldMkLst>
        <pc:spChg chg="mod">
          <ac:chgData name="Raquel de la Iglesia Arnaez" userId="7364fd98-2062-4f8f-aa81-1cbb34cedb81" providerId="ADAL" clId="{A48EA10A-0C9D-4275-A49E-A6A2E76C3DEB}" dt="2020-12-11T22:37:51.518" v="1161" actId="2711"/>
          <ac:spMkLst>
            <pc:docMk/>
            <pc:sldMk cId="1446289571" sldId="1460"/>
            <ac:spMk id="5" creationId="{00000000-0000-0000-0000-000000000000}"/>
          </ac:spMkLst>
        </pc:spChg>
        <pc:spChg chg="mod">
          <ac:chgData name="Raquel de la Iglesia Arnaez" userId="7364fd98-2062-4f8f-aa81-1cbb34cedb81" providerId="ADAL" clId="{A48EA10A-0C9D-4275-A49E-A6A2E76C3DEB}" dt="2020-12-11T22:37:56.708" v="1165" actId="403"/>
          <ac:spMkLst>
            <pc:docMk/>
            <pc:sldMk cId="1446289571" sldId="1460"/>
            <ac:spMk id="14" creationId="{905E40EC-3DDA-4858-B438-3B436EF48746}"/>
          </ac:spMkLst>
        </pc:spChg>
        <pc:picChg chg="mod">
          <ac:chgData name="Raquel de la Iglesia Arnaez" userId="7364fd98-2062-4f8f-aa81-1cbb34cedb81" providerId="ADAL" clId="{A48EA10A-0C9D-4275-A49E-A6A2E76C3DEB}" dt="2020-12-11T22:37:42.812" v="1159" actId="1076"/>
          <ac:picMkLst>
            <pc:docMk/>
            <pc:sldMk cId="1446289571" sldId="1460"/>
            <ac:picMk id="6" creationId="{85CC66B3-D839-4F41-8E64-370459AE40CC}"/>
          </ac:picMkLst>
        </pc:picChg>
        <pc:picChg chg="mod">
          <ac:chgData name="Raquel de la Iglesia Arnaez" userId="7364fd98-2062-4f8f-aa81-1cbb34cedb81" providerId="ADAL" clId="{A48EA10A-0C9D-4275-A49E-A6A2E76C3DEB}" dt="2020-12-11T22:37:36.955" v="1157" actId="1076"/>
          <ac:picMkLst>
            <pc:docMk/>
            <pc:sldMk cId="1446289571" sldId="1460"/>
            <ac:picMk id="12" creationId="{5338C2DF-94EF-484C-9B84-7E7AF965CDE2}"/>
          </ac:picMkLst>
        </pc:picChg>
      </pc:sldChg>
      <pc:sldChg chg="addSp delSp modSp add mod">
        <pc:chgData name="Raquel de la Iglesia Arnaez" userId="7364fd98-2062-4f8f-aa81-1cbb34cedb81" providerId="ADAL" clId="{A48EA10A-0C9D-4275-A49E-A6A2E76C3DEB}" dt="2020-12-12T14:55:20.670" v="1220" actId="732"/>
        <pc:sldMkLst>
          <pc:docMk/>
          <pc:sldMk cId="2128691216" sldId="1461"/>
        </pc:sldMkLst>
        <pc:spChg chg="mod">
          <ac:chgData name="Raquel de la Iglesia Arnaez" userId="7364fd98-2062-4f8f-aa81-1cbb34cedb81" providerId="ADAL" clId="{A48EA10A-0C9D-4275-A49E-A6A2E76C3DEB}" dt="2020-12-11T22:44:44.534" v="1217" actId="1076"/>
          <ac:spMkLst>
            <pc:docMk/>
            <pc:sldMk cId="2128691216" sldId="1461"/>
            <ac:spMk id="2" creationId="{F7A118B1-0037-45F0-A771-B9BA01AA8EE1}"/>
          </ac:spMkLst>
        </pc:spChg>
        <pc:spChg chg="del">
          <ac:chgData name="Raquel de la Iglesia Arnaez" userId="7364fd98-2062-4f8f-aa81-1cbb34cedb81" providerId="ADAL" clId="{A48EA10A-0C9D-4275-A49E-A6A2E76C3DEB}" dt="2020-12-11T22:38:43.886" v="1184" actId="478"/>
          <ac:spMkLst>
            <pc:docMk/>
            <pc:sldMk cId="2128691216" sldId="1461"/>
            <ac:spMk id="3" creationId="{A234C6F7-2C62-4205-9B98-62BBC7F35833}"/>
          </ac:spMkLst>
        </pc:spChg>
        <pc:spChg chg="mod">
          <ac:chgData name="Raquel de la Iglesia Arnaez" userId="7364fd98-2062-4f8f-aa81-1cbb34cedb81" providerId="ADAL" clId="{A48EA10A-0C9D-4275-A49E-A6A2E76C3DEB}" dt="2020-12-11T22:39:11.275" v="1189" actId="2711"/>
          <ac:spMkLst>
            <pc:docMk/>
            <pc:sldMk cId="2128691216" sldId="1461"/>
            <ac:spMk id="4" creationId="{CEB393D4-2FD7-45FB-8130-5EC249A8A47D}"/>
          </ac:spMkLst>
        </pc:spChg>
        <pc:spChg chg="mod">
          <ac:chgData name="Raquel de la Iglesia Arnaez" userId="7364fd98-2062-4f8f-aa81-1cbb34cedb81" providerId="ADAL" clId="{A48EA10A-0C9D-4275-A49E-A6A2E76C3DEB}" dt="2020-12-11T22:40:31.154" v="1193" actId="1076"/>
          <ac:spMkLst>
            <pc:docMk/>
            <pc:sldMk cId="2128691216" sldId="1461"/>
            <ac:spMk id="9" creationId="{1CCECAC4-04B4-4C72-8277-9B2D3AEEC528}"/>
          </ac:spMkLst>
        </pc:spChg>
        <pc:picChg chg="mod">
          <ac:chgData name="Raquel de la Iglesia Arnaez" userId="7364fd98-2062-4f8f-aa81-1cbb34cedb81" providerId="ADAL" clId="{A48EA10A-0C9D-4275-A49E-A6A2E76C3DEB}" dt="2020-12-11T22:39:06.101" v="1188" actId="1076"/>
          <ac:picMkLst>
            <pc:docMk/>
            <pc:sldMk cId="2128691216" sldId="1461"/>
            <ac:picMk id="6" creationId="{58D82EDA-BC86-4CC6-9654-A32809E6E736}"/>
          </ac:picMkLst>
        </pc:picChg>
        <pc:picChg chg="del mod">
          <ac:chgData name="Raquel de la Iglesia Arnaez" userId="7364fd98-2062-4f8f-aa81-1cbb34cedb81" providerId="ADAL" clId="{A48EA10A-0C9D-4275-A49E-A6A2E76C3DEB}" dt="2020-12-11T22:38:50.608" v="1186" actId="478"/>
          <ac:picMkLst>
            <pc:docMk/>
            <pc:sldMk cId="2128691216" sldId="1461"/>
            <ac:picMk id="7" creationId="{FA90FA5B-CC60-468B-94EE-D5431AAED21C}"/>
          </ac:picMkLst>
        </pc:picChg>
        <pc:picChg chg="del mod">
          <ac:chgData name="Raquel de la Iglesia Arnaez" userId="7364fd98-2062-4f8f-aa81-1cbb34cedb81" providerId="ADAL" clId="{A48EA10A-0C9D-4275-A49E-A6A2E76C3DEB}" dt="2020-12-11T22:41:48.027" v="1197" actId="478"/>
          <ac:picMkLst>
            <pc:docMk/>
            <pc:sldMk cId="2128691216" sldId="1461"/>
            <ac:picMk id="8" creationId="{BD572B73-A5AA-4E62-821F-5279C6409ABF}"/>
          </ac:picMkLst>
        </pc:picChg>
        <pc:picChg chg="mod">
          <ac:chgData name="Raquel de la Iglesia Arnaez" userId="7364fd98-2062-4f8f-aa81-1cbb34cedb81" providerId="ADAL" clId="{A48EA10A-0C9D-4275-A49E-A6A2E76C3DEB}" dt="2020-12-11T22:44:45.754" v="1218" actId="1076"/>
          <ac:picMkLst>
            <pc:docMk/>
            <pc:sldMk cId="2128691216" sldId="1461"/>
            <ac:picMk id="10" creationId="{84FA8695-1497-40BF-941E-EC8ABA298CC5}"/>
          </ac:picMkLst>
        </pc:picChg>
        <pc:picChg chg="add mod">
          <ac:chgData name="Raquel de la Iglesia Arnaez" userId="7364fd98-2062-4f8f-aa81-1cbb34cedb81" providerId="ADAL" clId="{A48EA10A-0C9D-4275-A49E-A6A2E76C3DEB}" dt="2020-12-11T22:39:01.682" v="1187"/>
          <ac:picMkLst>
            <pc:docMk/>
            <pc:sldMk cId="2128691216" sldId="1461"/>
            <ac:picMk id="11" creationId="{E756E38A-F76E-4FDC-8618-F04E32EBC3E3}"/>
          </ac:picMkLst>
        </pc:picChg>
        <pc:picChg chg="add mod modCrop">
          <ac:chgData name="Raquel de la Iglesia Arnaez" userId="7364fd98-2062-4f8f-aa81-1cbb34cedb81" providerId="ADAL" clId="{A48EA10A-0C9D-4275-A49E-A6A2E76C3DEB}" dt="2020-12-12T14:55:20.670" v="1220" actId="732"/>
          <ac:picMkLst>
            <pc:docMk/>
            <pc:sldMk cId="2128691216" sldId="1461"/>
            <ac:picMk id="12" creationId="{D5677795-B45E-4495-9B77-1EF63C422928}"/>
          </ac:picMkLst>
        </pc:picChg>
        <pc:picChg chg="add del mod">
          <ac:chgData name="Raquel de la Iglesia Arnaez" userId="7364fd98-2062-4f8f-aa81-1cbb34cedb81" providerId="ADAL" clId="{A48EA10A-0C9D-4275-A49E-A6A2E76C3DEB}" dt="2020-12-11T22:41:47.150" v="1196" actId="478"/>
          <ac:picMkLst>
            <pc:docMk/>
            <pc:sldMk cId="2128691216" sldId="1461"/>
            <ac:picMk id="1026" creationId="{FF22B195-D5A3-4614-AFA3-F8B6EE32AB5E}"/>
          </ac:picMkLst>
        </pc:picChg>
        <pc:picChg chg="add mod">
          <ac:chgData name="Raquel de la Iglesia Arnaez" userId="7364fd98-2062-4f8f-aa81-1cbb34cedb81" providerId="ADAL" clId="{A48EA10A-0C9D-4275-A49E-A6A2E76C3DEB}" dt="2020-12-11T22:44:31.152" v="1211" actId="1076"/>
          <ac:picMkLst>
            <pc:docMk/>
            <pc:sldMk cId="2128691216" sldId="1461"/>
            <ac:picMk id="1028" creationId="{CC870B41-DA94-414A-A928-EB92FC860EBC}"/>
          </ac:picMkLst>
        </pc:picChg>
      </pc:sldChg>
      <pc:sldChg chg="modSp add mod">
        <pc:chgData name="Raquel de la Iglesia Arnaez" userId="7364fd98-2062-4f8f-aa81-1cbb34cedb81" providerId="ADAL" clId="{A48EA10A-0C9D-4275-A49E-A6A2E76C3DEB}" dt="2020-12-11T22:34:19.524" v="1068" actId="14100"/>
        <pc:sldMkLst>
          <pc:docMk/>
          <pc:sldMk cId="3450848515" sldId="1463"/>
        </pc:sldMkLst>
        <pc:picChg chg="mod">
          <ac:chgData name="Raquel de la Iglesia Arnaez" userId="7364fd98-2062-4f8f-aa81-1cbb34cedb81" providerId="ADAL" clId="{A48EA10A-0C9D-4275-A49E-A6A2E76C3DEB}" dt="2020-12-11T22:34:19.524" v="1068" actId="14100"/>
          <ac:picMkLst>
            <pc:docMk/>
            <pc:sldMk cId="3450848515" sldId="1463"/>
            <ac:picMk id="2" creationId="{B11EF5A9-D864-4419-AF66-F96B254257E9}"/>
          </ac:picMkLst>
        </pc:picChg>
        <pc:picChg chg="mod">
          <ac:chgData name="Raquel de la Iglesia Arnaez" userId="7364fd98-2062-4f8f-aa81-1cbb34cedb81" providerId="ADAL" clId="{A48EA10A-0C9D-4275-A49E-A6A2E76C3DEB}" dt="2020-12-11T22:34:16.282" v="1066" actId="1076"/>
          <ac:picMkLst>
            <pc:docMk/>
            <pc:sldMk cId="3450848515" sldId="1463"/>
            <ac:picMk id="3" creationId="{0264FBA8-011E-4470-9F56-AA2B5991D9D5}"/>
          </ac:picMkLst>
        </pc:picChg>
      </pc:sldChg>
      <pc:sldChg chg="modSp add mod modShow">
        <pc:chgData name="Raquel de la Iglesia Arnaez" userId="7364fd98-2062-4f8f-aa81-1cbb34cedb81" providerId="ADAL" clId="{A48EA10A-0C9D-4275-A49E-A6A2E76C3DEB}" dt="2020-12-12T15:27:15.039" v="1815" actId="729"/>
        <pc:sldMkLst>
          <pc:docMk/>
          <pc:sldMk cId="2532581584" sldId="1464"/>
        </pc:sldMkLst>
        <pc:picChg chg="mod modCrop">
          <ac:chgData name="Raquel de la Iglesia Arnaez" userId="7364fd98-2062-4f8f-aa81-1cbb34cedb81" providerId="ADAL" clId="{A48EA10A-0C9D-4275-A49E-A6A2E76C3DEB}" dt="2020-12-11T22:36:37.730" v="1143" actId="1076"/>
          <ac:picMkLst>
            <pc:docMk/>
            <pc:sldMk cId="2532581584" sldId="1464"/>
            <ac:picMk id="2" creationId="{FA07F7C9-A3E7-4DC1-AC22-8A1DCCFDB773}"/>
          </ac:picMkLst>
        </pc:picChg>
        <pc:picChg chg="mod">
          <ac:chgData name="Raquel de la Iglesia Arnaez" userId="7364fd98-2062-4f8f-aa81-1cbb34cedb81" providerId="ADAL" clId="{A48EA10A-0C9D-4275-A49E-A6A2E76C3DEB}" dt="2020-12-11T22:36:41.548" v="1144" actId="14100"/>
          <ac:picMkLst>
            <pc:docMk/>
            <pc:sldMk cId="2532581584" sldId="1464"/>
            <ac:picMk id="3" creationId="{0B5546D4-EC3E-4539-98ED-925E3749A88F}"/>
          </ac:picMkLst>
        </pc:picChg>
      </pc:sldChg>
      <pc:sldChg chg="modSp add mod">
        <pc:chgData name="Raquel de la Iglesia Arnaez" userId="7364fd98-2062-4f8f-aa81-1cbb34cedb81" providerId="ADAL" clId="{A48EA10A-0C9D-4275-A49E-A6A2E76C3DEB}" dt="2020-12-11T22:35:24.811" v="1084" actId="1076"/>
        <pc:sldMkLst>
          <pc:docMk/>
          <pc:sldMk cId="4030117630" sldId="1465"/>
        </pc:sldMkLst>
        <pc:spChg chg="mod">
          <ac:chgData name="Raquel de la Iglesia Arnaez" userId="7364fd98-2062-4f8f-aa81-1cbb34cedb81" providerId="ADAL" clId="{A48EA10A-0C9D-4275-A49E-A6A2E76C3DEB}" dt="2020-12-11T22:35:05.267" v="1079" actId="1076"/>
          <ac:spMkLst>
            <pc:docMk/>
            <pc:sldMk cId="4030117630" sldId="1465"/>
            <ac:spMk id="5" creationId="{00000000-0000-0000-0000-000000000000}"/>
          </ac:spMkLst>
        </pc:spChg>
        <pc:spChg chg="mod">
          <ac:chgData name="Raquel de la Iglesia Arnaez" userId="7364fd98-2062-4f8f-aa81-1cbb34cedb81" providerId="ADAL" clId="{A48EA10A-0C9D-4275-A49E-A6A2E76C3DEB}" dt="2020-12-11T22:35:24.811" v="1084" actId="1076"/>
          <ac:spMkLst>
            <pc:docMk/>
            <pc:sldMk cId="4030117630" sldId="1465"/>
            <ac:spMk id="17" creationId="{93F76A02-C9FA-40F4-B021-9B587C7ECAC6}"/>
          </ac:spMkLst>
        </pc:spChg>
        <pc:picChg chg="mod">
          <ac:chgData name="Raquel de la Iglesia Arnaez" userId="7364fd98-2062-4f8f-aa81-1cbb34cedb81" providerId="ADAL" clId="{A48EA10A-0C9D-4275-A49E-A6A2E76C3DEB}" dt="2020-12-11T22:34:55.859" v="1077" actId="1076"/>
          <ac:picMkLst>
            <pc:docMk/>
            <pc:sldMk cId="4030117630" sldId="1465"/>
            <ac:picMk id="3" creationId="{B8C32DE0-2FA3-4B05-AF88-93E01FEAB84F}"/>
          </ac:picMkLst>
        </pc:picChg>
        <pc:picChg chg="mod">
          <ac:chgData name="Raquel de la Iglesia Arnaez" userId="7364fd98-2062-4f8f-aa81-1cbb34cedb81" providerId="ADAL" clId="{A48EA10A-0C9D-4275-A49E-A6A2E76C3DEB}" dt="2020-12-11T22:34:59.187" v="1078" actId="1076"/>
          <ac:picMkLst>
            <pc:docMk/>
            <pc:sldMk cId="4030117630" sldId="1465"/>
            <ac:picMk id="10" creationId="{776E7FDB-0BA5-4356-8007-BEAEC0816332}"/>
          </ac:picMkLst>
        </pc:picChg>
        <pc:picChg chg="mod">
          <ac:chgData name="Raquel de la Iglesia Arnaez" userId="7364fd98-2062-4f8f-aa81-1cbb34cedb81" providerId="ADAL" clId="{A48EA10A-0C9D-4275-A49E-A6A2E76C3DEB}" dt="2020-12-11T22:35:24.811" v="1084" actId="1076"/>
          <ac:picMkLst>
            <pc:docMk/>
            <pc:sldMk cId="4030117630" sldId="1465"/>
            <ac:picMk id="11" creationId="{41D95D99-D657-41E7-9831-156F5C3D5E95}"/>
          </ac:picMkLst>
        </pc:picChg>
        <pc:picChg chg="mod">
          <ac:chgData name="Raquel de la Iglesia Arnaez" userId="7364fd98-2062-4f8f-aa81-1cbb34cedb81" providerId="ADAL" clId="{A48EA10A-0C9D-4275-A49E-A6A2E76C3DEB}" dt="2020-12-11T22:35:10.908" v="1081" actId="1076"/>
          <ac:picMkLst>
            <pc:docMk/>
            <pc:sldMk cId="4030117630" sldId="1465"/>
            <ac:picMk id="12" creationId="{7122CB4B-1259-4AEE-9251-92FB5E982CBC}"/>
          </ac:picMkLst>
        </pc:picChg>
        <pc:picChg chg="mod">
          <ac:chgData name="Raquel de la Iglesia Arnaez" userId="7364fd98-2062-4f8f-aa81-1cbb34cedb81" providerId="ADAL" clId="{A48EA10A-0C9D-4275-A49E-A6A2E76C3DEB}" dt="2020-12-11T22:35:24.811" v="1084" actId="1076"/>
          <ac:picMkLst>
            <pc:docMk/>
            <pc:sldMk cId="4030117630" sldId="1465"/>
            <ac:picMk id="13" creationId="{62DD070E-2235-4B38-8FEB-FEF17E65A430}"/>
          </ac:picMkLst>
        </pc:picChg>
        <pc:picChg chg="mod">
          <ac:chgData name="Raquel de la Iglesia Arnaez" userId="7364fd98-2062-4f8f-aa81-1cbb34cedb81" providerId="ADAL" clId="{A48EA10A-0C9D-4275-A49E-A6A2E76C3DEB}" dt="2020-12-11T22:35:14.371" v="1083" actId="1076"/>
          <ac:picMkLst>
            <pc:docMk/>
            <pc:sldMk cId="4030117630" sldId="1465"/>
            <ac:picMk id="16" creationId="{97AA3A2A-0CC1-43C3-AE44-2BD1F7733C87}"/>
          </ac:picMkLst>
        </pc:picChg>
        <pc:picChg chg="mod">
          <ac:chgData name="Raquel de la Iglesia Arnaez" userId="7364fd98-2062-4f8f-aa81-1cbb34cedb81" providerId="ADAL" clId="{A48EA10A-0C9D-4275-A49E-A6A2E76C3DEB}" dt="2020-12-11T22:35:12.659" v="1082" actId="1076"/>
          <ac:picMkLst>
            <pc:docMk/>
            <pc:sldMk cId="4030117630" sldId="1465"/>
            <ac:picMk id="18" creationId="{75F5A684-A217-48A7-95F9-E495F84DABC7}"/>
          </ac:picMkLst>
        </pc:picChg>
      </pc:sldChg>
      <pc:sldChg chg="modSp add mod">
        <pc:chgData name="Raquel de la Iglesia Arnaez" userId="7364fd98-2062-4f8f-aa81-1cbb34cedb81" providerId="ADAL" clId="{A48EA10A-0C9D-4275-A49E-A6A2E76C3DEB}" dt="2020-12-11T22:34:29.147" v="1071" actId="1076"/>
        <pc:sldMkLst>
          <pc:docMk/>
          <pc:sldMk cId="824005495" sldId="1466"/>
        </pc:sldMkLst>
        <pc:picChg chg="mod">
          <ac:chgData name="Raquel de la Iglesia Arnaez" userId="7364fd98-2062-4f8f-aa81-1cbb34cedb81" providerId="ADAL" clId="{A48EA10A-0C9D-4275-A49E-A6A2E76C3DEB}" dt="2020-12-11T22:34:29.147" v="1071" actId="1076"/>
          <ac:picMkLst>
            <pc:docMk/>
            <pc:sldMk cId="824005495" sldId="1466"/>
            <ac:picMk id="4" creationId="{C6727F3A-DE04-47B4-B1C3-FEB654FCB286}"/>
          </ac:picMkLst>
        </pc:picChg>
        <pc:picChg chg="mod">
          <ac:chgData name="Raquel de la Iglesia Arnaez" userId="7364fd98-2062-4f8f-aa81-1cbb34cedb81" providerId="ADAL" clId="{A48EA10A-0C9D-4275-A49E-A6A2E76C3DEB}" dt="2020-12-11T22:34:27.539" v="1070" actId="14100"/>
          <ac:picMkLst>
            <pc:docMk/>
            <pc:sldMk cId="824005495" sldId="1466"/>
            <ac:picMk id="5" creationId="{F2FC70F9-B9CE-4103-9702-129E4B01737B}"/>
          </ac:picMkLst>
        </pc:picChg>
        <pc:picChg chg="mod">
          <ac:chgData name="Raquel de la Iglesia Arnaez" userId="7364fd98-2062-4f8f-aa81-1cbb34cedb81" providerId="ADAL" clId="{A48EA10A-0C9D-4275-A49E-A6A2E76C3DEB}" dt="2020-12-11T22:34:24.868" v="1069" actId="1076"/>
          <ac:picMkLst>
            <pc:docMk/>
            <pc:sldMk cId="824005495" sldId="1466"/>
            <ac:picMk id="6" creationId="{B8E487CC-937C-4BAB-93DC-75608E7FD090}"/>
          </ac:picMkLst>
        </pc:picChg>
      </pc:sldChg>
      <pc:sldChg chg="delSp modSp add mod">
        <pc:chgData name="Raquel de la Iglesia Arnaez" userId="7364fd98-2062-4f8f-aa81-1cbb34cedb81" providerId="ADAL" clId="{A48EA10A-0C9D-4275-A49E-A6A2E76C3DEB}" dt="2020-12-11T19:00:03.270" v="700" actId="1076"/>
        <pc:sldMkLst>
          <pc:docMk/>
          <pc:sldMk cId="0" sldId="1467"/>
        </pc:sldMkLst>
        <pc:picChg chg="del mod">
          <ac:chgData name="Raquel de la Iglesia Arnaez" userId="7364fd98-2062-4f8f-aa81-1cbb34cedb81" providerId="ADAL" clId="{A48EA10A-0C9D-4275-A49E-A6A2E76C3DEB}" dt="2020-12-11T19:00:01.081" v="698" actId="478"/>
          <ac:picMkLst>
            <pc:docMk/>
            <pc:sldMk cId="0" sldId="1467"/>
            <ac:picMk id="3" creationId="{B23F2B90-ABD8-4489-8795-0638B6B1B1CE}"/>
          </ac:picMkLst>
        </pc:picChg>
        <pc:picChg chg="del">
          <ac:chgData name="Raquel de la Iglesia Arnaez" userId="7364fd98-2062-4f8f-aa81-1cbb34cedb81" providerId="ADAL" clId="{A48EA10A-0C9D-4275-A49E-A6A2E76C3DEB}" dt="2020-12-11T19:00:02.044" v="699" actId="478"/>
          <ac:picMkLst>
            <pc:docMk/>
            <pc:sldMk cId="0" sldId="1467"/>
            <ac:picMk id="4" creationId="{6C0A77B7-474A-4783-B2EF-52F1E39A01C4}"/>
          </ac:picMkLst>
        </pc:picChg>
        <pc:picChg chg="mod">
          <ac:chgData name="Raquel de la Iglesia Arnaez" userId="7364fd98-2062-4f8f-aa81-1cbb34cedb81" providerId="ADAL" clId="{A48EA10A-0C9D-4275-A49E-A6A2E76C3DEB}" dt="2020-12-11T19:00:03.270" v="700" actId="1076"/>
          <ac:picMkLst>
            <pc:docMk/>
            <pc:sldMk cId="0" sldId="1467"/>
            <ac:picMk id="18433" creationId="{00000000-0000-0000-0000-000000000000}"/>
          </ac:picMkLst>
        </pc:picChg>
      </pc:sldChg>
      <pc:sldChg chg="modSp add mod">
        <pc:chgData name="Raquel de la Iglesia Arnaez" userId="7364fd98-2062-4f8f-aa81-1cbb34cedb81" providerId="ADAL" clId="{A48EA10A-0C9D-4275-A49E-A6A2E76C3DEB}" dt="2020-12-11T19:00:15.481" v="701" actId="1076"/>
        <pc:sldMkLst>
          <pc:docMk/>
          <pc:sldMk cId="0" sldId="1469"/>
        </pc:sldMkLst>
        <pc:grpChg chg="mod">
          <ac:chgData name="Raquel de la Iglesia Arnaez" userId="7364fd98-2062-4f8f-aa81-1cbb34cedb81" providerId="ADAL" clId="{A48EA10A-0C9D-4275-A49E-A6A2E76C3DEB}" dt="2020-12-11T19:00:15.481" v="701" actId="1076"/>
          <ac:grpSpMkLst>
            <pc:docMk/>
            <pc:sldMk cId="0" sldId="1469"/>
            <ac:grpSpMk id="5" creationId="{00000000-0000-0000-0000-000000000000}"/>
          </ac:grpSpMkLst>
        </pc:grpChg>
        <pc:picChg chg="mod">
          <ac:chgData name="Raquel de la Iglesia Arnaez" userId="7364fd98-2062-4f8f-aa81-1cbb34cedb81" providerId="ADAL" clId="{A48EA10A-0C9D-4275-A49E-A6A2E76C3DEB}" dt="2020-12-11T19:00:15.481" v="701" actId="1076"/>
          <ac:picMkLst>
            <pc:docMk/>
            <pc:sldMk cId="0" sldId="1469"/>
            <ac:picMk id="43013" creationId="{00000000-0000-0000-0000-000000000000}"/>
          </ac:picMkLst>
        </pc:picChg>
        <pc:picChg chg="mod">
          <ac:chgData name="Raquel de la Iglesia Arnaez" userId="7364fd98-2062-4f8f-aa81-1cbb34cedb81" providerId="ADAL" clId="{A48EA10A-0C9D-4275-A49E-A6A2E76C3DEB}" dt="2020-12-11T19:00:15.481" v="701" actId="1076"/>
          <ac:picMkLst>
            <pc:docMk/>
            <pc:sldMk cId="0" sldId="1469"/>
            <ac:picMk id="43014" creationId="{00000000-0000-0000-0000-000000000000}"/>
          </ac:picMkLst>
        </pc:picChg>
        <pc:picChg chg="mod">
          <ac:chgData name="Raquel de la Iglesia Arnaez" userId="7364fd98-2062-4f8f-aa81-1cbb34cedb81" providerId="ADAL" clId="{A48EA10A-0C9D-4275-A49E-A6A2E76C3DEB}" dt="2020-12-11T19:00:15.481" v="701" actId="1076"/>
          <ac:picMkLst>
            <pc:docMk/>
            <pc:sldMk cId="0" sldId="1469"/>
            <ac:picMk id="43015" creationId="{00000000-0000-0000-0000-000000000000}"/>
          </ac:picMkLst>
        </pc:picChg>
      </pc:sldChg>
      <pc:sldChg chg="delSp modSp add mod modShow">
        <pc:chgData name="Raquel de la Iglesia Arnaez" userId="7364fd98-2062-4f8f-aa81-1cbb34cedb81" providerId="ADAL" clId="{A48EA10A-0C9D-4275-A49E-A6A2E76C3DEB}" dt="2021-01-12T10:35:23.018" v="1820" actId="729"/>
        <pc:sldMkLst>
          <pc:docMk/>
          <pc:sldMk cId="1034852506" sldId="1470"/>
        </pc:sldMkLst>
        <pc:spChg chg="mod">
          <ac:chgData name="Raquel de la Iglesia Arnaez" userId="7364fd98-2062-4f8f-aa81-1cbb34cedb81" providerId="ADAL" clId="{A48EA10A-0C9D-4275-A49E-A6A2E76C3DEB}" dt="2020-12-11T19:02:02.413" v="752" actId="1076"/>
          <ac:spMkLst>
            <pc:docMk/>
            <pc:sldMk cId="1034852506" sldId="1470"/>
            <ac:spMk id="35" creationId="{218FCCB1-C90F-4013-BF4B-4CC23003A454}"/>
          </ac:spMkLst>
        </pc:spChg>
        <pc:picChg chg="mod">
          <ac:chgData name="Raquel de la Iglesia Arnaez" userId="7364fd98-2062-4f8f-aa81-1cbb34cedb81" providerId="ADAL" clId="{A48EA10A-0C9D-4275-A49E-A6A2E76C3DEB}" dt="2020-12-11T19:02:02.413" v="752" actId="1076"/>
          <ac:picMkLst>
            <pc:docMk/>
            <pc:sldMk cId="1034852506" sldId="1470"/>
            <ac:picMk id="3" creationId="{57D4D8D5-F838-4FE1-BED7-AA00132CCC20}"/>
          </ac:picMkLst>
        </pc:picChg>
        <pc:picChg chg="del">
          <ac:chgData name="Raquel de la Iglesia Arnaez" userId="7364fd98-2062-4f8f-aa81-1cbb34cedb81" providerId="ADAL" clId="{A48EA10A-0C9D-4275-A49E-A6A2E76C3DEB}" dt="2020-12-11T19:01:51.477" v="742" actId="478"/>
          <ac:picMkLst>
            <pc:docMk/>
            <pc:sldMk cId="1034852506" sldId="1470"/>
            <ac:picMk id="14" creationId="{C390DDAC-A0B6-47BB-BCBD-E96FD18F83EC}"/>
          </ac:picMkLst>
        </pc:picChg>
        <pc:picChg chg="del">
          <ac:chgData name="Raquel de la Iglesia Arnaez" userId="7364fd98-2062-4f8f-aa81-1cbb34cedb81" providerId="ADAL" clId="{A48EA10A-0C9D-4275-A49E-A6A2E76C3DEB}" dt="2020-12-11T19:01:42.755" v="737" actId="478"/>
          <ac:picMkLst>
            <pc:docMk/>
            <pc:sldMk cId="1034852506" sldId="1470"/>
            <ac:picMk id="34" creationId="{09695741-951D-4BB6-9339-830425B0513D}"/>
          </ac:picMkLst>
        </pc:picChg>
        <pc:picChg chg="del mod">
          <ac:chgData name="Raquel de la Iglesia Arnaez" userId="7364fd98-2062-4f8f-aa81-1cbb34cedb81" providerId="ADAL" clId="{A48EA10A-0C9D-4275-A49E-A6A2E76C3DEB}" dt="2020-12-11T19:01:46.945" v="739" actId="478"/>
          <ac:picMkLst>
            <pc:docMk/>
            <pc:sldMk cId="1034852506" sldId="1470"/>
            <ac:picMk id="36" creationId="{455C7C33-04E2-4977-BCE5-BD5C51E2948E}"/>
          </ac:picMkLst>
        </pc:picChg>
        <pc:picChg chg="mod">
          <ac:chgData name="Raquel de la Iglesia Arnaez" userId="7364fd98-2062-4f8f-aa81-1cbb34cedb81" providerId="ADAL" clId="{A48EA10A-0C9D-4275-A49E-A6A2E76C3DEB}" dt="2020-12-11T19:02:02.413" v="752" actId="1076"/>
          <ac:picMkLst>
            <pc:docMk/>
            <pc:sldMk cId="1034852506" sldId="1470"/>
            <ac:picMk id="37" creationId="{04D0EB7B-193D-48C4-822B-20E193D78CFE}"/>
          </ac:picMkLst>
        </pc:picChg>
        <pc:picChg chg="mod">
          <ac:chgData name="Raquel de la Iglesia Arnaez" userId="7364fd98-2062-4f8f-aa81-1cbb34cedb81" providerId="ADAL" clId="{A48EA10A-0C9D-4275-A49E-A6A2E76C3DEB}" dt="2020-12-11T19:02:02.413" v="752" actId="1076"/>
          <ac:picMkLst>
            <pc:docMk/>
            <pc:sldMk cId="1034852506" sldId="1470"/>
            <ac:picMk id="38" creationId="{638C5C26-FC21-4076-AAE8-2781DA83828A}"/>
          </ac:picMkLst>
        </pc:picChg>
        <pc:picChg chg="mod">
          <ac:chgData name="Raquel de la Iglesia Arnaez" userId="7364fd98-2062-4f8f-aa81-1cbb34cedb81" providerId="ADAL" clId="{A48EA10A-0C9D-4275-A49E-A6A2E76C3DEB}" dt="2020-12-11T19:02:02.413" v="752" actId="1076"/>
          <ac:picMkLst>
            <pc:docMk/>
            <pc:sldMk cId="1034852506" sldId="1470"/>
            <ac:picMk id="39" creationId="{F324B5F0-DD36-4D09-8D58-7A604FE0F6FD}"/>
          </ac:picMkLst>
        </pc:picChg>
      </pc:sldChg>
      <pc:sldChg chg="delSp modSp add mod">
        <pc:chgData name="Raquel de la Iglesia Arnaez" userId="7364fd98-2062-4f8f-aa81-1cbb34cedb81" providerId="ADAL" clId="{A48EA10A-0C9D-4275-A49E-A6A2E76C3DEB}" dt="2020-12-11T19:02:27.088" v="761" actId="2711"/>
        <pc:sldMkLst>
          <pc:docMk/>
          <pc:sldMk cId="4238888484" sldId="1471"/>
        </pc:sldMkLst>
        <pc:spChg chg="mod">
          <ac:chgData name="Raquel de la Iglesia Arnaez" userId="7364fd98-2062-4f8f-aa81-1cbb34cedb81" providerId="ADAL" clId="{A48EA10A-0C9D-4275-A49E-A6A2E76C3DEB}" dt="2020-12-11T19:02:27.088" v="761" actId="2711"/>
          <ac:spMkLst>
            <pc:docMk/>
            <pc:sldMk cId="4238888484" sldId="1471"/>
            <ac:spMk id="7" creationId="{01922566-65DB-4612-88ED-17B849BDC66E}"/>
          </ac:spMkLst>
        </pc:spChg>
        <pc:spChg chg="mod">
          <ac:chgData name="Raquel de la Iglesia Arnaez" userId="7364fd98-2062-4f8f-aa81-1cbb34cedb81" providerId="ADAL" clId="{A48EA10A-0C9D-4275-A49E-A6A2E76C3DEB}" dt="2020-12-11T19:02:27.088" v="761" actId="2711"/>
          <ac:spMkLst>
            <pc:docMk/>
            <pc:sldMk cId="4238888484" sldId="1471"/>
            <ac:spMk id="24" creationId="{076296BC-B2A7-493F-9120-E52DFA7AD178}"/>
          </ac:spMkLst>
        </pc:spChg>
        <pc:spChg chg="mod">
          <ac:chgData name="Raquel de la Iglesia Arnaez" userId="7364fd98-2062-4f8f-aa81-1cbb34cedb81" providerId="ADAL" clId="{A48EA10A-0C9D-4275-A49E-A6A2E76C3DEB}" dt="2020-12-11T19:02:27.088" v="761" actId="2711"/>
          <ac:spMkLst>
            <pc:docMk/>
            <pc:sldMk cId="4238888484" sldId="1471"/>
            <ac:spMk id="25" creationId="{8694FD9D-E702-4B65-B729-E722514E8E26}"/>
          </ac:spMkLst>
        </pc:spChg>
        <pc:picChg chg="mod">
          <ac:chgData name="Raquel de la Iglesia Arnaez" userId="7364fd98-2062-4f8f-aa81-1cbb34cedb81" providerId="ADAL" clId="{A48EA10A-0C9D-4275-A49E-A6A2E76C3DEB}" dt="2020-12-11T19:02:18.110" v="759" actId="1076"/>
          <ac:picMkLst>
            <pc:docMk/>
            <pc:sldMk cId="4238888484" sldId="1471"/>
            <ac:picMk id="2" creationId="{3B6FE578-0170-4022-85AC-6365CD1560BB}"/>
          </ac:picMkLst>
        </pc:picChg>
        <pc:picChg chg="del mod">
          <ac:chgData name="Raquel de la Iglesia Arnaez" userId="7364fd98-2062-4f8f-aa81-1cbb34cedb81" providerId="ADAL" clId="{A48EA10A-0C9D-4275-A49E-A6A2E76C3DEB}" dt="2020-12-11T19:02:11.744" v="755" actId="478"/>
          <ac:picMkLst>
            <pc:docMk/>
            <pc:sldMk cId="4238888484" sldId="1471"/>
            <ac:picMk id="5" creationId="{0EF71921-FF47-4D95-9F98-757F305C7442}"/>
          </ac:picMkLst>
        </pc:picChg>
        <pc:picChg chg="del">
          <ac:chgData name="Raquel de la Iglesia Arnaez" userId="7364fd98-2062-4f8f-aa81-1cbb34cedb81" providerId="ADAL" clId="{A48EA10A-0C9D-4275-A49E-A6A2E76C3DEB}" dt="2020-12-11T19:02:12.833" v="756" actId="478"/>
          <ac:picMkLst>
            <pc:docMk/>
            <pc:sldMk cId="4238888484" sldId="1471"/>
            <ac:picMk id="9" creationId="{6C6D9720-8C98-4139-9170-0CA8B59B584A}"/>
          </ac:picMkLst>
        </pc:picChg>
        <pc:picChg chg="del">
          <ac:chgData name="Raquel de la Iglesia Arnaez" userId="7364fd98-2062-4f8f-aa81-1cbb34cedb81" providerId="ADAL" clId="{A48EA10A-0C9D-4275-A49E-A6A2E76C3DEB}" dt="2020-12-11T19:02:16.585" v="758" actId="478"/>
          <ac:picMkLst>
            <pc:docMk/>
            <pc:sldMk cId="4238888484" sldId="1471"/>
            <ac:picMk id="14" creationId="{C390DDAC-A0B6-47BB-BCBD-E96FD18F83EC}"/>
          </ac:picMkLst>
        </pc:picChg>
      </pc:sldChg>
      <pc:sldChg chg="delSp modSp add mod">
        <pc:chgData name="Raquel de la Iglesia Arnaez" userId="7364fd98-2062-4f8f-aa81-1cbb34cedb81" providerId="ADAL" clId="{A48EA10A-0C9D-4275-A49E-A6A2E76C3DEB}" dt="2020-12-11T19:03:14.745" v="773" actId="1076"/>
        <pc:sldMkLst>
          <pc:docMk/>
          <pc:sldMk cId="2632293342" sldId="1472"/>
        </pc:sldMkLst>
        <pc:spChg chg="mod">
          <ac:chgData name="Raquel de la Iglesia Arnaez" userId="7364fd98-2062-4f8f-aa81-1cbb34cedb81" providerId="ADAL" clId="{A48EA10A-0C9D-4275-A49E-A6A2E76C3DEB}" dt="2020-12-11T19:03:14.745" v="773" actId="1076"/>
          <ac:spMkLst>
            <pc:docMk/>
            <pc:sldMk cId="2632293342" sldId="1472"/>
            <ac:spMk id="13" creationId="{9EB99756-D708-407B-AC52-A4C307E8E843}"/>
          </ac:spMkLst>
        </pc:spChg>
        <pc:spChg chg="mod">
          <ac:chgData name="Raquel de la Iglesia Arnaez" userId="7364fd98-2062-4f8f-aa81-1cbb34cedb81" providerId="ADAL" clId="{A48EA10A-0C9D-4275-A49E-A6A2E76C3DEB}" dt="2020-12-11T19:03:14.745" v="773" actId="1076"/>
          <ac:spMkLst>
            <pc:docMk/>
            <pc:sldMk cId="2632293342" sldId="1472"/>
            <ac:spMk id="15" creationId="{75F7FB8A-9C03-4E45-A679-B53D276FCDAF}"/>
          </ac:spMkLst>
        </pc:spChg>
        <pc:spChg chg="mod">
          <ac:chgData name="Raquel de la Iglesia Arnaez" userId="7364fd98-2062-4f8f-aa81-1cbb34cedb81" providerId="ADAL" clId="{A48EA10A-0C9D-4275-A49E-A6A2E76C3DEB}" dt="2020-12-11T19:03:14.745" v="773" actId="1076"/>
          <ac:spMkLst>
            <pc:docMk/>
            <pc:sldMk cId="2632293342" sldId="1472"/>
            <ac:spMk id="20" creationId="{3ADBCCAA-21AF-468F-8E7D-769A68FAC6DC}"/>
          </ac:spMkLst>
        </pc:spChg>
        <pc:spChg chg="mod">
          <ac:chgData name="Raquel de la Iglesia Arnaez" userId="7364fd98-2062-4f8f-aa81-1cbb34cedb81" providerId="ADAL" clId="{A48EA10A-0C9D-4275-A49E-A6A2E76C3DEB}" dt="2020-12-11T19:03:00.221" v="767" actId="1076"/>
          <ac:spMkLst>
            <pc:docMk/>
            <pc:sldMk cId="2632293342" sldId="1472"/>
            <ac:spMk id="21" creationId="{58BD63F5-4789-4163-B28F-E9DD0F8268C1}"/>
          </ac:spMkLst>
        </pc:spChg>
        <pc:spChg chg="mod">
          <ac:chgData name="Raquel de la Iglesia Arnaez" userId="7364fd98-2062-4f8f-aa81-1cbb34cedb81" providerId="ADAL" clId="{A48EA10A-0C9D-4275-A49E-A6A2E76C3DEB}" dt="2020-12-11T19:03:14.745" v="773" actId="1076"/>
          <ac:spMkLst>
            <pc:docMk/>
            <pc:sldMk cId="2632293342" sldId="1472"/>
            <ac:spMk id="22" creationId="{B6400DAC-D0CA-408A-8654-0B46DC55E30A}"/>
          </ac:spMkLst>
        </pc:spChg>
        <pc:spChg chg="mod">
          <ac:chgData name="Raquel de la Iglesia Arnaez" userId="7364fd98-2062-4f8f-aa81-1cbb34cedb81" providerId="ADAL" clId="{A48EA10A-0C9D-4275-A49E-A6A2E76C3DEB}" dt="2020-12-11T19:03:08.204" v="771" actId="1076"/>
          <ac:spMkLst>
            <pc:docMk/>
            <pc:sldMk cId="2632293342" sldId="1472"/>
            <ac:spMk id="24" creationId="{891B7659-DE5F-4547-BAC8-53EFC5F03118}"/>
          </ac:spMkLst>
        </pc:spChg>
        <pc:picChg chg="del">
          <ac:chgData name="Raquel de la Iglesia Arnaez" userId="7364fd98-2062-4f8f-aa81-1cbb34cedb81" providerId="ADAL" clId="{A48EA10A-0C9D-4275-A49E-A6A2E76C3DEB}" dt="2020-12-11T19:02:35.957" v="762" actId="478"/>
          <ac:picMkLst>
            <pc:docMk/>
            <pc:sldMk cId="2632293342" sldId="1472"/>
            <ac:picMk id="5" creationId="{0EF71921-FF47-4D95-9F98-757F305C7442}"/>
          </ac:picMkLst>
        </pc:picChg>
        <pc:picChg chg="del">
          <ac:chgData name="Raquel de la Iglesia Arnaez" userId="7364fd98-2062-4f8f-aa81-1cbb34cedb81" providerId="ADAL" clId="{A48EA10A-0C9D-4275-A49E-A6A2E76C3DEB}" dt="2020-12-11T19:02:37.178" v="763" actId="478"/>
          <ac:picMkLst>
            <pc:docMk/>
            <pc:sldMk cId="2632293342" sldId="1472"/>
            <ac:picMk id="9" creationId="{6C6D9720-8C98-4139-9170-0CA8B59B584A}"/>
          </ac:picMkLst>
        </pc:picChg>
        <pc:picChg chg="del">
          <ac:chgData name="Raquel de la Iglesia Arnaez" userId="7364fd98-2062-4f8f-aa81-1cbb34cedb81" providerId="ADAL" clId="{A48EA10A-0C9D-4275-A49E-A6A2E76C3DEB}" dt="2020-12-11T19:03:01.708" v="768" actId="478"/>
          <ac:picMkLst>
            <pc:docMk/>
            <pc:sldMk cId="2632293342" sldId="1472"/>
            <ac:picMk id="14" creationId="{C390DDAC-A0B6-47BB-BCBD-E96FD18F83EC}"/>
          </ac:picMkLst>
        </pc:picChg>
      </pc:sldChg>
      <pc:sldChg chg="delSp modSp add mod">
        <pc:chgData name="Raquel de la Iglesia Arnaez" userId="7364fd98-2062-4f8f-aa81-1cbb34cedb81" providerId="ADAL" clId="{A48EA10A-0C9D-4275-A49E-A6A2E76C3DEB}" dt="2020-12-11T19:03:28.832" v="778" actId="122"/>
        <pc:sldMkLst>
          <pc:docMk/>
          <pc:sldMk cId="1169619097" sldId="1473"/>
        </pc:sldMkLst>
        <pc:spChg chg="mod">
          <ac:chgData name="Raquel de la Iglesia Arnaez" userId="7364fd98-2062-4f8f-aa81-1cbb34cedb81" providerId="ADAL" clId="{A48EA10A-0C9D-4275-A49E-A6A2E76C3DEB}" dt="2020-12-11T19:03:28.832" v="778" actId="122"/>
          <ac:spMkLst>
            <pc:docMk/>
            <pc:sldMk cId="1169619097" sldId="1473"/>
            <ac:spMk id="13" creationId="{BA96ED8C-30D2-4D54-95AD-B0E97924629C}"/>
          </ac:spMkLst>
        </pc:spChg>
        <pc:spChg chg="mod">
          <ac:chgData name="Raquel de la Iglesia Arnaez" userId="7364fd98-2062-4f8f-aa81-1cbb34cedb81" providerId="ADAL" clId="{A48EA10A-0C9D-4275-A49E-A6A2E76C3DEB}" dt="2020-12-11T19:03:25.445" v="776" actId="2711"/>
          <ac:spMkLst>
            <pc:docMk/>
            <pc:sldMk cId="1169619097" sldId="1473"/>
            <ac:spMk id="20" creationId="{0611FDEB-FBC9-4F54-8787-EE6EDED6CAC1}"/>
          </ac:spMkLst>
        </pc:spChg>
        <pc:spChg chg="mod">
          <ac:chgData name="Raquel de la Iglesia Arnaez" userId="7364fd98-2062-4f8f-aa81-1cbb34cedb81" providerId="ADAL" clId="{A48EA10A-0C9D-4275-A49E-A6A2E76C3DEB}" dt="2020-12-11T19:03:25.445" v="776" actId="2711"/>
          <ac:spMkLst>
            <pc:docMk/>
            <pc:sldMk cId="1169619097" sldId="1473"/>
            <ac:spMk id="22" creationId="{3CA23D14-D7DE-41A1-8AE6-F8542A8A6698}"/>
          </ac:spMkLst>
        </pc:spChg>
        <pc:picChg chg="del">
          <ac:chgData name="Raquel de la Iglesia Arnaez" userId="7364fd98-2062-4f8f-aa81-1cbb34cedb81" providerId="ADAL" clId="{A48EA10A-0C9D-4275-A49E-A6A2E76C3DEB}" dt="2020-12-11T19:03:18" v="774" actId="478"/>
          <ac:picMkLst>
            <pc:docMk/>
            <pc:sldMk cId="1169619097" sldId="1473"/>
            <ac:picMk id="5" creationId="{0EF71921-FF47-4D95-9F98-757F305C7442}"/>
          </ac:picMkLst>
        </pc:picChg>
        <pc:picChg chg="del">
          <ac:chgData name="Raquel de la Iglesia Arnaez" userId="7364fd98-2062-4f8f-aa81-1cbb34cedb81" providerId="ADAL" clId="{A48EA10A-0C9D-4275-A49E-A6A2E76C3DEB}" dt="2020-12-11T19:03:19.355" v="775" actId="478"/>
          <ac:picMkLst>
            <pc:docMk/>
            <pc:sldMk cId="1169619097" sldId="1473"/>
            <ac:picMk id="9" creationId="{6C6D9720-8C98-4139-9170-0CA8B59B584A}"/>
          </ac:picMkLst>
        </pc:picChg>
      </pc:sldChg>
      <pc:sldChg chg="modSp add mod">
        <pc:chgData name="Raquel de la Iglesia Arnaez" userId="7364fd98-2062-4f8f-aa81-1cbb34cedb81" providerId="ADAL" clId="{A48EA10A-0C9D-4275-A49E-A6A2E76C3DEB}" dt="2020-12-11T19:05:15.199" v="827" actId="14100"/>
        <pc:sldMkLst>
          <pc:docMk/>
          <pc:sldMk cId="0" sldId="1474"/>
        </pc:sldMkLst>
        <pc:spChg chg="mod">
          <ac:chgData name="Raquel de la Iglesia Arnaez" userId="7364fd98-2062-4f8f-aa81-1cbb34cedb81" providerId="ADAL" clId="{A48EA10A-0C9D-4275-A49E-A6A2E76C3DEB}" dt="2020-12-11T19:05:01.591" v="809" actId="1076"/>
          <ac:spMkLst>
            <pc:docMk/>
            <pc:sldMk cId="0" sldId="1474"/>
            <ac:spMk id="7" creationId="{00000000-0000-0000-0000-000000000000}"/>
          </ac:spMkLst>
        </pc:spChg>
        <pc:spChg chg="mod">
          <ac:chgData name="Raquel de la Iglesia Arnaez" userId="7364fd98-2062-4f8f-aa81-1cbb34cedb81" providerId="ADAL" clId="{A48EA10A-0C9D-4275-A49E-A6A2E76C3DEB}" dt="2020-12-11T19:05:07.812" v="823" actId="1035"/>
          <ac:spMkLst>
            <pc:docMk/>
            <pc:sldMk cId="0" sldId="1474"/>
            <ac:spMk id="8" creationId="{F8BF178D-9F55-4124-9179-A8A54255125D}"/>
          </ac:spMkLst>
        </pc:spChg>
        <pc:spChg chg="mod">
          <ac:chgData name="Raquel de la Iglesia Arnaez" userId="7364fd98-2062-4f8f-aa81-1cbb34cedb81" providerId="ADAL" clId="{A48EA10A-0C9D-4275-A49E-A6A2E76C3DEB}" dt="2020-12-11T19:05:07.812" v="823" actId="1035"/>
          <ac:spMkLst>
            <pc:docMk/>
            <pc:sldMk cId="0" sldId="1474"/>
            <ac:spMk id="9" creationId="{B62F49E1-D118-4267-B28A-8C00439E3A35}"/>
          </ac:spMkLst>
        </pc:spChg>
        <pc:spChg chg="mod">
          <ac:chgData name="Raquel de la Iglesia Arnaez" userId="7364fd98-2062-4f8f-aa81-1cbb34cedb81" providerId="ADAL" clId="{A48EA10A-0C9D-4275-A49E-A6A2E76C3DEB}" dt="2020-12-11T19:05:13.211" v="826" actId="14100"/>
          <ac:spMkLst>
            <pc:docMk/>
            <pc:sldMk cId="0" sldId="1474"/>
            <ac:spMk id="10" creationId="{6ED23928-72C3-4F62-84FA-808B2B394F69}"/>
          </ac:spMkLst>
        </pc:spChg>
        <pc:spChg chg="mod">
          <ac:chgData name="Raquel de la Iglesia Arnaez" userId="7364fd98-2062-4f8f-aa81-1cbb34cedb81" providerId="ADAL" clId="{A48EA10A-0C9D-4275-A49E-A6A2E76C3DEB}" dt="2020-12-11T19:05:07.812" v="823" actId="1035"/>
          <ac:spMkLst>
            <pc:docMk/>
            <pc:sldMk cId="0" sldId="1474"/>
            <ac:spMk id="11" creationId="{9C127F03-D6BE-4597-AF10-E97A238BAFA2}"/>
          </ac:spMkLst>
        </pc:spChg>
        <pc:spChg chg="mod">
          <ac:chgData name="Raquel de la Iglesia Arnaez" userId="7364fd98-2062-4f8f-aa81-1cbb34cedb81" providerId="ADAL" clId="{A48EA10A-0C9D-4275-A49E-A6A2E76C3DEB}" dt="2020-12-11T19:05:15.199" v="827" actId="14100"/>
          <ac:spMkLst>
            <pc:docMk/>
            <pc:sldMk cId="0" sldId="1474"/>
            <ac:spMk id="12" creationId="{5E966F08-5FE1-4245-BE8F-2E0A3C9765D1}"/>
          </ac:spMkLst>
        </pc:spChg>
        <pc:spChg chg="mod">
          <ac:chgData name="Raquel de la Iglesia Arnaez" userId="7364fd98-2062-4f8f-aa81-1cbb34cedb81" providerId="ADAL" clId="{A48EA10A-0C9D-4275-A49E-A6A2E76C3DEB}" dt="2020-12-11T19:05:04.219" v="810" actId="1076"/>
          <ac:spMkLst>
            <pc:docMk/>
            <pc:sldMk cId="0" sldId="1474"/>
            <ac:spMk id="14" creationId="{00000000-0000-0000-0000-000000000000}"/>
          </ac:spMkLst>
        </pc:spChg>
        <pc:picChg chg="mod">
          <ac:chgData name="Raquel de la Iglesia Arnaez" userId="7364fd98-2062-4f8f-aa81-1cbb34cedb81" providerId="ADAL" clId="{A48EA10A-0C9D-4275-A49E-A6A2E76C3DEB}" dt="2020-12-11T19:05:11.475" v="825" actId="1076"/>
          <ac:picMkLst>
            <pc:docMk/>
            <pc:sldMk cId="0" sldId="1474"/>
            <ac:picMk id="17" creationId="{56F1578B-B326-45FC-967A-B46C98726148}"/>
          </ac:picMkLst>
        </pc:picChg>
      </pc:sldChg>
      <pc:sldChg chg="modSp add mod">
        <pc:chgData name="Raquel de la Iglesia Arnaez" userId="7364fd98-2062-4f8f-aa81-1cbb34cedb81" providerId="ADAL" clId="{A48EA10A-0C9D-4275-A49E-A6A2E76C3DEB}" dt="2020-12-11T19:00:29.579" v="708" actId="1076"/>
        <pc:sldMkLst>
          <pc:docMk/>
          <pc:sldMk cId="3902033794" sldId="1475"/>
        </pc:sldMkLst>
        <pc:grpChg chg="mod">
          <ac:chgData name="Raquel de la Iglesia Arnaez" userId="7364fd98-2062-4f8f-aa81-1cbb34cedb81" providerId="ADAL" clId="{A48EA10A-0C9D-4275-A49E-A6A2E76C3DEB}" dt="2020-12-11T19:00:20.630" v="702" actId="1076"/>
          <ac:grpSpMkLst>
            <pc:docMk/>
            <pc:sldMk cId="3902033794" sldId="1475"/>
            <ac:grpSpMk id="2" creationId="{00000000-0000-0000-0000-000000000000}"/>
          </ac:grpSpMkLst>
        </pc:grpChg>
        <pc:grpChg chg="mod">
          <ac:chgData name="Raquel de la Iglesia Arnaez" userId="7364fd98-2062-4f8f-aa81-1cbb34cedb81" providerId="ADAL" clId="{A48EA10A-0C9D-4275-A49E-A6A2E76C3DEB}" dt="2020-12-11T19:00:25.991" v="706" actId="1076"/>
          <ac:grpSpMkLst>
            <pc:docMk/>
            <pc:sldMk cId="3902033794" sldId="1475"/>
            <ac:grpSpMk id="8" creationId="{00000000-0000-0000-0000-000000000000}"/>
          </ac:grpSpMkLst>
        </pc:grpChg>
        <pc:grpChg chg="mod">
          <ac:chgData name="Raquel de la Iglesia Arnaez" userId="7364fd98-2062-4f8f-aa81-1cbb34cedb81" providerId="ADAL" clId="{A48EA10A-0C9D-4275-A49E-A6A2E76C3DEB}" dt="2020-12-11T19:00:24.435" v="705" actId="1076"/>
          <ac:grpSpMkLst>
            <pc:docMk/>
            <pc:sldMk cId="3902033794" sldId="1475"/>
            <ac:grpSpMk id="12" creationId="{9C54D6E4-FA0F-4C9E-BE8D-2AC3EA1ABFAA}"/>
          </ac:grpSpMkLst>
        </pc:grpChg>
        <pc:grpChg chg="mod">
          <ac:chgData name="Raquel de la Iglesia Arnaez" userId="7364fd98-2062-4f8f-aa81-1cbb34cedb81" providerId="ADAL" clId="{A48EA10A-0C9D-4275-A49E-A6A2E76C3DEB}" dt="2020-12-11T19:00:21.927" v="703" actId="1076"/>
          <ac:grpSpMkLst>
            <pc:docMk/>
            <pc:sldMk cId="3902033794" sldId="1475"/>
            <ac:grpSpMk id="16" creationId="{510DEF18-C548-4726-9978-48B94387F452}"/>
          </ac:grpSpMkLst>
        </pc:grpChg>
        <pc:picChg chg="mod">
          <ac:chgData name="Raquel de la Iglesia Arnaez" userId="7364fd98-2062-4f8f-aa81-1cbb34cedb81" providerId="ADAL" clId="{A48EA10A-0C9D-4275-A49E-A6A2E76C3DEB}" dt="2020-12-11T19:00:27.835" v="707" actId="1076"/>
          <ac:picMkLst>
            <pc:docMk/>
            <pc:sldMk cId="3902033794" sldId="1475"/>
            <ac:picMk id="40964" creationId="{00000000-0000-0000-0000-000000000000}"/>
          </ac:picMkLst>
        </pc:picChg>
        <pc:picChg chg="mod">
          <ac:chgData name="Raquel de la Iglesia Arnaez" userId="7364fd98-2062-4f8f-aa81-1cbb34cedb81" providerId="ADAL" clId="{A48EA10A-0C9D-4275-A49E-A6A2E76C3DEB}" dt="2020-12-11T19:00:22.958" v="704" actId="1076"/>
          <ac:picMkLst>
            <pc:docMk/>
            <pc:sldMk cId="3902033794" sldId="1475"/>
            <ac:picMk id="40965" creationId="{00000000-0000-0000-0000-000000000000}"/>
          </ac:picMkLst>
        </pc:picChg>
        <pc:picChg chg="mod">
          <ac:chgData name="Raquel de la Iglesia Arnaez" userId="7364fd98-2062-4f8f-aa81-1cbb34cedb81" providerId="ADAL" clId="{A48EA10A-0C9D-4275-A49E-A6A2E76C3DEB}" dt="2020-12-11T19:00:29.579" v="708" actId="1076"/>
          <ac:picMkLst>
            <pc:docMk/>
            <pc:sldMk cId="3902033794" sldId="1475"/>
            <ac:picMk id="40966" creationId="{00000000-0000-0000-0000-000000000000}"/>
          </ac:picMkLst>
        </pc:picChg>
      </pc:sldChg>
      <pc:sldChg chg="modSp add mod">
        <pc:chgData name="Raquel de la Iglesia Arnaez" userId="7364fd98-2062-4f8f-aa81-1cbb34cedb81" providerId="ADAL" clId="{A48EA10A-0C9D-4275-A49E-A6A2E76C3DEB}" dt="2020-12-11T19:00:43.394" v="715" actId="14100"/>
        <pc:sldMkLst>
          <pc:docMk/>
          <pc:sldMk cId="3911946185" sldId="1476"/>
        </pc:sldMkLst>
        <pc:picChg chg="mod">
          <ac:chgData name="Raquel de la Iglesia Arnaez" userId="7364fd98-2062-4f8f-aa81-1cbb34cedb81" providerId="ADAL" clId="{A48EA10A-0C9D-4275-A49E-A6A2E76C3DEB}" dt="2020-12-11T19:00:39.951" v="712" actId="1076"/>
          <ac:picMkLst>
            <pc:docMk/>
            <pc:sldMk cId="3911946185" sldId="1476"/>
            <ac:picMk id="2" creationId="{AEC64C00-7086-46FE-AC35-71E8A01B2CB7}"/>
          </ac:picMkLst>
        </pc:picChg>
        <pc:picChg chg="mod">
          <ac:chgData name="Raquel de la Iglesia Arnaez" userId="7364fd98-2062-4f8f-aa81-1cbb34cedb81" providerId="ADAL" clId="{A48EA10A-0C9D-4275-A49E-A6A2E76C3DEB}" dt="2020-12-11T19:00:41.253" v="713" actId="1076"/>
          <ac:picMkLst>
            <pc:docMk/>
            <pc:sldMk cId="3911946185" sldId="1476"/>
            <ac:picMk id="14" creationId="{00000000-0000-0000-0000-000000000000}"/>
          </ac:picMkLst>
        </pc:picChg>
        <pc:picChg chg="mod">
          <ac:chgData name="Raquel de la Iglesia Arnaez" userId="7364fd98-2062-4f8f-aa81-1cbb34cedb81" providerId="ADAL" clId="{A48EA10A-0C9D-4275-A49E-A6A2E76C3DEB}" dt="2020-12-11T19:00:43.394" v="715" actId="14100"/>
          <ac:picMkLst>
            <pc:docMk/>
            <pc:sldMk cId="3911946185" sldId="1476"/>
            <ac:picMk id="15" creationId="{00000000-0000-0000-0000-000000000000}"/>
          </ac:picMkLst>
        </pc:picChg>
        <pc:picChg chg="mod">
          <ac:chgData name="Raquel de la Iglesia Arnaez" userId="7364fd98-2062-4f8f-aa81-1cbb34cedb81" providerId="ADAL" clId="{A48EA10A-0C9D-4275-A49E-A6A2E76C3DEB}" dt="2020-12-11T19:00:37.821" v="711" actId="1076"/>
          <ac:picMkLst>
            <pc:docMk/>
            <pc:sldMk cId="3911946185" sldId="1476"/>
            <ac:picMk id="36865" creationId="{00000000-0000-0000-0000-000000000000}"/>
          </ac:picMkLst>
        </pc:picChg>
      </pc:sldChg>
      <pc:sldChg chg="delSp modSp add mod setBg delDesignElem">
        <pc:chgData name="Raquel de la Iglesia Arnaez" userId="7364fd98-2062-4f8f-aa81-1cbb34cedb81" providerId="ADAL" clId="{A48EA10A-0C9D-4275-A49E-A6A2E76C3DEB}" dt="2020-12-11T18:31:43.951" v="108" actId="1035"/>
        <pc:sldMkLst>
          <pc:docMk/>
          <pc:sldMk cId="3459216645" sldId="1482"/>
        </pc:sldMkLst>
        <pc:spChg chg="mod">
          <ac:chgData name="Raquel de la Iglesia Arnaez" userId="7364fd98-2062-4f8f-aa81-1cbb34cedb81" providerId="ADAL" clId="{A48EA10A-0C9D-4275-A49E-A6A2E76C3DEB}" dt="2020-12-11T18:29:51.237" v="23"/>
          <ac:spMkLst>
            <pc:docMk/>
            <pc:sldMk cId="3459216645" sldId="1482"/>
            <ac:spMk id="2" creationId="{978879BB-EA3B-4937-AD92-5F898A6EBEAB}"/>
          </ac:spMkLst>
        </pc:spChg>
        <pc:spChg chg="mod">
          <ac:chgData name="Raquel de la Iglesia Arnaez" userId="7364fd98-2062-4f8f-aa81-1cbb34cedb81" providerId="ADAL" clId="{A48EA10A-0C9D-4275-A49E-A6A2E76C3DEB}" dt="2020-12-11T18:29:51.237" v="23"/>
          <ac:spMkLst>
            <pc:docMk/>
            <pc:sldMk cId="3459216645" sldId="1482"/>
            <ac:spMk id="3" creationId="{5DBC3AB0-A74D-4962-9889-92BF12E4F390}"/>
          </ac:spMkLst>
        </pc:spChg>
        <pc:spChg chg="del">
          <ac:chgData name="Raquel de la Iglesia Arnaez" userId="7364fd98-2062-4f8f-aa81-1cbb34cedb81" providerId="ADAL" clId="{A48EA10A-0C9D-4275-A49E-A6A2E76C3DEB}" dt="2020-12-11T18:29:51.237" v="23"/>
          <ac:spMkLst>
            <pc:docMk/>
            <pc:sldMk cId="3459216645" sldId="1482"/>
            <ac:spMk id="12" creationId="{693B08FD-5ECC-4728-AA84-CD6AC875BF8E}"/>
          </ac:spMkLst>
        </pc:spChg>
        <pc:spChg chg="del">
          <ac:chgData name="Raquel de la Iglesia Arnaez" userId="7364fd98-2062-4f8f-aa81-1cbb34cedb81" providerId="ADAL" clId="{A48EA10A-0C9D-4275-A49E-A6A2E76C3DEB}" dt="2020-12-11T18:29:51.237" v="23"/>
          <ac:spMkLst>
            <pc:docMk/>
            <pc:sldMk cId="3459216645" sldId="1482"/>
            <ac:spMk id="14" creationId="{2549107E-EC98-4933-8F8F-A1713C393B7E}"/>
          </ac:spMkLst>
        </pc:spChg>
        <pc:picChg chg="mod">
          <ac:chgData name="Raquel de la Iglesia Arnaez" userId="7364fd98-2062-4f8f-aa81-1cbb34cedb81" providerId="ADAL" clId="{A48EA10A-0C9D-4275-A49E-A6A2E76C3DEB}" dt="2020-12-11T18:31:43.951" v="108" actId="1035"/>
          <ac:picMkLst>
            <pc:docMk/>
            <pc:sldMk cId="3459216645" sldId="1482"/>
            <ac:picMk id="7" creationId="{6101EC66-F8A4-4B88-B99A-79BC7E3E759A}"/>
          </ac:picMkLst>
        </pc:picChg>
      </pc:sldChg>
      <pc:sldChg chg="delSp modSp add mod setBg delDesignElem">
        <pc:chgData name="Raquel de la Iglesia Arnaez" userId="7364fd98-2062-4f8f-aa81-1cbb34cedb81" providerId="ADAL" clId="{A48EA10A-0C9D-4275-A49E-A6A2E76C3DEB}" dt="2020-12-11T18:30:11.133" v="35" actId="1076"/>
        <pc:sldMkLst>
          <pc:docMk/>
          <pc:sldMk cId="2821707176" sldId="1483"/>
        </pc:sldMkLst>
        <pc:spChg chg="del">
          <ac:chgData name="Raquel de la Iglesia Arnaez" userId="7364fd98-2062-4f8f-aa81-1cbb34cedb81" providerId="ADAL" clId="{A48EA10A-0C9D-4275-A49E-A6A2E76C3DEB}" dt="2020-12-11T18:29:51.237" v="23"/>
          <ac:spMkLst>
            <pc:docMk/>
            <pc:sldMk cId="2821707176" sldId="1483"/>
            <ac:spMk id="16" creationId="{C83A5C14-ED91-4CD1-809E-D29FF97C9AF5}"/>
          </ac:spMkLst>
        </pc:spChg>
        <pc:spChg chg="del">
          <ac:chgData name="Raquel de la Iglesia Arnaez" userId="7364fd98-2062-4f8f-aa81-1cbb34cedb81" providerId="ADAL" clId="{A48EA10A-0C9D-4275-A49E-A6A2E76C3DEB}" dt="2020-12-11T18:29:51.237" v="23"/>
          <ac:spMkLst>
            <pc:docMk/>
            <pc:sldMk cId="2821707176" sldId="1483"/>
            <ac:spMk id="18" creationId="{56065185-5C34-4F86-AA96-AA4D065B0EF4}"/>
          </ac:spMkLst>
        </pc:spChg>
        <pc:picChg chg="mod">
          <ac:chgData name="Raquel de la Iglesia Arnaez" userId="7364fd98-2062-4f8f-aa81-1cbb34cedb81" providerId="ADAL" clId="{A48EA10A-0C9D-4275-A49E-A6A2E76C3DEB}" dt="2020-12-11T18:30:11.133" v="35" actId="1076"/>
          <ac:picMkLst>
            <pc:docMk/>
            <pc:sldMk cId="2821707176" sldId="1483"/>
            <ac:picMk id="7" creationId="{551ECB4E-17F0-49D5-A8E0-D1F810441B92}"/>
          </ac:picMkLst>
        </pc:picChg>
      </pc:sldChg>
      <pc:sldChg chg="delSp modSp add mod">
        <pc:chgData name="Raquel de la Iglesia Arnaez" userId="7364fd98-2062-4f8f-aa81-1cbb34cedb81" providerId="ADAL" clId="{A48EA10A-0C9D-4275-A49E-A6A2E76C3DEB}" dt="2020-12-11T18:42:26.295" v="272" actId="478"/>
        <pc:sldMkLst>
          <pc:docMk/>
          <pc:sldMk cId="642730782" sldId="1484"/>
        </pc:sldMkLst>
        <pc:spChg chg="mod">
          <ac:chgData name="Raquel de la Iglesia Arnaez" userId="7364fd98-2062-4f8f-aa81-1cbb34cedb81" providerId="ADAL" clId="{A48EA10A-0C9D-4275-A49E-A6A2E76C3DEB}" dt="2020-12-11T18:42:21.830" v="271" actId="14100"/>
          <ac:spMkLst>
            <pc:docMk/>
            <pc:sldMk cId="642730782" sldId="1484"/>
            <ac:spMk id="7" creationId="{BAE1DB9D-D5B0-4ECA-873C-1C9AA11CB0C8}"/>
          </ac:spMkLst>
        </pc:spChg>
        <pc:picChg chg="del">
          <ac:chgData name="Raquel de la Iglesia Arnaez" userId="7364fd98-2062-4f8f-aa81-1cbb34cedb81" providerId="ADAL" clId="{A48EA10A-0C9D-4275-A49E-A6A2E76C3DEB}" dt="2020-12-11T18:42:26.295" v="272" actId="478"/>
          <ac:picMkLst>
            <pc:docMk/>
            <pc:sldMk cId="642730782" sldId="1484"/>
            <ac:picMk id="4" creationId="{DC5563C5-DA86-471B-9A93-C711A71CFDB1}"/>
          </ac:picMkLst>
        </pc:picChg>
        <pc:picChg chg="mod">
          <ac:chgData name="Raquel de la Iglesia Arnaez" userId="7364fd98-2062-4f8f-aa81-1cbb34cedb81" providerId="ADAL" clId="{A48EA10A-0C9D-4275-A49E-A6A2E76C3DEB}" dt="2020-12-11T18:42:16.064" v="270" actId="1076"/>
          <ac:picMkLst>
            <pc:docMk/>
            <pc:sldMk cId="642730782" sldId="1484"/>
            <ac:picMk id="5" creationId="{6E58D5E4-66AC-4303-8EF6-CB3D9F8611AB}"/>
          </ac:picMkLst>
        </pc:picChg>
      </pc:sldChg>
      <pc:sldChg chg="modSp add mod ord">
        <pc:chgData name="Raquel de la Iglesia Arnaez" userId="7364fd98-2062-4f8f-aa81-1cbb34cedb81" providerId="ADAL" clId="{A48EA10A-0C9D-4275-A49E-A6A2E76C3DEB}" dt="2020-12-11T18:48:01.278" v="459" actId="1076"/>
        <pc:sldMkLst>
          <pc:docMk/>
          <pc:sldMk cId="2009123160" sldId="1485"/>
        </pc:sldMkLst>
        <pc:spChg chg="mod">
          <ac:chgData name="Raquel de la Iglesia Arnaez" userId="7364fd98-2062-4f8f-aa81-1cbb34cedb81" providerId="ADAL" clId="{A48EA10A-0C9D-4275-A49E-A6A2E76C3DEB}" dt="2020-12-11T18:48:01.278" v="459" actId="1076"/>
          <ac:spMkLst>
            <pc:docMk/>
            <pc:sldMk cId="2009123160" sldId="1485"/>
            <ac:spMk id="8" creationId="{00000000-0000-0000-0000-000000000000}"/>
          </ac:spMkLst>
        </pc:spChg>
        <pc:spChg chg="mod">
          <ac:chgData name="Raquel de la Iglesia Arnaez" userId="7364fd98-2062-4f8f-aa81-1cbb34cedb81" providerId="ADAL" clId="{A48EA10A-0C9D-4275-A49E-A6A2E76C3DEB}" dt="2020-12-11T18:47:51.957" v="455" actId="1076"/>
          <ac:spMkLst>
            <pc:docMk/>
            <pc:sldMk cId="2009123160" sldId="1485"/>
            <ac:spMk id="10" creationId="{2C21BD54-7B77-41FD-88E2-41A9802314EF}"/>
          </ac:spMkLst>
        </pc:spChg>
        <pc:picChg chg="mod">
          <ac:chgData name="Raquel de la Iglesia Arnaez" userId="7364fd98-2062-4f8f-aa81-1cbb34cedb81" providerId="ADAL" clId="{A48EA10A-0C9D-4275-A49E-A6A2E76C3DEB}" dt="2020-12-11T18:47:17.339" v="445" actId="1076"/>
          <ac:picMkLst>
            <pc:docMk/>
            <pc:sldMk cId="2009123160" sldId="1485"/>
            <ac:picMk id="2" creationId="{728F369E-87B0-49B9-8EAD-6CCFEEF5EAE7}"/>
          </ac:picMkLst>
        </pc:picChg>
        <pc:picChg chg="mod">
          <ac:chgData name="Raquel de la Iglesia Arnaez" userId="7364fd98-2062-4f8f-aa81-1cbb34cedb81" providerId="ADAL" clId="{A48EA10A-0C9D-4275-A49E-A6A2E76C3DEB}" dt="2020-12-11T18:47:14.207" v="444" actId="14100"/>
          <ac:picMkLst>
            <pc:docMk/>
            <pc:sldMk cId="2009123160" sldId="1485"/>
            <ac:picMk id="6" creationId="{4D5246D0-0CB5-4717-85BA-A36B451017A0}"/>
          </ac:picMkLst>
        </pc:picChg>
      </pc:sldChg>
      <pc:sldChg chg="modSp add mod modShow">
        <pc:chgData name="Raquel de la Iglesia Arnaez" userId="7364fd98-2062-4f8f-aa81-1cbb34cedb81" providerId="ADAL" clId="{A48EA10A-0C9D-4275-A49E-A6A2E76C3DEB}" dt="2020-12-11T18:58:51.720" v="664" actId="729"/>
        <pc:sldMkLst>
          <pc:docMk/>
          <pc:sldMk cId="3498698947" sldId="1486"/>
        </pc:sldMkLst>
        <pc:spChg chg="mod">
          <ac:chgData name="Raquel de la Iglesia Arnaez" userId="7364fd98-2062-4f8f-aa81-1cbb34cedb81" providerId="ADAL" clId="{A48EA10A-0C9D-4275-A49E-A6A2E76C3DEB}" dt="2020-12-11T18:29:51.869" v="26" actId="27636"/>
          <ac:spMkLst>
            <pc:docMk/>
            <pc:sldMk cId="3498698947" sldId="1486"/>
            <ac:spMk id="3" creationId="{00000000-0000-0000-0000-000000000000}"/>
          </ac:spMkLst>
        </pc:spChg>
      </pc:sldChg>
      <pc:sldChg chg="add mod modShow">
        <pc:chgData name="Raquel de la Iglesia Arnaez" userId="7364fd98-2062-4f8f-aa81-1cbb34cedb81" providerId="ADAL" clId="{A48EA10A-0C9D-4275-A49E-A6A2E76C3DEB}" dt="2020-12-11T18:59:02.767" v="667" actId="729"/>
        <pc:sldMkLst>
          <pc:docMk/>
          <pc:sldMk cId="1182144971" sldId="1487"/>
        </pc:sldMkLst>
      </pc:sldChg>
      <pc:sldChg chg="modSp add mod">
        <pc:chgData name="Raquel de la Iglesia Arnaez" userId="7364fd98-2062-4f8f-aa81-1cbb34cedb81" providerId="ADAL" clId="{A48EA10A-0C9D-4275-A49E-A6A2E76C3DEB}" dt="2020-12-11T18:59:24.096" v="673" actId="1076"/>
        <pc:sldMkLst>
          <pc:docMk/>
          <pc:sldMk cId="692428499" sldId="1488"/>
        </pc:sldMkLst>
        <pc:picChg chg="mod">
          <ac:chgData name="Raquel de la Iglesia Arnaez" userId="7364fd98-2062-4f8f-aa81-1cbb34cedb81" providerId="ADAL" clId="{A48EA10A-0C9D-4275-A49E-A6A2E76C3DEB}" dt="2020-12-11T18:59:16.513" v="671" actId="14100"/>
          <ac:picMkLst>
            <pc:docMk/>
            <pc:sldMk cId="692428499" sldId="1488"/>
            <ac:picMk id="13" creationId="{1F2FFBFD-B440-4E66-BE2C-02E0443D1B64}"/>
          </ac:picMkLst>
        </pc:picChg>
        <pc:picChg chg="mod">
          <ac:chgData name="Raquel de la Iglesia Arnaez" userId="7364fd98-2062-4f8f-aa81-1cbb34cedb81" providerId="ADAL" clId="{A48EA10A-0C9D-4275-A49E-A6A2E76C3DEB}" dt="2020-12-11T18:59:13.860" v="670" actId="1076"/>
          <ac:picMkLst>
            <pc:docMk/>
            <pc:sldMk cId="692428499" sldId="1488"/>
            <ac:picMk id="14" creationId="{962B7092-EFF5-4C73-8C7B-E6827CC633CA}"/>
          </ac:picMkLst>
        </pc:picChg>
        <pc:picChg chg="mod">
          <ac:chgData name="Raquel de la Iglesia Arnaez" userId="7364fd98-2062-4f8f-aa81-1cbb34cedb81" providerId="ADAL" clId="{A48EA10A-0C9D-4275-A49E-A6A2E76C3DEB}" dt="2020-12-11T18:59:24.096" v="673" actId="1076"/>
          <ac:picMkLst>
            <pc:docMk/>
            <pc:sldMk cId="692428499" sldId="1488"/>
            <ac:picMk id="20" creationId="{2D9989C4-EC1F-475A-BBE7-D0941730E9B8}"/>
          </ac:picMkLst>
        </pc:picChg>
        <pc:cxnChg chg="mod">
          <ac:chgData name="Raquel de la Iglesia Arnaez" userId="7364fd98-2062-4f8f-aa81-1cbb34cedb81" providerId="ADAL" clId="{A48EA10A-0C9D-4275-A49E-A6A2E76C3DEB}" dt="2020-12-11T18:59:22.068" v="672" actId="1076"/>
          <ac:cxnSpMkLst>
            <pc:docMk/>
            <pc:sldMk cId="692428499" sldId="1488"/>
            <ac:cxnSpMk id="3" creationId="{00000000-0000-0000-0000-000000000000}"/>
          </ac:cxnSpMkLst>
        </pc:cxnChg>
      </pc:sldChg>
      <pc:sldChg chg="delSp modSp add mod setBg delDesignElem">
        <pc:chgData name="Raquel de la Iglesia Arnaez" userId="7364fd98-2062-4f8f-aa81-1cbb34cedb81" providerId="ADAL" clId="{A48EA10A-0C9D-4275-A49E-A6A2E76C3DEB}" dt="2020-12-12T15:08:29.337" v="1456" actId="732"/>
        <pc:sldMkLst>
          <pc:docMk/>
          <pc:sldMk cId="156868928" sldId="1489"/>
        </pc:sldMkLst>
        <pc:spChg chg="del">
          <ac:chgData name="Raquel de la Iglesia Arnaez" userId="7364fd98-2062-4f8f-aa81-1cbb34cedb81" providerId="ADAL" clId="{A48EA10A-0C9D-4275-A49E-A6A2E76C3DEB}" dt="2020-12-11T18:29:51.237" v="23"/>
          <ac:spMkLst>
            <pc:docMk/>
            <pc:sldMk cId="156868928" sldId="1489"/>
            <ac:spMk id="15" creationId="{693B08FD-5ECC-4728-AA84-CD6AC875BF8E}"/>
          </ac:spMkLst>
        </pc:spChg>
        <pc:spChg chg="del">
          <ac:chgData name="Raquel de la Iglesia Arnaez" userId="7364fd98-2062-4f8f-aa81-1cbb34cedb81" providerId="ADAL" clId="{A48EA10A-0C9D-4275-A49E-A6A2E76C3DEB}" dt="2020-12-11T18:29:51.237" v="23"/>
          <ac:spMkLst>
            <pc:docMk/>
            <pc:sldMk cId="156868928" sldId="1489"/>
            <ac:spMk id="17" creationId="{2549107E-EC98-4933-8F8F-A1713C393B7E}"/>
          </ac:spMkLst>
        </pc:spChg>
        <pc:picChg chg="mod modCrop">
          <ac:chgData name="Raquel de la Iglesia Arnaez" userId="7364fd98-2062-4f8f-aa81-1cbb34cedb81" providerId="ADAL" clId="{A48EA10A-0C9D-4275-A49E-A6A2E76C3DEB}" dt="2020-12-12T15:08:29.337" v="1456" actId="732"/>
          <ac:picMkLst>
            <pc:docMk/>
            <pc:sldMk cId="156868928" sldId="1489"/>
            <ac:picMk id="3" creationId="{228AF85A-A468-40E1-B97C-A77D11FAD8AD}"/>
          </ac:picMkLst>
        </pc:picChg>
      </pc:sldChg>
      <pc:sldChg chg="modSp add mod">
        <pc:chgData name="Raquel de la Iglesia Arnaez" userId="7364fd98-2062-4f8f-aa81-1cbb34cedb81" providerId="ADAL" clId="{A48EA10A-0C9D-4275-A49E-A6A2E76C3DEB}" dt="2020-12-11T19:06:15.556" v="844" actId="1076"/>
        <pc:sldMkLst>
          <pc:docMk/>
          <pc:sldMk cId="2969361224" sldId="1490"/>
        </pc:sldMkLst>
        <pc:spChg chg="mod">
          <ac:chgData name="Raquel de la Iglesia Arnaez" userId="7364fd98-2062-4f8f-aa81-1cbb34cedb81" providerId="ADAL" clId="{A48EA10A-0C9D-4275-A49E-A6A2E76C3DEB}" dt="2020-12-11T19:06:15.556" v="844" actId="1076"/>
          <ac:spMkLst>
            <pc:docMk/>
            <pc:sldMk cId="2969361224" sldId="1490"/>
            <ac:spMk id="8" creationId="{20A6421A-41A4-43C0-846F-AE298B37EBA1}"/>
          </ac:spMkLst>
        </pc:spChg>
        <pc:picChg chg="mod">
          <ac:chgData name="Raquel de la Iglesia Arnaez" userId="7364fd98-2062-4f8f-aa81-1cbb34cedb81" providerId="ADAL" clId="{A48EA10A-0C9D-4275-A49E-A6A2E76C3DEB}" dt="2020-12-11T19:06:05.149" v="839" actId="1076"/>
          <ac:picMkLst>
            <pc:docMk/>
            <pc:sldMk cId="2969361224" sldId="1490"/>
            <ac:picMk id="3" creationId="{559D43A4-9BED-4324-86E9-950A2212A91D}"/>
          </ac:picMkLst>
        </pc:picChg>
        <pc:picChg chg="mod">
          <ac:chgData name="Raquel de la Iglesia Arnaez" userId="7364fd98-2062-4f8f-aa81-1cbb34cedb81" providerId="ADAL" clId="{A48EA10A-0C9D-4275-A49E-A6A2E76C3DEB}" dt="2020-12-11T19:06:08.735" v="840" actId="1076"/>
          <ac:picMkLst>
            <pc:docMk/>
            <pc:sldMk cId="2969361224" sldId="1490"/>
            <ac:picMk id="4" creationId="{91FD0A57-CD00-4961-BB22-78B1290E3A11}"/>
          </ac:picMkLst>
        </pc:picChg>
        <pc:picChg chg="mod">
          <ac:chgData name="Raquel de la Iglesia Arnaez" userId="7364fd98-2062-4f8f-aa81-1cbb34cedb81" providerId="ADAL" clId="{A48EA10A-0C9D-4275-A49E-A6A2E76C3DEB}" dt="2020-12-11T19:06:10.092" v="841" actId="1076"/>
          <ac:picMkLst>
            <pc:docMk/>
            <pc:sldMk cId="2969361224" sldId="1490"/>
            <ac:picMk id="1026" creationId="{D70DCE05-C1E0-4011-A63D-3749682B8E9A}"/>
          </ac:picMkLst>
        </pc:picChg>
      </pc:sldChg>
      <pc:sldChg chg="add">
        <pc:chgData name="Raquel de la Iglesia Arnaez" userId="7364fd98-2062-4f8f-aa81-1cbb34cedb81" providerId="ADAL" clId="{A48EA10A-0C9D-4275-A49E-A6A2E76C3DEB}" dt="2020-12-11T18:29:51.237" v="23"/>
        <pc:sldMkLst>
          <pc:docMk/>
          <pc:sldMk cId="129432610" sldId="1491"/>
        </pc:sldMkLst>
      </pc:sldChg>
      <pc:sldChg chg="modSp add">
        <pc:chgData name="Raquel de la Iglesia Arnaez" userId="7364fd98-2062-4f8f-aa81-1cbb34cedb81" providerId="ADAL" clId="{A48EA10A-0C9D-4275-A49E-A6A2E76C3DEB}" dt="2020-12-12T15:00:13.005" v="1354" actId="1076"/>
        <pc:sldMkLst>
          <pc:docMk/>
          <pc:sldMk cId="4070138021" sldId="1493"/>
        </pc:sldMkLst>
        <pc:picChg chg="mod">
          <ac:chgData name="Raquel de la Iglesia Arnaez" userId="7364fd98-2062-4f8f-aa81-1cbb34cedb81" providerId="ADAL" clId="{A48EA10A-0C9D-4275-A49E-A6A2E76C3DEB}" dt="2020-12-12T15:00:13.005" v="1354" actId="1076"/>
          <ac:picMkLst>
            <pc:docMk/>
            <pc:sldMk cId="4070138021" sldId="1493"/>
            <ac:picMk id="3074" creationId="{CA743E0A-AC99-4847-B359-3C1C641DBD88}"/>
          </ac:picMkLst>
        </pc:picChg>
      </pc:sldChg>
      <pc:sldChg chg="add">
        <pc:chgData name="Raquel de la Iglesia Arnaez" userId="7364fd98-2062-4f8f-aa81-1cbb34cedb81" providerId="ADAL" clId="{A48EA10A-0C9D-4275-A49E-A6A2E76C3DEB}" dt="2020-12-11T18:29:51.237" v="23"/>
        <pc:sldMkLst>
          <pc:docMk/>
          <pc:sldMk cId="3658412753" sldId="1494"/>
        </pc:sldMkLst>
      </pc:sldChg>
      <pc:sldChg chg="delSp modSp add mod setBg delDesignElem">
        <pc:chgData name="Raquel de la Iglesia Arnaez" userId="7364fd98-2062-4f8f-aa81-1cbb34cedb81" providerId="ADAL" clId="{A48EA10A-0C9D-4275-A49E-A6A2E76C3DEB}" dt="2020-12-11T18:59:37.126" v="675" actId="1076"/>
        <pc:sldMkLst>
          <pc:docMk/>
          <pc:sldMk cId="1147941743" sldId="1495"/>
        </pc:sldMkLst>
        <pc:spChg chg="del">
          <ac:chgData name="Raquel de la Iglesia Arnaez" userId="7364fd98-2062-4f8f-aa81-1cbb34cedb81" providerId="ADAL" clId="{A48EA10A-0C9D-4275-A49E-A6A2E76C3DEB}" dt="2020-12-11T18:29:51.237" v="23"/>
          <ac:spMkLst>
            <pc:docMk/>
            <pc:sldMk cId="1147941743" sldId="1495"/>
            <ac:spMk id="20" creationId="{693B08FD-5ECC-4728-AA84-CD6AC875BF8E}"/>
          </ac:spMkLst>
        </pc:spChg>
        <pc:spChg chg="del">
          <ac:chgData name="Raquel de la Iglesia Arnaez" userId="7364fd98-2062-4f8f-aa81-1cbb34cedb81" providerId="ADAL" clId="{A48EA10A-0C9D-4275-A49E-A6A2E76C3DEB}" dt="2020-12-11T18:29:51.237" v="23"/>
          <ac:spMkLst>
            <pc:docMk/>
            <pc:sldMk cId="1147941743" sldId="1495"/>
            <ac:spMk id="22" creationId="{2549107E-EC98-4933-8F8F-A1713C393B7E}"/>
          </ac:spMkLst>
        </pc:spChg>
        <pc:picChg chg="mod">
          <ac:chgData name="Raquel de la Iglesia Arnaez" userId="7364fd98-2062-4f8f-aa81-1cbb34cedb81" providerId="ADAL" clId="{A48EA10A-0C9D-4275-A49E-A6A2E76C3DEB}" dt="2020-12-11T18:59:37.126" v="675" actId="1076"/>
          <ac:picMkLst>
            <pc:docMk/>
            <pc:sldMk cId="1147941743" sldId="1495"/>
            <ac:picMk id="15" creationId="{BADA4147-D9D5-4F4A-AD5D-694A63BABBCF}"/>
          </ac:picMkLst>
        </pc:picChg>
      </pc:sldChg>
      <pc:sldChg chg="modSp add setBg">
        <pc:chgData name="Raquel de la Iglesia Arnaez" userId="7364fd98-2062-4f8f-aa81-1cbb34cedb81" providerId="ADAL" clId="{A48EA10A-0C9D-4275-A49E-A6A2E76C3DEB}" dt="2020-12-12T15:03:32.990" v="1396" actId="1076"/>
        <pc:sldMkLst>
          <pc:docMk/>
          <pc:sldMk cId="2982692301" sldId="1496"/>
        </pc:sldMkLst>
        <pc:picChg chg="mod">
          <ac:chgData name="Raquel de la Iglesia Arnaez" userId="7364fd98-2062-4f8f-aa81-1cbb34cedb81" providerId="ADAL" clId="{A48EA10A-0C9D-4275-A49E-A6A2E76C3DEB}" dt="2020-12-12T15:03:32.990" v="1396" actId="1076"/>
          <ac:picMkLst>
            <pc:docMk/>
            <pc:sldMk cId="2982692301" sldId="1496"/>
            <ac:picMk id="9218" creationId="{C47380ED-D339-41C1-A48E-A6D4F3A0E319}"/>
          </ac:picMkLst>
        </pc:picChg>
      </pc:sldChg>
      <pc:sldChg chg="modSp add">
        <pc:chgData name="Raquel de la Iglesia Arnaez" userId="7364fd98-2062-4f8f-aa81-1cbb34cedb81" providerId="ADAL" clId="{A48EA10A-0C9D-4275-A49E-A6A2E76C3DEB}" dt="2020-12-11T22:37:29.808" v="1156" actId="1076"/>
        <pc:sldMkLst>
          <pc:docMk/>
          <pc:sldMk cId="3456025707" sldId="1498"/>
        </pc:sldMkLst>
        <pc:picChg chg="mod">
          <ac:chgData name="Raquel de la Iglesia Arnaez" userId="7364fd98-2062-4f8f-aa81-1cbb34cedb81" providerId="ADAL" clId="{A48EA10A-0C9D-4275-A49E-A6A2E76C3DEB}" dt="2020-12-11T22:37:29.808" v="1156" actId="1076"/>
          <ac:picMkLst>
            <pc:docMk/>
            <pc:sldMk cId="3456025707" sldId="1498"/>
            <ac:picMk id="10242" creationId="{2F024369-A6BC-41DA-A4C3-7853810D4CB6}"/>
          </ac:picMkLst>
        </pc:picChg>
      </pc:sldChg>
      <pc:sldChg chg="modSp add mod">
        <pc:chgData name="Raquel de la Iglesia Arnaez" userId="7364fd98-2062-4f8f-aa81-1cbb34cedb81" providerId="ADAL" clId="{A48EA10A-0C9D-4275-A49E-A6A2E76C3DEB}" dt="2020-12-12T15:03:17.399" v="1392" actId="14100"/>
        <pc:sldMkLst>
          <pc:docMk/>
          <pc:sldMk cId="3724425373" sldId="1500"/>
        </pc:sldMkLst>
        <pc:picChg chg="mod">
          <ac:chgData name="Raquel de la Iglesia Arnaez" userId="7364fd98-2062-4f8f-aa81-1cbb34cedb81" providerId="ADAL" clId="{A48EA10A-0C9D-4275-A49E-A6A2E76C3DEB}" dt="2020-12-12T15:03:17.399" v="1392" actId="14100"/>
          <ac:picMkLst>
            <pc:docMk/>
            <pc:sldMk cId="3724425373" sldId="1500"/>
            <ac:picMk id="3" creationId="{46219668-B76C-4D92-B376-0658274C1973}"/>
          </ac:picMkLst>
        </pc:picChg>
      </pc:sldChg>
      <pc:sldChg chg="modSp add mod">
        <pc:chgData name="Raquel de la Iglesia Arnaez" userId="7364fd98-2062-4f8f-aa81-1cbb34cedb81" providerId="ADAL" clId="{A48EA10A-0C9D-4275-A49E-A6A2E76C3DEB}" dt="2020-12-12T15:02:49.494" v="1388" actId="1076"/>
        <pc:sldMkLst>
          <pc:docMk/>
          <pc:sldMk cId="3786615787" sldId="1501"/>
        </pc:sldMkLst>
        <pc:picChg chg="mod">
          <ac:chgData name="Raquel de la Iglesia Arnaez" userId="7364fd98-2062-4f8f-aa81-1cbb34cedb81" providerId="ADAL" clId="{A48EA10A-0C9D-4275-A49E-A6A2E76C3DEB}" dt="2020-12-12T15:02:49.494" v="1388" actId="1076"/>
          <ac:picMkLst>
            <pc:docMk/>
            <pc:sldMk cId="3786615787" sldId="1501"/>
            <ac:picMk id="3" creationId="{BB642E96-340E-43CB-A935-796E9FF4F5F7}"/>
          </ac:picMkLst>
        </pc:picChg>
      </pc:sldChg>
      <pc:sldChg chg="modSp add mod">
        <pc:chgData name="Raquel de la Iglesia Arnaez" userId="7364fd98-2062-4f8f-aa81-1cbb34cedb81" providerId="ADAL" clId="{A48EA10A-0C9D-4275-A49E-A6A2E76C3DEB}" dt="2020-12-12T15:02:20.943" v="1384" actId="1076"/>
        <pc:sldMkLst>
          <pc:docMk/>
          <pc:sldMk cId="3240916925" sldId="1502"/>
        </pc:sldMkLst>
        <pc:picChg chg="mod">
          <ac:chgData name="Raquel de la Iglesia Arnaez" userId="7364fd98-2062-4f8f-aa81-1cbb34cedb81" providerId="ADAL" clId="{A48EA10A-0C9D-4275-A49E-A6A2E76C3DEB}" dt="2020-12-12T15:02:20.943" v="1384" actId="1076"/>
          <ac:picMkLst>
            <pc:docMk/>
            <pc:sldMk cId="3240916925" sldId="1502"/>
            <ac:picMk id="3" creationId="{3E0B9C2B-886D-4FAE-ACAD-EDF6FBB93C78}"/>
          </ac:picMkLst>
        </pc:picChg>
      </pc:sldChg>
      <pc:sldChg chg="modSp add mod">
        <pc:chgData name="Raquel de la Iglesia Arnaez" userId="7364fd98-2062-4f8f-aa81-1cbb34cedb81" providerId="ADAL" clId="{A48EA10A-0C9D-4275-A49E-A6A2E76C3DEB}" dt="2020-12-12T15:02:03.991" v="1382" actId="14100"/>
        <pc:sldMkLst>
          <pc:docMk/>
          <pc:sldMk cId="2523891895" sldId="1503"/>
        </pc:sldMkLst>
        <pc:picChg chg="mod">
          <ac:chgData name="Raquel de la Iglesia Arnaez" userId="7364fd98-2062-4f8f-aa81-1cbb34cedb81" providerId="ADAL" clId="{A48EA10A-0C9D-4275-A49E-A6A2E76C3DEB}" dt="2020-12-12T15:02:03.991" v="1382" actId="14100"/>
          <ac:picMkLst>
            <pc:docMk/>
            <pc:sldMk cId="2523891895" sldId="1503"/>
            <ac:picMk id="3" creationId="{D0B301B7-9383-4832-A4FC-E7C298554C41}"/>
          </ac:picMkLst>
        </pc:picChg>
      </pc:sldChg>
      <pc:sldChg chg="modSp add mod">
        <pc:chgData name="Raquel de la Iglesia Arnaez" userId="7364fd98-2062-4f8f-aa81-1cbb34cedb81" providerId="ADAL" clId="{A48EA10A-0C9D-4275-A49E-A6A2E76C3DEB}" dt="2020-12-12T15:01:36.831" v="1375" actId="1076"/>
        <pc:sldMkLst>
          <pc:docMk/>
          <pc:sldMk cId="4034163816" sldId="1504"/>
        </pc:sldMkLst>
        <pc:picChg chg="mod modCrop">
          <ac:chgData name="Raquel de la Iglesia Arnaez" userId="7364fd98-2062-4f8f-aa81-1cbb34cedb81" providerId="ADAL" clId="{A48EA10A-0C9D-4275-A49E-A6A2E76C3DEB}" dt="2020-12-12T15:01:36.831" v="1375" actId="1076"/>
          <ac:picMkLst>
            <pc:docMk/>
            <pc:sldMk cId="4034163816" sldId="1504"/>
            <ac:picMk id="3" creationId="{B81B1891-5CDA-42B7-90C8-DACAE6470186}"/>
          </ac:picMkLst>
        </pc:picChg>
      </pc:sldChg>
      <pc:sldChg chg="modSp add mod">
        <pc:chgData name="Raquel de la Iglesia Arnaez" userId="7364fd98-2062-4f8f-aa81-1cbb34cedb81" providerId="ADAL" clId="{A48EA10A-0C9D-4275-A49E-A6A2E76C3DEB}" dt="2020-12-12T15:01:11.439" v="1370" actId="1076"/>
        <pc:sldMkLst>
          <pc:docMk/>
          <pc:sldMk cId="1285222037" sldId="1505"/>
        </pc:sldMkLst>
        <pc:picChg chg="mod">
          <ac:chgData name="Raquel de la Iglesia Arnaez" userId="7364fd98-2062-4f8f-aa81-1cbb34cedb81" providerId="ADAL" clId="{A48EA10A-0C9D-4275-A49E-A6A2E76C3DEB}" dt="2020-12-12T15:01:11.439" v="1370" actId="1076"/>
          <ac:picMkLst>
            <pc:docMk/>
            <pc:sldMk cId="1285222037" sldId="1505"/>
            <ac:picMk id="3" creationId="{222C0FB1-AA65-479E-BE9F-10D7AAE35715}"/>
          </ac:picMkLst>
        </pc:picChg>
      </pc:sldChg>
      <pc:sldChg chg="modSp add mod">
        <pc:chgData name="Raquel de la Iglesia Arnaez" userId="7364fd98-2062-4f8f-aa81-1cbb34cedb81" providerId="ADAL" clId="{A48EA10A-0C9D-4275-A49E-A6A2E76C3DEB}" dt="2020-12-12T15:00:56.646" v="1366" actId="1076"/>
        <pc:sldMkLst>
          <pc:docMk/>
          <pc:sldMk cId="2983584785" sldId="1506"/>
        </pc:sldMkLst>
        <pc:picChg chg="mod modCrop">
          <ac:chgData name="Raquel de la Iglesia Arnaez" userId="7364fd98-2062-4f8f-aa81-1cbb34cedb81" providerId="ADAL" clId="{A48EA10A-0C9D-4275-A49E-A6A2E76C3DEB}" dt="2020-12-12T15:00:56.646" v="1366" actId="1076"/>
          <ac:picMkLst>
            <pc:docMk/>
            <pc:sldMk cId="2983584785" sldId="1506"/>
            <ac:picMk id="3" creationId="{E54DD094-93A6-499B-9E49-0B4DC00752B5}"/>
          </ac:picMkLst>
        </pc:picChg>
      </pc:sldChg>
      <pc:sldChg chg="modSp add mod">
        <pc:chgData name="Raquel de la Iglesia Arnaez" userId="7364fd98-2062-4f8f-aa81-1cbb34cedb81" providerId="ADAL" clId="{A48EA10A-0C9D-4275-A49E-A6A2E76C3DEB}" dt="2020-12-12T15:00:28.895" v="1357" actId="1076"/>
        <pc:sldMkLst>
          <pc:docMk/>
          <pc:sldMk cId="3781496312" sldId="1507"/>
        </pc:sldMkLst>
        <pc:picChg chg="mod">
          <ac:chgData name="Raquel de la Iglesia Arnaez" userId="7364fd98-2062-4f8f-aa81-1cbb34cedb81" providerId="ADAL" clId="{A48EA10A-0C9D-4275-A49E-A6A2E76C3DEB}" dt="2020-12-12T15:00:28.895" v="1357" actId="1076"/>
          <ac:picMkLst>
            <pc:docMk/>
            <pc:sldMk cId="3781496312" sldId="1507"/>
            <ac:picMk id="3" creationId="{31835B8C-A117-4373-A231-D2FDFC7441BA}"/>
          </ac:picMkLst>
        </pc:picChg>
      </pc:sldChg>
      <pc:sldChg chg="modSp add mod">
        <pc:chgData name="Raquel de la Iglesia Arnaez" userId="7364fd98-2062-4f8f-aa81-1cbb34cedb81" providerId="ADAL" clId="{A48EA10A-0C9D-4275-A49E-A6A2E76C3DEB}" dt="2020-12-12T15:00:00.310" v="1351" actId="1076"/>
        <pc:sldMkLst>
          <pc:docMk/>
          <pc:sldMk cId="2524136375" sldId="1508"/>
        </pc:sldMkLst>
        <pc:picChg chg="mod">
          <ac:chgData name="Raquel de la Iglesia Arnaez" userId="7364fd98-2062-4f8f-aa81-1cbb34cedb81" providerId="ADAL" clId="{A48EA10A-0C9D-4275-A49E-A6A2E76C3DEB}" dt="2020-12-12T15:00:00.310" v="1351" actId="1076"/>
          <ac:picMkLst>
            <pc:docMk/>
            <pc:sldMk cId="2524136375" sldId="1508"/>
            <ac:picMk id="3" creationId="{40BF93D0-DC9C-420B-ACB9-4610937C9618}"/>
          </ac:picMkLst>
        </pc:picChg>
      </pc:sldChg>
      <pc:sldChg chg="addSp modSp new mod">
        <pc:chgData name="Raquel de la Iglesia Arnaez" userId="7364fd98-2062-4f8f-aa81-1cbb34cedb81" providerId="ADAL" clId="{A48EA10A-0C9D-4275-A49E-A6A2E76C3DEB}" dt="2020-12-12T15:26:42.282" v="1813"/>
        <pc:sldMkLst>
          <pc:docMk/>
          <pc:sldMk cId="2748053198" sldId="1509"/>
        </pc:sldMkLst>
        <pc:spChg chg="add mod">
          <ac:chgData name="Raquel de la Iglesia Arnaez" userId="7364fd98-2062-4f8f-aa81-1cbb34cedb81" providerId="ADAL" clId="{A48EA10A-0C9D-4275-A49E-A6A2E76C3DEB}" dt="2020-12-12T15:21:10.258" v="1736" actId="1076"/>
          <ac:spMkLst>
            <pc:docMk/>
            <pc:sldMk cId="2748053198" sldId="1509"/>
            <ac:spMk id="4" creationId="{020E3CF8-E9FA-4D2F-B50A-450CAD22C700}"/>
          </ac:spMkLst>
        </pc:spChg>
        <pc:spChg chg="add mod">
          <ac:chgData name="Raquel de la Iglesia Arnaez" userId="7364fd98-2062-4f8f-aa81-1cbb34cedb81" providerId="ADAL" clId="{A48EA10A-0C9D-4275-A49E-A6A2E76C3DEB}" dt="2020-12-12T15:21:10.258" v="1736" actId="1076"/>
          <ac:spMkLst>
            <pc:docMk/>
            <pc:sldMk cId="2748053198" sldId="1509"/>
            <ac:spMk id="6" creationId="{8C7DE8C0-67A1-4298-8ECE-E3B7482F64A9}"/>
          </ac:spMkLst>
        </pc:spChg>
        <pc:spChg chg="add mod">
          <ac:chgData name="Raquel de la Iglesia Arnaez" userId="7364fd98-2062-4f8f-aa81-1cbb34cedb81" providerId="ADAL" clId="{A48EA10A-0C9D-4275-A49E-A6A2E76C3DEB}" dt="2020-12-12T15:21:10.258" v="1736" actId="1076"/>
          <ac:spMkLst>
            <pc:docMk/>
            <pc:sldMk cId="2748053198" sldId="1509"/>
            <ac:spMk id="8" creationId="{84A0D233-33A5-4FF3-A969-0DA54EDCE7E2}"/>
          </ac:spMkLst>
        </pc:spChg>
        <pc:spChg chg="add mod">
          <ac:chgData name="Raquel de la Iglesia Arnaez" userId="7364fd98-2062-4f8f-aa81-1cbb34cedb81" providerId="ADAL" clId="{A48EA10A-0C9D-4275-A49E-A6A2E76C3DEB}" dt="2020-12-12T15:21:10.258" v="1736" actId="1076"/>
          <ac:spMkLst>
            <pc:docMk/>
            <pc:sldMk cId="2748053198" sldId="1509"/>
            <ac:spMk id="10" creationId="{C8387024-1B84-423C-9641-88AEE2711C42}"/>
          </ac:spMkLst>
        </pc:spChg>
        <pc:spChg chg="add mod">
          <ac:chgData name="Raquel de la Iglesia Arnaez" userId="7364fd98-2062-4f8f-aa81-1cbb34cedb81" providerId="ADAL" clId="{A48EA10A-0C9D-4275-A49E-A6A2E76C3DEB}" dt="2020-12-12T15:21:26.681" v="1749" actId="27636"/>
          <ac:spMkLst>
            <pc:docMk/>
            <pc:sldMk cId="2748053198" sldId="1509"/>
            <ac:spMk id="11" creationId="{D01A0189-00B7-4F76-B239-6DAA40097372}"/>
          </ac:spMkLst>
        </pc:spChg>
        <pc:graphicFrameChg chg="add mod modGraphic">
          <ac:chgData name="Raquel de la Iglesia Arnaez" userId="7364fd98-2062-4f8f-aa81-1cbb34cedb81" providerId="ADAL" clId="{A48EA10A-0C9D-4275-A49E-A6A2E76C3DEB}" dt="2020-12-12T15:26:42.282" v="1813"/>
          <ac:graphicFrameMkLst>
            <pc:docMk/>
            <pc:sldMk cId="2748053198" sldId="1509"/>
            <ac:graphicFrameMk id="2" creationId="{39067274-A487-4662-8317-DBFC1B8FDBA7}"/>
          </ac:graphicFrameMkLst>
        </pc:graphicFrameChg>
      </pc:sldChg>
      <pc:sldMasterChg chg="modSp mod">
        <pc:chgData name="Raquel de la Iglesia Arnaez" userId="7364fd98-2062-4f8f-aa81-1cbb34cedb81" providerId="ADAL" clId="{A48EA10A-0C9D-4275-A49E-A6A2E76C3DEB}" dt="2020-12-11T18:31:01.843" v="92" actId="1037"/>
        <pc:sldMasterMkLst>
          <pc:docMk/>
          <pc:sldMasterMk cId="1322836980" sldId="2147483692"/>
        </pc:sldMasterMkLst>
        <pc:spChg chg="mod">
          <ac:chgData name="Raquel de la Iglesia Arnaez" userId="7364fd98-2062-4f8f-aa81-1cbb34cedb81" providerId="ADAL" clId="{A48EA10A-0C9D-4275-A49E-A6A2E76C3DEB}" dt="2020-12-11T18:30:31.270" v="40" actId="20577"/>
          <ac:spMkLst>
            <pc:docMk/>
            <pc:sldMasterMk cId="1322836980" sldId="2147483692"/>
            <ac:spMk id="29" creationId="{D30C1E89-8D3E-FF43-8175-B146D4974D57}"/>
          </ac:spMkLst>
        </pc:spChg>
        <pc:picChg chg="mod">
          <ac:chgData name="Raquel de la Iglesia Arnaez" userId="7364fd98-2062-4f8f-aa81-1cbb34cedb81" providerId="ADAL" clId="{A48EA10A-0C9D-4275-A49E-A6A2E76C3DEB}" dt="2020-12-11T18:31:01.843" v="92" actId="1037"/>
          <ac:picMkLst>
            <pc:docMk/>
            <pc:sldMasterMk cId="1322836980" sldId="2147483692"/>
            <ac:picMk id="30" creationId="{CEB793E5-D4E0-DB43-9453-36B7320E926F}"/>
          </ac:picMkLst>
        </pc:picChg>
      </pc:sldMasterChg>
    </pc:docChg>
  </pc:docChgLst>
  <pc:docChgLst>
    <pc:chgData name="Raquel de la Iglesia Arnaez" userId="7364fd98-2062-4f8f-aa81-1cbb34cedb81" providerId="ADAL" clId="{A36A185C-4FBE-488B-87A0-8C43F9636DC7}"/>
    <pc:docChg chg="addSld delSld modSld sldOrd">
      <pc:chgData name="Raquel de la Iglesia Arnaez" userId="7364fd98-2062-4f8f-aa81-1cbb34cedb81" providerId="ADAL" clId="{A36A185C-4FBE-488B-87A0-8C43F9636DC7}" dt="2021-05-24T15:28:27.290" v="37" actId="47"/>
      <pc:docMkLst>
        <pc:docMk/>
      </pc:docMkLst>
      <pc:sldChg chg="mod modShow">
        <pc:chgData name="Raquel de la Iglesia Arnaez" userId="7364fd98-2062-4f8f-aa81-1cbb34cedb81" providerId="ADAL" clId="{A36A185C-4FBE-488B-87A0-8C43F9636DC7}" dt="2021-05-24T15:27:01.564" v="24" actId="729"/>
        <pc:sldMkLst>
          <pc:docMk/>
          <pc:sldMk cId="3806923264" sldId="268"/>
        </pc:sldMkLst>
      </pc:sldChg>
      <pc:sldChg chg="mod modShow">
        <pc:chgData name="Raquel de la Iglesia Arnaez" userId="7364fd98-2062-4f8f-aa81-1cbb34cedb81" providerId="ADAL" clId="{A36A185C-4FBE-488B-87A0-8C43F9636DC7}" dt="2021-05-24T15:27:09.314" v="27" actId="729"/>
        <pc:sldMkLst>
          <pc:docMk/>
          <pc:sldMk cId="3233733329" sldId="271"/>
        </pc:sldMkLst>
      </pc:sldChg>
      <pc:sldChg chg="mod modShow">
        <pc:chgData name="Raquel de la Iglesia Arnaez" userId="7364fd98-2062-4f8f-aa81-1cbb34cedb81" providerId="ADAL" clId="{A36A185C-4FBE-488B-87A0-8C43F9636DC7}" dt="2021-05-24T15:27:56.324" v="31" actId="729"/>
        <pc:sldMkLst>
          <pc:docMk/>
          <pc:sldMk cId="0" sldId="285"/>
        </pc:sldMkLst>
      </pc:sldChg>
      <pc:sldChg chg="mod modShow">
        <pc:chgData name="Raquel de la Iglesia Arnaez" userId="7364fd98-2062-4f8f-aa81-1cbb34cedb81" providerId="ADAL" clId="{A36A185C-4FBE-488B-87A0-8C43F9636DC7}" dt="2021-05-24T15:25:59.724" v="15" actId="729"/>
        <pc:sldMkLst>
          <pc:docMk/>
          <pc:sldMk cId="2889904568" sldId="333"/>
        </pc:sldMkLst>
      </pc:sldChg>
      <pc:sldChg chg="add ord">
        <pc:chgData name="Raquel de la Iglesia Arnaez" userId="7364fd98-2062-4f8f-aa81-1cbb34cedb81" providerId="ADAL" clId="{A36A185C-4FBE-488B-87A0-8C43F9636DC7}" dt="2021-05-24T15:24:41.850" v="8"/>
        <pc:sldMkLst>
          <pc:docMk/>
          <pc:sldMk cId="1493659483" sldId="338"/>
        </pc:sldMkLst>
      </pc:sldChg>
      <pc:sldChg chg="add ord">
        <pc:chgData name="Raquel de la Iglesia Arnaez" userId="7364fd98-2062-4f8f-aa81-1cbb34cedb81" providerId="ADAL" clId="{A36A185C-4FBE-488B-87A0-8C43F9636DC7}" dt="2021-05-24T15:24:38.958" v="6"/>
        <pc:sldMkLst>
          <pc:docMk/>
          <pc:sldMk cId="540126750" sldId="339"/>
        </pc:sldMkLst>
      </pc:sldChg>
      <pc:sldChg chg="add">
        <pc:chgData name="Raquel de la Iglesia Arnaez" userId="7364fd98-2062-4f8f-aa81-1cbb34cedb81" providerId="ADAL" clId="{A36A185C-4FBE-488B-87A0-8C43F9636DC7}" dt="2021-05-24T15:24:24.248" v="2"/>
        <pc:sldMkLst>
          <pc:docMk/>
          <pc:sldMk cId="2486422883" sldId="340"/>
        </pc:sldMkLst>
      </pc:sldChg>
      <pc:sldChg chg="add del">
        <pc:chgData name="Raquel de la Iglesia Arnaez" userId="7364fd98-2062-4f8f-aa81-1cbb34cedb81" providerId="ADAL" clId="{A36A185C-4FBE-488B-87A0-8C43F9636DC7}" dt="2021-05-24T15:24:29.764" v="4" actId="47"/>
        <pc:sldMkLst>
          <pc:docMk/>
          <pc:sldMk cId="3660877207" sldId="357"/>
        </pc:sldMkLst>
      </pc:sldChg>
      <pc:sldChg chg="add del">
        <pc:chgData name="Raquel de la Iglesia Arnaez" userId="7364fd98-2062-4f8f-aa81-1cbb34cedb81" providerId="ADAL" clId="{A36A185C-4FBE-488B-87A0-8C43F9636DC7}" dt="2021-05-24T15:26:11.591" v="17" actId="47"/>
        <pc:sldMkLst>
          <pc:docMk/>
          <pc:sldMk cId="1156342775" sldId="368"/>
        </pc:sldMkLst>
      </pc:sldChg>
      <pc:sldChg chg="mod modShow">
        <pc:chgData name="Raquel de la Iglesia Arnaez" userId="7364fd98-2062-4f8f-aa81-1cbb34cedb81" providerId="ADAL" clId="{A36A185C-4FBE-488B-87A0-8C43F9636DC7}" dt="2021-05-24T15:28:15.403" v="33" actId="729"/>
        <pc:sldMkLst>
          <pc:docMk/>
          <pc:sldMk cId="3521191631" sldId="369"/>
        </pc:sldMkLst>
      </pc:sldChg>
      <pc:sldChg chg="mod modShow">
        <pc:chgData name="Raquel de la Iglesia Arnaez" userId="7364fd98-2062-4f8f-aa81-1cbb34cedb81" providerId="ADAL" clId="{A36A185C-4FBE-488B-87A0-8C43F9636DC7}" dt="2021-05-24T15:28:17.188" v="34" actId="729"/>
        <pc:sldMkLst>
          <pc:docMk/>
          <pc:sldMk cId="4177065290" sldId="371"/>
        </pc:sldMkLst>
      </pc:sldChg>
      <pc:sldChg chg="mod modShow">
        <pc:chgData name="Raquel de la Iglesia Arnaez" userId="7364fd98-2062-4f8f-aa81-1cbb34cedb81" providerId="ADAL" clId="{A36A185C-4FBE-488B-87A0-8C43F9636DC7}" dt="2021-05-24T15:25:41.655" v="13" actId="729"/>
        <pc:sldMkLst>
          <pc:docMk/>
          <pc:sldMk cId="1927475445" sldId="376"/>
        </pc:sldMkLst>
      </pc:sldChg>
      <pc:sldChg chg="del">
        <pc:chgData name="Raquel de la Iglesia Arnaez" userId="7364fd98-2062-4f8f-aa81-1cbb34cedb81" providerId="ADAL" clId="{A36A185C-4FBE-488B-87A0-8C43F9636DC7}" dt="2021-05-24T15:25:49.538" v="14" actId="47"/>
        <pc:sldMkLst>
          <pc:docMk/>
          <pc:sldMk cId="768869559" sldId="379"/>
        </pc:sldMkLst>
      </pc:sldChg>
      <pc:sldChg chg="mod modShow">
        <pc:chgData name="Raquel de la Iglesia Arnaez" userId="7364fd98-2062-4f8f-aa81-1cbb34cedb81" providerId="ADAL" clId="{A36A185C-4FBE-488B-87A0-8C43F9636DC7}" dt="2021-05-24T15:26:02.890" v="16" actId="729"/>
        <pc:sldMkLst>
          <pc:docMk/>
          <pc:sldMk cId="4115947263" sldId="383"/>
        </pc:sldMkLst>
      </pc:sldChg>
      <pc:sldChg chg="mod modShow">
        <pc:chgData name="Raquel de la Iglesia Arnaez" userId="7364fd98-2062-4f8f-aa81-1cbb34cedb81" providerId="ADAL" clId="{A36A185C-4FBE-488B-87A0-8C43F9636DC7}" dt="2021-05-24T15:27:06.461" v="26" actId="729"/>
        <pc:sldMkLst>
          <pc:docMk/>
          <pc:sldMk cId="2804081357" sldId="391"/>
        </pc:sldMkLst>
      </pc:sldChg>
      <pc:sldChg chg="mod modShow">
        <pc:chgData name="Raquel de la Iglesia Arnaez" userId="7364fd98-2062-4f8f-aa81-1cbb34cedb81" providerId="ADAL" clId="{A36A185C-4FBE-488B-87A0-8C43F9636DC7}" dt="2021-05-24T15:27:13.229" v="29" actId="729"/>
        <pc:sldMkLst>
          <pc:docMk/>
          <pc:sldMk cId="397122999" sldId="392"/>
        </pc:sldMkLst>
      </pc:sldChg>
      <pc:sldChg chg="add">
        <pc:chgData name="Raquel de la Iglesia Arnaez" userId="7364fd98-2062-4f8f-aa81-1cbb34cedb81" providerId="ADAL" clId="{A36A185C-4FBE-488B-87A0-8C43F9636DC7}" dt="2021-05-24T15:22:26.972" v="0"/>
        <pc:sldMkLst>
          <pc:docMk/>
          <pc:sldMk cId="272642065" sldId="399"/>
        </pc:sldMkLst>
      </pc:sldChg>
      <pc:sldChg chg="add">
        <pc:chgData name="Raquel de la Iglesia Arnaez" userId="7364fd98-2062-4f8f-aa81-1cbb34cedb81" providerId="ADAL" clId="{A36A185C-4FBE-488B-87A0-8C43F9636DC7}" dt="2021-05-24T15:22:26.972" v="0"/>
        <pc:sldMkLst>
          <pc:docMk/>
          <pc:sldMk cId="4242554924" sldId="400"/>
        </pc:sldMkLst>
      </pc:sldChg>
      <pc:sldChg chg="add">
        <pc:chgData name="Raquel de la Iglesia Arnaez" userId="7364fd98-2062-4f8f-aa81-1cbb34cedb81" providerId="ADAL" clId="{A36A185C-4FBE-488B-87A0-8C43F9636DC7}" dt="2021-05-24T15:22:26.972" v="0"/>
        <pc:sldMkLst>
          <pc:docMk/>
          <pc:sldMk cId="3361415182" sldId="401"/>
        </pc:sldMkLst>
      </pc:sldChg>
      <pc:sldChg chg="delSp modSp add mod">
        <pc:chgData name="Raquel de la Iglesia Arnaez" userId="7364fd98-2062-4f8f-aa81-1cbb34cedb81" providerId="ADAL" clId="{A36A185C-4FBE-488B-87A0-8C43F9636DC7}" dt="2021-05-24T15:26:50.252" v="23" actId="14100"/>
        <pc:sldMkLst>
          <pc:docMk/>
          <pc:sldMk cId="588869409" sldId="414"/>
        </pc:sldMkLst>
        <pc:graphicFrameChg chg="mod modGraphic">
          <ac:chgData name="Raquel de la Iglesia Arnaez" userId="7364fd98-2062-4f8f-aa81-1cbb34cedb81" providerId="ADAL" clId="{A36A185C-4FBE-488B-87A0-8C43F9636DC7}" dt="2021-05-24T15:26:45.874" v="21" actId="1076"/>
          <ac:graphicFrameMkLst>
            <pc:docMk/>
            <pc:sldMk cId="588869409" sldId="414"/>
            <ac:graphicFrameMk id="3" creationId="{5AF9E0EF-3237-4CC4-A5D4-315E1787157E}"/>
          </ac:graphicFrameMkLst>
        </pc:graphicFrameChg>
        <pc:graphicFrameChg chg="mod modGraphic">
          <ac:chgData name="Raquel de la Iglesia Arnaez" userId="7364fd98-2062-4f8f-aa81-1cbb34cedb81" providerId="ADAL" clId="{A36A185C-4FBE-488B-87A0-8C43F9636DC7}" dt="2021-05-24T15:26:50.252" v="23" actId="14100"/>
          <ac:graphicFrameMkLst>
            <pc:docMk/>
            <pc:sldMk cId="588869409" sldId="414"/>
            <ac:graphicFrameMk id="4" creationId="{6CD91D4B-CF19-49FB-B92E-4FE3F0442C0D}"/>
          </ac:graphicFrameMkLst>
        </pc:graphicFrameChg>
        <pc:picChg chg="mod">
          <ac:chgData name="Raquel de la Iglesia Arnaez" userId="7364fd98-2062-4f8f-aa81-1cbb34cedb81" providerId="ADAL" clId="{A36A185C-4FBE-488B-87A0-8C43F9636DC7}" dt="2021-05-24T15:26:45.874" v="21" actId="1076"/>
          <ac:picMkLst>
            <pc:docMk/>
            <pc:sldMk cId="588869409" sldId="414"/>
            <ac:picMk id="2" creationId="{5ED6C58A-0DB0-46E5-B17B-8D017B7318D6}"/>
          </ac:picMkLst>
        </pc:picChg>
        <pc:picChg chg="mod">
          <ac:chgData name="Raquel de la Iglesia Arnaez" userId="7364fd98-2062-4f8f-aa81-1cbb34cedb81" providerId="ADAL" clId="{A36A185C-4FBE-488B-87A0-8C43F9636DC7}" dt="2021-05-24T15:26:45.874" v="21" actId="1076"/>
          <ac:picMkLst>
            <pc:docMk/>
            <pc:sldMk cId="588869409" sldId="414"/>
            <ac:picMk id="6" creationId="{9372CDC7-14D1-4466-B91C-8C713574181E}"/>
          </ac:picMkLst>
        </pc:picChg>
        <pc:picChg chg="del">
          <ac:chgData name="Raquel de la Iglesia Arnaez" userId="7364fd98-2062-4f8f-aa81-1cbb34cedb81" providerId="ADAL" clId="{A36A185C-4FBE-488B-87A0-8C43F9636DC7}" dt="2021-05-24T15:26:42.320" v="20" actId="478"/>
          <ac:picMkLst>
            <pc:docMk/>
            <pc:sldMk cId="588869409" sldId="414"/>
            <ac:picMk id="10242" creationId="{0D8C4833-0D17-4154-9300-119556B7E458}"/>
          </ac:picMkLst>
        </pc:picChg>
      </pc:sldChg>
      <pc:sldChg chg="add">
        <pc:chgData name="Raquel de la Iglesia Arnaez" userId="7364fd98-2062-4f8f-aa81-1cbb34cedb81" providerId="ADAL" clId="{A36A185C-4FBE-488B-87A0-8C43F9636DC7}" dt="2021-05-24T15:22:26.972" v="0"/>
        <pc:sldMkLst>
          <pc:docMk/>
          <pc:sldMk cId="2009423998" sldId="415"/>
        </pc:sldMkLst>
      </pc:sldChg>
      <pc:sldChg chg="add">
        <pc:chgData name="Raquel de la Iglesia Arnaez" userId="7364fd98-2062-4f8f-aa81-1cbb34cedb81" providerId="ADAL" clId="{A36A185C-4FBE-488B-87A0-8C43F9636DC7}" dt="2021-05-24T15:22:26.972" v="0"/>
        <pc:sldMkLst>
          <pc:docMk/>
          <pc:sldMk cId="2649471827" sldId="416"/>
        </pc:sldMkLst>
      </pc:sldChg>
      <pc:sldChg chg="add del">
        <pc:chgData name="Raquel de la Iglesia Arnaez" userId="7364fd98-2062-4f8f-aa81-1cbb34cedb81" providerId="ADAL" clId="{A36A185C-4FBE-488B-87A0-8C43F9636DC7}" dt="2021-05-24T15:26:25.032" v="18" actId="47"/>
        <pc:sldMkLst>
          <pc:docMk/>
          <pc:sldMk cId="1446979794" sldId="417"/>
        </pc:sldMkLst>
      </pc:sldChg>
      <pc:sldChg chg="add">
        <pc:chgData name="Raquel de la Iglesia Arnaez" userId="7364fd98-2062-4f8f-aa81-1cbb34cedb81" providerId="ADAL" clId="{A36A185C-4FBE-488B-87A0-8C43F9636DC7}" dt="2021-05-24T15:22:26.972" v="0"/>
        <pc:sldMkLst>
          <pc:docMk/>
          <pc:sldMk cId="2352772717" sldId="425"/>
        </pc:sldMkLst>
      </pc:sldChg>
      <pc:sldChg chg="add">
        <pc:chgData name="Raquel de la Iglesia Arnaez" userId="7364fd98-2062-4f8f-aa81-1cbb34cedb81" providerId="ADAL" clId="{A36A185C-4FBE-488B-87A0-8C43F9636DC7}" dt="2021-05-24T15:23:01.125" v="1"/>
        <pc:sldMkLst>
          <pc:docMk/>
          <pc:sldMk cId="2554957069" sldId="437"/>
        </pc:sldMkLst>
      </pc:sldChg>
      <pc:sldChg chg="add">
        <pc:chgData name="Raquel de la Iglesia Arnaez" userId="7364fd98-2062-4f8f-aa81-1cbb34cedb81" providerId="ADAL" clId="{A36A185C-4FBE-488B-87A0-8C43F9636DC7}" dt="2021-05-24T15:23:01.125" v="1"/>
        <pc:sldMkLst>
          <pc:docMk/>
          <pc:sldMk cId="310662182" sldId="438"/>
        </pc:sldMkLst>
      </pc:sldChg>
      <pc:sldChg chg="add">
        <pc:chgData name="Raquel de la Iglesia Arnaez" userId="7364fd98-2062-4f8f-aa81-1cbb34cedb81" providerId="ADAL" clId="{A36A185C-4FBE-488B-87A0-8C43F9636DC7}" dt="2021-05-24T15:23:01.125" v="1"/>
        <pc:sldMkLst>
          <pc:docMk/>
          <pc:sldMk cId="3867497582" sldId="439"/>
        </pc:sldMkLst>
      </pc:sldChg>
      <pc:sldChg chg="add del">
        <pc:chgData name="Raquel de la Iglesia Arnaez" userId="7364fd98-2062-4f8f-aa81-1cbb34cedb81" providerId="ADAL" clId="{A36A185C-4FBE-488B-87A0-8C43F9636DC7}" dt="2021-05-24T15:24:43.428" v="9" actId="47"/>
        <pc:sldMkLst>
          <pc:docMk/>
          <pc:sldMk cId="1546958875" sldId="440"/>
        </pc:sldMkLst>
      </pc:sldChg>
      <pc:sldChg chg="add del">
        <pc:chgData name="Raquel de la Iglesia Arnaez" userId="7364fd98-2062-4f8f-aa81-1cbb34cedb81" providerId="ADAL" clId="{A36A185C-4FBE-488B-87A0-8C43F9636DC7}" dt="2021-05-24T15:24:47.222" v="10" actId="47"/>
        <pc:sldMkLst>
          <pc:docMk/>
          <pc:sldMk cId="3732042624" sldId="445"/>
        </pc:sldMkLst>
      </pc:sldChg>
      <pc:sldChg chg="del">
        <pc:chgData name="Raquel de la Iglesia Arnaez" userId="7364fd98-2062-4f8f-aa81-1cbb34cedb81" providerId="ADAL" clId="{A36A185C-4FBE-488B-87A0-8C43F9636DC7}" dt="2021-05-24T15:28:27.290" v="37" actId="47"/>
        <pc:sldMkLst>
          <pc:docMk/>
          <pc:sldMk cId="3518537249" sldId="1436"/>
        </pc:sldMkLst>
      </pc:sldChg>
      <pc:sldChg chg="del">
        <pc:chgData name="Raquel de la Iglesia Arnaez" userId="7364fd98-2062-4f8f-aa81-1cbb34cedb81" providerId="ADAL" clId="{A36A185C-4FBE-488B-87A0-8C43F9636DC7}" dt="2021-05-24T15:28:25.737" v="36" actId="47"/>
        <pc:sldMkLst>
          <pc:docMk/>
          <pc:sldMk cId="2420081264" sldId="1441"/>
        </pc:sldMkLst>
      </pc:sldChg>
      <pc:sldChg chg="mod modShow">
        <pc:chgData name="Raquel de la Iglesia Arnaez" userId="7364fd98-2062-4f8f-aa81-1cbb34cedb81" providerId="ADAL" clId="{A36A185C-4FBE-488B-87A0-8C43F9636DC7}" dt="2021-05-24T15:25:32.177" v="11" actId="729"/>
        <pc:sldMkLst>
          <pc:docMk/>
          <pc:sldMk cId="2709695977" sldId="1446"/>
        </pc:sldMkLst>
      </pc:sldChg>
      <pc:sldChg chg="mod modShow">
        <pc:chgData name="Raquel de la Iglesia Arnaez" userId="7364fd98-2062-4f8f-aa81-1cbb34cedb81" providerId="ADAL" clId="{A36A185C-4FBE-488B-87A0-8C43F9636DC7}" dt="2021-05-24T15:25:35.460" v="12" actId="729"/>
        <pc:sldMkLst>
          <pc:docMk/>
          <pc:sldMk cId="1213966984" sldId="1447"/>
        </pc:sldMkLst>
      </pc:sldChg>
      <pc:sldChg chg="mod modShow">
        <pc:chgData name="Raquel de la Iglesia Arnaez" userId="7364fd98-2062-4f8f-aa81-1cbb34cedb81" providerId="ADAL" clId="{A36A185C-4FBE-488B-87A0-8C43F9636DC7}" dt="2021-05-24T15:27:58.581" v="32" actId="729"/>
        <pc:sldMkLst>
          <pc:docMk/>
          <pc:sldMk cId="0" sldId="1455"/>
        </pc:sldMkLst>
      </pc:sldChg>
      <pc:sldChg chg="mod modShow">
        <pc:chgData name="Raquel de la Iglesia Arnaez" userId="7364fd98-2062-4f8f-aa81-1cbb34cedb81" providerId="ADAL" clId="{A36A185C-4FBE-488B-87A0-8C43F9636DC7}" dt="2021-05-24T15:28:20.290" v="35" actId="729"/>
        <pc:sldMkLst>
          <pc:docMk/>
          <pc:sldMk cId="2532581584" sldId="1464"/>
        </pc:sldMkLst>
      </pc:sldChg>
      <pc:sldChg chg="mod modShow">
        <pc:chgData name="Raquel de la Iglesia Arnaez" userId="7364fd98-2062-4f8f-aa81-1cbb34cedb81" providerId="ADAL" clId="{A36A185C-4FBE-488B-87A0-8C43F9636DC7}" dt="2021-05-24T15:27:26.051" v="30" actId="729"/>
        <pc:sldMkLst>
          <pc:docMk/>
          <pc:sldMk cId="1034852506" sldId="1470"/>
        </pc:sldMkLst>
      </pc:sldChg>
      <pc:sldChg chg="mod modShow">
        <pc:chgData name="Raquel de la Iglesia Arnaez" userId="7364fd98-2062-4f8f-aa81-1cbb34cedb81" providerId="ADAL" clId="{A36A185C-4FBE-488B-87A0-8C43F9636DC7}" dt="2021-05-24T15:27:04.603" v="25" actId="729"/>
        <pc:sldMkLst>
          <pc:docMk/>
          <pc:sldMk cId="3498698947" sldId="1486"/>
        </pc:sldMkLst>
      </pc:sldChg>
      <pc:sldChg chg="mod modShow">
        <pc:chgData name="Raquel de la Iglesia Arnaez" userId="7364fd98-2062-4f8f-aa81-1cbb34cedb81" providerId="ADAL" clId="{A36A185C-4FBE-488B-87A0-8C43F9636DC7}" dt="2021-05-24T15:27:11.014" v="28" actId="729"/>
        <pc:sldMkLst>
          <pc:docMk/>
          <pc:sldMk cId="1182144971" sldId="1487"/>
        </pc:sldMkLst>
      </pc:sldChg>
      <pc:sldChg chg="add">
        <pc:chgData name="Raquel de la Iglesia Arnaez" userId="7364fd98-2062-4f8f-aa81-1cbb34cedb81" providerId="ADAL" clId="{A36A185C-4FBE-488B-87A0-8C43F9636DC7}" dt="2021-05-24T15:22:26.972" v="0"/>
        <pc:sldMkLst>
          <pc:docMk/>
          <pc:sldMk cId="4083322460" sldId="1511"/>
        </pc:sldMkLst>
      </pc:sldChg>
      <pc:sldChg chg="add">
        <pc:chgData name="Raquel de la Iglesia Arnaez" userId="7364fd98-2062-4f8f-aa81-1cbb34cedb81" providerId="ADAL" clId="{A36A185C-4FBE-488B-87A0-8C43F9636DC7}" dt="2021-05-24T15:22:26.972" v="0"/>
        <pc:sldMkLst>
          <pc:docMk/>
          <pc:sldMk cId="3899542972" sldId="1512"/>
        </pc:sldMkLst>
      </pc:sldChg>
      <pc:sldChg chg="add del">
        <pc:chgData name="Raquel de la Iglesia Arnaez" userId="7364fd98-2062-4f8f-aa81-1cbb34cedb81" providerId="ADAL" clId="{A36A185C-4FBE-488B-87A0-8C43F9636DC7}" dt="2021-05-24T15:24:28.689" v="3" actId="47"/>
        <pc:sldMkLst>
          <pc:docMk/>
          <pc:sldMk cId="867356674" sldId="1513"/>
        </pc:sldMkLst>
      </pc:sldChg>
    </pc:docChg>
  </pc:docChgLst>
  <pc:docChgLst>
    <pc:chgData name="Raquel de la Iglesia Arnaez" userId="7364fd98-2062-4f8f-aa81-1cbb34cedb81" providerId="ADAL" clId="{D46D26BC-3358-4474-85D2-D9BCBAE01EB2}"/>
    <pc:docChg chg="addSld modSld">
      <pc:chgData name="Raquel de la Iglesia Arnaez" userId="7364fd98-2062-4f8f-aa81-1cbb34cedb81" providerId="ADAL" clId="{D46D26BC-3358-4474-85D2-D9BCBAE01EB2}" dt="2021-04-28T16:08:51.848" v="3" actId="1076"/>
      <pc:docMkLst>
        <pc:docMk/>
      </pc:docMkLst>
      <pc:sldChg chg="addSp modSp new">
        <pc:chgData name="Raquel de la Iglesia Arnaez" userId="7364fd98-2062-4f8f-aa81-1cbb34cedb81" providerId="ADAL" clId="{D46D26BC-3358-4474-85D2-D9BCBAE01EB2}" dt="2021-04-28T16:08:51.848" v="3" actId="1076"/>
        <pc:sldMkLst>
          <pc:docMk/>
          <pc:sldMk cId="489122894" sldId="1510"/>
        </pc:sldMkLst>
        <pc:picChg chg="add mod">
          <ac:chgData name="Raquel de la Iglesia Arnaez" userId="7364fd98-2062-4f8f-aa81-1cbb34cedb81" providerId="ADAL" clId="{D46D26BC-3358-4474-85D2-D9BCBAE01EB2}" dt="2021-04-28T16:08:51.848" v="3" actId="1076"/>
          <ac:picMkLst>
            <pc:docMk/>
            <pc:sldMk cId="489122894" sldId="1510"/>
            <ac:picMk id="1026" creationId="{98FFCAEB-F9B0-4A10-B6C5-8F7F46B4BF9D}"/>
          </ac:picMkLst>
        </pc:picChg>
      </pc:sldChg>
    </pc:docChg>
  </pc:docChgLst>
</pc:chgInfo>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rdelaiglesia\Desktop\2020\DONNAplus\Jornada%20Medico%20Velazquez_Madrid\Graficas%20estudio%20COMENPLUS.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C:\Users\rdelaiglesia\Desktop\2020\DONNAplus\Jornada%20Medico%20Velazquez_Madrid\Graficas%20estudio%20COMENPLUS.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C:\Users\rdelaiglesia\Desktop\2020\DONNAplus\Jornada%20Medico%20Velazquez_Madrid\Graficas%20estudio%20COMENPLUS.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C:\Users\rdelaiglesia\Desktop\2020\DONNAplus\Jornada%20Medico%20Velazquez_Madrid\Graficas%20estudio%20COMENPLUS.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800">
                <a:solidFill>
                  <a:srgbClr val="000099"/>
                </a:solidFill>
              </a:defRPr>
            </a:pPr>
            <a:r>
              <a:rPr lang="es-ES" sz="2800" dirty="0">
                <a:solidFill>
                  <a:srgbClr val="000099"/>
                </a:solidFill>
              </a:rPr>
              <a:t>Especies de </a:t>
            </a:r>
            <a:r>
              <a:rPr lang="es-ES" sz="2800" dirty="0" err="1">
                <a:solidFill>
                  <a:srgbClr val="000099"/>
                </a:solidFill>
              </a:rPr>
              <a:t>lactobacilos</a:t>
            </a:r>
            <a:r>
              <a:rPr lang="es-ES" sz="2800" dirty="0">
                <a:solidFill>
                  <a:srgbClr val="000099"/>
                </a:solidFill>
              </a:rPr>
              <a:t>  predominantes en la vagina de la mujer en edad fértil</a:t>
            </a:r>
            <a:endParaRPr lang="es-ES" sz="2800" baseline="30000" dirty="0">
              <a:solidFill>
                <a:srgbClr val="000099"/>
              </a:solidFill>
            </a:endParaRPr>
          </a:p>
        </c:rich>
      </c:tx>
      <c:layout>
        <c:manualLayout>
          <c:xMode val="edge"/>
          <c:yMode val="edge"/>
          <c:x val="0.13539199348220757"/>
          <c:y val="0"/>
        </c:manualLayout>
      </c:layout>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5.7917114420914906E-2"/>
          <c:y val="0.28428190518513818"/>
          <c:w val="0.91666028599424021"/>
          <c:h val="0.54761990731188726"/>
        </c:manualLayout>
      </c:layout>
      <c:bar3DChart>
        <c:barDir val="col"/>
        <c:grouping val="clustered"/>
        <c:varyColors val="0"/>
        <c:ser>
          <c:idx val="0"/>
          <c:order val="0"/>
          <c:tx>
            <c:strRef>
              <c:f>Hoja1!$B$1</c:f>
              <c:strCache>
                <c:ptCount val="1"/>
                <c:pt idx="0">
                  <c:v>Especies de latobacilos dominantes en la vagina de la mujer en edad fértil1</c:v>
                </c:pt>
              </c:strCache>
            </c:strRef>
          </c:tx>
          <c:spPr>
            <a:solidFill>
              <a:srgbClr val="800080"/>
            </a:solidFill>
          </c:spPr>
          <c:invertIfNegative val="0"/>
          <c:dLbls>
            <c:spPr>
              <a:noFill/>
              <a:ln>
                <a:noFill/>
              </a:ln>
              <a:effectLst/>
            </c:spPr>
            <c:txPr>
              <a:bodyPr/>
              <a:lstStyle/>
              <a:p>
                <a:pPr>
                  <a:defRPr sz="1400"/>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Hoja1!$A$2:$A$9</c:f>
              <c:strCache>
                <c:ptCount val="8"/>
                <c:pt idx="0">
                  <c:v>L. crispatus</c:v>
                </c:pt>
                <c:pt idx="1">
                  <c:v>L. gasseri</c:v>
                </c:pt>
                <c:pt idx="2">
                  <c:v>L. jensenii</c:v>
                </c:pt>
                <c:pt idx="3">
                  <c:v>L. rhamnosus</c:v>
                </c:pt>
                <c:pt idx="4">
                  <c:v>L. reuteri</c:v>
                </c:pt>
                <c:pt idx="5">
                  <c:v>L. fermentum</c:v>
                </c:pt>
                <c:pt idx="6">
                  <c:v>L. casei</c:v>
                </c:pt>
                <c:pt idx="7">
                  <c:v>L. paracasei</c:v>
                </c:pt>
              </c:strCache>
            </c:strRef>
          </c:cat>
          <c:val>
            <c:numRef>
              <c:f>Hoja1!$B$2:$B$9</c:f>
              <c:numCache>
                <c:formatCode>General</c:formatCode>
                <c:ptCount val="8"/>
                <c:pt idx="0">
                  <c:v>19.8</c:v>
                </c:pt>
                <c:pt idx="1">
                  <c:v>18.2</c:v>
                </c:pt>
                <c:pt idx="2">
                  <c:v>11.9</c:v>
                </c:pt>
                <c:pt idx="3">
                  <c:v>7.9</c:v>
                </c:pt>
                <c:pt idx="4">
                  <c:v>3.2</c:v>
                </c:pt>
                <c:pt idx="5">
                  <c:v>1.6</c:v>
                </c:pt>
                <c:pt idx="6">
                  <c:v>0.8</c:v>
                </c:pt>
                <c:pt idx="7">
                  <c:v>0.8</c:v>
                </c:pt>
              </c:numCache>
            </c:numRef>
          </c:val>
          <c:extLst>
            <c:ext xmlns:c16="http://schemas.microsoft.com/office/drawing/2014/chart" uri="{C3380CC4-5D6E-409C-BE32-E72D297353CC}">
              <c16:uniqueId val="{00000000-C859-4A1F-AA45-7D093DC4707E}"/>
            </c:ext>
          </c:extLst>
        </c:ser>
        <c:dLbls>
          <c:showLegendKey val="0"/>
          <c:showVal val="0"/>
          <c:showCatName val="0"/>
          <c:showSerName val="0"/>
          <c:showPercent val="0"/>
          <c:showBubbleSize val="0"/>
        </c:dLbls>
        <c:gapWidth val="150"/>
        <c:shape val="cylinder"/>
        <c:axId val="133422464"/>
        <c:axId val="176195456"/>
        <c:axId val="0"/>
      </c:bar3DChart>
      <c:catAx>
        <c:axId val="133422464"/>
        <c:scaling>
          <c:orientation val="minMax"/>
        </c:scaling>
        <c:delete val="0"/>
        <c:axPos val="b"/>
        <c:numFmt formatCode="General" sourceLinked="0"/>
        <c:majorTickMark val="out"/>
        <c:minorTickMark val="none"/>
        <c:tickLblPos val="nextTo"/>
        <c:txPr>
          <a:bodyPr/>
          <a:lstStyle/>
          <a:p>
            <a:pPr>
              <a:defRPr sz="1050" i="1"/>
            </a:pPr>
            <a:endParaRPr lang="es-ES"/>
          </a:p>
        </c:txPr>
        <c:crossAx val="176195456"/>
        <c:crosses val="autoZero"/>
        <c:auto val="1"/>
        <c:lblAlgn val="ctr"/>
        <c:lblOffset val="100"/>
        <c:noMultiLvlLbl val="0"/>
      </c:catAx>
      <c:valAx>
        <c:axId val="176195456"/>
        <c:scaling>
          <c:orientation val="minMax"/>
        </c:scaling>
        <c:delete val="0"/>
        <c:axPos val="l"/>
        <c:majorGridlines/>
        <c:numFmt formatCode="General" sourceLinked="1"/>
        <c:majorTickMark val="out"/>
        <c:minorTickMark val="none"/>
        <c:tickLblPos val="nextTo"/>
        <c:crossAx val="133422464"/>
        <c:crosses val="autoZero"/>
        <c:crossBetween val="between"/>
      </c:valAx>
    </c:plotArea>
    <c:plotVisOnly val="1"/>
    <c:dispBlanksAs val="gap"/>
    <c:showDLblsOverMax val="0"/>
  </c:chart>
  <c:txPr>
    <a:bodyPr/>
    <a:lstStyle/>
    <a:p>
      <a:pPr>
        <a:defRPr sz="1800"/>
      </a:pPr>
      <a:endParaRPr lang="es-E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cap="none" spc="50" normalizeH="0" baseline="0">
                <a:solidFill>
                  <a:schemeClr val="tx1">
                    <a:lumMod val="65000"/>
                    <a:lumOff val="35000"/>
                  </a:schemeClr>
                </a:solidFill>
                <a:latin typeface="+mj-lt"/>
                <a:ea typeface="+mj-ea"/>
                <a:cs typeface="+mj-cs"/>
              </a:defRPr>
            </a:pPr>
            <a:r>
              <a:rPr lang="es-ES" dirty="0"/>
              <a:t>Mejora de la sintomatología</a:t>
            </a:r>
          </a:p>
        </c:rich>
      </c:tx>
      <c:overlay val="0"/>
      <c:spPr>
        <a:noFill/>
        <a:ln>
          <a:noFill/>
        </a:ln>
        <a:effectLst/>
      </c:spPr>
      <c:txPr>
        <a:bodyPr rot="0" spcFirstLastPara="1" vertOverflow="ellipsis" vert="horz" wrap="square" anchor="ctr" anchorCtr="1"/>
        <a:lstStyle/>
        <a:p>
          <a:pPr>
            <a:defRPr sz="1680" b="0" i="0" u="none" strike="noStrike" kern="1200" cap="none" spc="50" normalizeH="0" baseline="0">
              <a:solidFill>
                <a:schemeClr val="tx1">
                  <a:lumMod val="65000"/>
                  <a:lumOff val="35000"/>
                </a:schemeClr>
              </a:solidFill>
              <a:latin typeface="+mj-lt"/>
              <a:ea typeface="+mj-ea"/>
              <a:cs typeface="+mj-cs"/>
            </a:defRPr>
          </a:pPr>
          <a:endParaRPr lang="es-ES"/>
        </a:p>
      </c:txPr>
    </c:title>
    <c:autoTitleDeleted val="0"/>
    <c:plotArea>
      <c:layout/>
      <c:barChart>
        <c:barDir val="col"/>
        <c:grouping val="clustered"/>
        <c:varyColors val="0"/>
        <c:ser>
          <c:idx val="0"/>
          <c:order val="0"/>
          <c:tx>
            <c:strRef>
              <c:f>Hoja2!$B$13</c:f>
              <c:strCache>
                <c:ptCount val="1"/>
                <c:pt idx="0">
                  <c:v>Isoflavonas</c:v>
                </c:pt>
              </c:strCache>
            </c:strRef>
          </c:tx>
          <c:spPr>
            <a:solidFill>
              <a:schemeClr val="accent1">
                <a:alpha val="70000"/>
              </a:schemeClr>
            </a:solidFill>
            <a:ln>
              <a:noFill/>
            </a:ln>
            <a:effectLst/>
          </c:spPr>
          <c:invertIfNegative val="0"/>
          <c:cat>
            <c:strRef>
              <c:f>Hoja2!$A$14:$A$17</c:f>
              <c:strCache>
                <c:ptCount val="4"/>
                <c:pt idx="0">
                  <c:v>Poco</c:v>
                </c:pt>
                <c:pt idx="1">
                  <c:v>Regular</c:v>
                </c:pt>
                <c:pt idx="2">
                  <c:v>Bastante</c:v>
                </c:pt>
                <c:pt idx="3">
                  <c:v>Mucho</c:v>
                </c:pt>
              </c:strCache>
            </c:strRef>
          </c:cat>
          <c:val>
            <c:numRef>
              <c:f>Hoja2!$B$14:$B$17</c:f>
              <c:numCache>
                <c:formatCode>General</c:formatCode>
                <c:ptCount val="4"/>
                <c:pt idx="0">
                  <c:v>6.8</c:v>
                </c:pt>
                <c:pt idx="1">
                  <c:v>29.2</c:v>
                </c:pt>
                <c:pt idx="2">
                  <c:v>49.8</c:v>
                </c:pt>
                <c:pt idx="3">
                  <c:v>14.2</c:v>
                </c:pt>
              </c:numCache>
            </c:numRef>
          </c:val>
          <c:extLst>
            <c:ext xmlns:c16="http://schemas.microsoft.com/office/drawing/2014/chart" uri="{C3380CC4-5D6E-409C-BE32-E72D297353CC}">
              <c16:uniqueId val="{00000000-D303-42CB-AD23-923F4945DB23}"/>
            </c:ext>
          </c:extLst>
        </c:ser>
        <c:ser>
          <c:idx val="1"/>
          <c:order val="1"/>
          <c:tx>
            <c:strRef>
              <c:f>Hoja2!$C$13</c:f>
              <c:strCache>
                <c:ptCount val="1"/>
                <c:pt idx="0">
                  <c:v>Menocifuga</c:v>
                </c:pt>
              </c:strCache>
            </c:strRef>
          </c:tx>
          <c:spPr>
            <a:solidFill>
              <a:schemeClr val="accent2">
                <a:alpha val="70000"/>
              </a:schemeClr>
            </a:solidFill>
            <a:ln>
              <a:noFill/>
            </a:ln>
            <a:effectLst/>
          </c:spPr>
          <c:invertIfNegative val="0"/>
          <c:cat>
            <c:strRef>
              <c:f>Hoja2!$A$14:$A$17</c:f>
              <c:strCache>
                <c:ptCount val="4"/>
                <c:pt idx="0">
                  <c:v>Poco</c:v>
                </c:pt>
                <c:pt idx="1">
                  <c:v>Regular</c:v>
                </c:pt>
                <c:pt idx="2">
                  <c:v>Bastante</c:v>
                </c:pt>
                <c:pt idx="3">
                  <c:v>Mucho</c:v>
                </c:pt>
              </c:strCache>
            </c:strRef>
          </c:cat>
          <c:val>
            <c:numRef>
              <c:f>Hoja2!$C$14:$C$17</c:f>
              <c:numCache>
                <c:formatCode>General</c:formatCode>
                <c:ptCount val="4"/>
                <c:pt idx="0">
                  <c:v>3.9</c:v>
                </c:pt>
                <c:pt idx="1">
                  <c:v>22.9</c:v>
                </c:pt>
                <c:pt idx="2">
                  <c:v>51.8</c:v>
                </c:pt>
                <c:pt idx="3">
                  <c:v>21.4</c:v>
                </c:pt>
              </c:numCache>
            </c:numRef>
          </c:val>
          <c:extLst>
            <c:ext xmlns:c16="http://schemas.microsoft.com/office/drawing/2014/chart" uri="{C3380CC4-5D6E-409C-BE32-E72D297353CC}">
              <c16:uniqueId val="{00000001-D303-42CB-AD23-923F4945DB23}"/>
            </c:ext>
          </c:extLst>
        </c:ser>
        <c:dLbls>
          <c:showLegendKey val="0"/>
          <c:showVal val="0"/>
          <c:showCatName val="0"/>
          <c:showSerName val="0"/>
          <c:showPercent val="0"/>
          <c:showBubbleSize val="0"/>
        </c:dLbls>
        <c:gapWidth val="80"/>
        <c:overlap val="25"/>
        <c:axId val="593113552"/>
        <c:axId val="593113880"/>
      </c:barChart>
      <c:catAx>
        <c:axId val="59311355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cap="none" spc="20" normalizeH="0" baseline="0">
                <a:solidFill>
                  <a:schemeClr val="tx1">
                    <a:lumMod val="65000"/>
                    <a:lumOff val="35000"/>
                  </a:schemeClr>
                </a:solidFill>
                <a:latin typeface="+mn-lt"/>
                <a:ea typeface="+mn-ea"/>
                <a:cs typeface="+mn-cs"/>
              </a:defRPr>
            </a:pPr>
            <a:endParaRPr lang="es-ES"/>
          </a:p>
        </c:txPr>
        <c:crossAx val="593113880"/>
        <c:crosses val="autoZero"/>
        <c:auto val="1"/>
        <c:lblAlgn val="ctr"/>
        <c:lblOffset val="100"/>
        <c:noMultiLvlLbl val="0"/>
      </c:catAx>
      <c:valAx>
        <c:axId val="593113880"/>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spc="20" baseline="0">
                <a:solidFill>
                  <a:schemeClr val="tx1">
                    <a:lumMod val="65000"/>
                    <a:lumOff val="35000"/>
                  </a:schemeClr>
                </a:solidFill>
                <a:latin typeface="+mn-lt"/>
                <a:ea typeface="+mn-ea"/>
                <a:cs typeface="+mn-cs"/>
              </a:defRPr>
            </a:pPr>
            <a:endParaRPr lang="es-ES"/>
          </a:p>
        </c:txPr>
        <c:crossAx val="593113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sz="1400"/>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Hoja2!$A$28</c:f>
              <c:strCache>
                <c:ptCount val="1"/>
                <c:pt idx="0">
                  <c:v>Isoflavonas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cat>
            <c:strRef>
              <c:f>Hoja2!$B$27:$C$27</c:f>
              <c:strCache>
                <c:ptCount val="2"/>
                <c:pt idx="0">
                  <c:v>Duración del tratamiento </c:v>
                </c:pt>
                <c:pt idx="1">
                  <c:v>Tiempo en meses hasta mejora apreciable de los síntomas</c:v>
                </c:pt>
              </c:strCache>
            </c:strRef>
          </c:cat>
          <c:val>
            <c:numRef>
              <c:f>Hoja2!$B$28:$C$28</c:f>
              <c:numCache>
                <c:formatCode>General</c:formatCode>
                <c:ptCount val="2"/>
                <c:pt idx="0">
                  <c:v>10.210000000000001</c:v>
                </c:pt>
                <c:pt idx="1">
                  <c:v>2.2999999999999998</c:v>
                </c:pt>
              </c:numCache>
            </c:numRef>
          </c:val>
          <c:extLst>
            <c:ext xmlns:c16="http://schemas.microsoft.com/office/drawing/2014/chart" uri="{C3380CC4-5D6E-409C-BE32-E72D297353CC}">
              <c16:uniqueId val="{00000000-4124-4601-A943-6531DE63A697}"/>
            </c:ext>
          </c:extLst>
        </c:ser>
        <c:ser>
          <c:idx val="1"/>
          <c:order val="1"/>
          <c:tx>
            <c:strRef>
              <c:f>Hoja2!$A$29</c:f>
              <c:strCache>
                <c:ptCount val="1"/>
                <c:pt idx="0">
                  <c:v>Cimicifuga</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cat>
            <c:strRef>
              <c:f>Hoja2!$B$27:$C$27</c:f>
              <c:strCache>
                <c:ptCount val="2"/>
                <c:pt idx="0">
                  <c:v>Duración del tratamiento </c:v>
                </c:pt>
                <c:pt idx="1">
                  <c:v>Tiempo en meses hasta mejora apreciable de los síntomas</c:v>
                </c:pt>
              </c:strCache>
            </c:strRef>
          </c:cat>
          <c:val>
            <c:numRef>
              <c:f>Hoja2!$B$29:$C$29</c:f>
              <c:numCache>
                <c:formatCode>General</c:formatCode>
                <c:ptCount val="2"/>
                <c:pt idx="0">
                  <c:v>9</c:v>
                </c:pt>
                <c:pt idx="1">
                  <c:v>2.2000000000000002</c:v>
                </c:pt>
              </c:numCache>
            </c:numRef>
          </c:val>
          <c:extLst>
            <c:ext xmlns:c16="http://schemas.microsoft.com/office/drawing/2014/chart" uri="{C3380CC4-5D6E-409C-BE32-E72D297353CC}">
              <c16:uniqueId val="{00000001-4124-4601-A943-6531DE63A697}"/>
            </c:ext>
          </c:extLst>
        </c:ser>
        <c:dLbls>
          <c:showLegendKey val="0"/>
          <c:showVal val="0"/>
          <c:showCatName val="0"/>
          <c:showSerName val="0"/>
          <c:showPercent val="0"/>
          <c:showBubbleSize val="0"/>
        </c:dLbls>
        <c:axId val="595020032"/>
        <c:axId val="595015112"/>
      </c:areaChart>
      <c:catAx>
        <c:axId val="595020032"/>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s-ES"/>
          </a:p>
        </c:txPr>
        <c:crossAx val="595015112"/>
        <c:crosses val="autoZero"/>
        <c:auto val="1"/>
        <c:lblAlgn val="ctr"/>
        <c:lblOffset val="100"/>
        <c:noMultiLvlLbl val="0"/>
      </c:catAx>
      <c:valAx>
        <c:axId val="595015112"/>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s-ES"/>
          </a:p>
        </c:txPr>
        <c:crossAx val="59502003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s-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cap="none" spc="0" normalizeH="0" baseline="0">
                <a:solidFill>
                  <a:schemeClr val="dk1">
                    <a:lumMod val="50000"/>
                    <a:lumOff val="50000"/>
                  </a:schemeClr>
                </a:solidFill>
                <a:latin typeface="+mj-lt"/>
                <a:ea typeface="+mj-ea"/>
                <a:cs typeface="+mj-cs"/>
              </a:defRPr>
            </a:pPr>
            <a:r>
              <a:rPr lang="es-ES" dirty="0"/>
              <a:t>GRADO DE SATISFACCION</a:t>
            </a:r>
          </a:p>
        </c:rich>
      </c:tx>
      <c:overlay val="0"/>
      <c:spPr>
        <a:noFill/>
        <a:ln>
          <a:noFill/>
        </a:ln>
        <a:effectLst/>
      </c:spPr>
      <c:txPr>
        <a:bodyPr rot="0" spcFirstLastPara="1" vertOverflow="ellipsis" vert="horz" wrap="square" anchor="ctr" anchorCtr="1"/>
        <a:lstStyle/>
        <a:p>
          <a:pPr>
            <a:defRPr sz="1440" b="1" i="0" u="none" strike="noStrike" kern="1200" cap="none" spc="0" normalizeH="0" baseline="0">
              <a:solidFill>
                <a:schemeClr val="dk1">
                  <a:lumMod val="50000"/>
                  <a:lumOff val="50000"/>
                </a:schemeClr>
              </a:solidFill>
              <a:latin typeface="+mj-lt"/>
              <a:ea typeface="+mj-ea"/>
              <a:cs typeface="+mj-cs"/>
            </a:defRPr>
          </a:pPr>
          <a:endParaRPr lang="es-ES"/>
        </a:p>
      </c:txPr>
    </c:title>
    <c:autoTitleDeleted val="0"/>
    <c:plotArea>
      <c:layout>
        <c:manualLayout>
          <c:layoutTarget val="inner"/>
          <c:xMode val="edge"/>
          <c:yMode val="edge"/>
          <c:x val="7.9247594050743664E-2"/>
          <c:y val="0.27478540817334929"/>
          <c:w val="0.86527318460192471"/>
          <c:h val="0.424060869335256"/>
        </c:manualLayout>
      </c:layout>
      <c:areaChart>
        <c:grouping val="stacked"/>
        <c:varyColors val="0"/>
        <c:ser>
          <c:idx val="0"/>
          <c:order val="0"/>
          <c:tx>
            <c:strRef>
              <c:f>Hoja3!$A$21</c:f>
              <c:strCache>
                <c:ptCount val="1"/>
                <c:pt idx="0">
                  <c:v>Isoflavonas de soja</c:v>
                </c:pt>
              </c:strCache>
            </c:strRef>
          </c:tx>
          <c:spPr>
            <a:solidFill>
              <a:schemeClr val="accent1"/>
            </a:solidFill>
            <a:ln>
              <a:noFill/>
            </a:ln>
            <a:effectLst/>
          </c:spPr>
          <c:cat>
            <c:strRef>
              <c:f>Hoja3!$B$19:$E$20</c:f>
              <c:strCache>
                <c:ptCount val="4"/>
                <c:pt idx="0">
                  <c:v>Mucho</c:v>
                </c:pt>
                <c:pt idx="1">
                  <c:v>Bastante</c:v>
                </c:pt>
                <c:pt idx="2">
                  <c:v>Regular</c:v>
                </c:pt>
                <c:pt idx="3">
                  <c:v>Poco</c:v>
                </c:pt>
              </c:strCache>
            </c:strRef>
          </c:cat>
          <c:val>
            <c:numRef>
              <c:f>Hoja3!$B$21:$E$21</c:f>
              <c:numCache>
                <c:formatCode>General</c:formatCode>
                <c:ptCount val="4"/>
                <c:pt idx="0">
                  <c:v>21.8</c:v>
                </c:pt>
                <c:pt idx="1">
                  <c:v>57.7</c:v>
                </c:pt>
                <c:pt idx="2">
                  <c:v>23.9</c:v>
                </c:pt>
                <c:pt idx="3">
                  <c:v>5.6</c:v>
                </c:pt>
              </c:numCache>
            </c:numRef>
          </c:val>
          <c:extLst>
            <c:ext xmlns:c16="http://schemas.microsoft.com/office/drawing/2014/chart" uri="{C3380CC4-5D6E-409C-BE32-E72D297353CC}">
              <c16:uniqueId val="{00000000-9E6F-4F08-8E5C-5B6AA8F11E9A}"/>
            </c:ext>
          </c:extLst>
        </c:ser>
        <c:ser>
          <c:idx val="1"/>
          <c:order val="1"/>
          <c:tx>
            <c:strRef>
              <c:f>Hoja3!$A$22</c:f>
              <c:strCache>
                <c:ptCount val="1"/>
                <c:pt idx="0">
                  <c:v>Cimicífuga</c:v>
                </c:pt>
              </c:strCache>
            </c:strRef>
          </c:tx>
          <c:spPr>
            <a:solidFill>
              <a:schemeClr val="accent2"/>
            </a:solidFill>
            <a:ln>
              <a:noFill/>
            </a:ln>
            <a:effectLst/>
          </c:spPr>
          <c:cat>
            <c:strRef>
              <c:f>Hoja3!$B$19:$E$20</c:f>
              <c:strCache>
                <c:ptCount val="4"/>
                <c:pt idx="0">
                  <c:v>Mucho</c:v>
                </c:pt>
                <c:pt idx="1">
                  <c:v>Bastante</c:v>
                </c:pt>
                <c:pt idx="2">
                  <c:v>Regular</c:v>
                </c:pt>
                <c:pt idx="3">
                  <c:v>Poco</c:v>
                </c:pt>
              </c:strCache>
            </c:strRef>
          </c:cat>
          <c:val>
            <c:numRef>
              <c:f>Hoja3!$B$22:$E$22</c:f>
              <c:numCache>
                <c:formatCode>General</c:formatCode>
                <c:ptCount val="4"/>
                <c:pt idx="0">
                  <c:v>22.3</c:v>
                </c:pt>
                <c:pt idx="1">
                  <c:v>51.6</c:v>
                </c:pt>
                <c:pt idx="2">
                  <c:v>21.4</c:v>
                </c:pt>
                <c:pt idx="3">
                  <c:v>4.7</c:v>
                </c:pt>
              </c:numCache>
            </c:numRef>
          </c:val>
          <c:extLst>
            <c:ext xmlns:c16="http://schemas.microsoft.com/office/drawing/2014/chart" uri="{C3380CC4-5D6E-409C-BE32-E72D297353CC}">
              <c16:uniqueId val="{00000001-9E6F-4F08-8E5C-5B6AA8F11E9A}"/>
            </c:ext>
          </c:extLst>
        </c:ser>
        <c:dLbls>
          <c:showLegendKey val="0"/>
          <c:showVal val="0"/>
          <c:showCatName val="0"/>
          <c:showSerName val="0"/>
          <c:showPercent val="0"/>
          <c:showBubbleSize val="0"/>
        </c:dLbls>
        <c:axId val="568822024"/>
        <c:axId val="568819400"/>
      </c:areaChart>
      <c:catAx>
        <c:axId val="568822024"/>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200" b="0" i="0" u="none" strike="noStrike" kern="1200" cap="none" spc="0" normalizeH="0" baseline="0">
                <a:solidFill>
                  <a:schemeClr val="dk1">
                    <a:lumMod val="65000"/>
                    <a:lumOff val="35000"/>
                  </a:schemeClr>
                </a:solidFill>
                <a:latin typeface="+mn-lt"/>
                <a:ea typeface="+mn-ea"/>
                <a:cs typeface="+mn-cs"/>
              </a:defRPr>
            </a:pPr>
            <a:endParaRPr lang="es-ES"/>
          </a:p>
        </c:txPr>
        <c:crossAx val="568819400"/>
        <c:crosses val="autoZero"/>
        <c:auto val="1"/>
        <c:lblAlgn val="ctr"/>
        <c:lblOffset val="100"/>
        <c:noMultiLvlLbl val="0"/>
      </c:catAx>
      <c:valAx>
        <c:axId val="568819400"/>
        <c:scaling>
          <c:orientation val="minMax"/>
          <c:max val="200"/>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dk1">
                    <a:lumMod val="65000"/>
                    <a:lumOff val="35000"/>
                  </a:schemeClr>
                </a:solidFill>
                <a:latin typeface="+mn-lt"/>
                <a:ea typeface="+mn-ea"/>
                <a:cs typeface="+mn-cs"/>
              </a:defRPr>
            </a:pPr>
            <a:endParaRPr lang="es-ES"/>
          </a:p>
        </c:txPr>
        <c:crossAx val="568822024"/>
        <c:crosses val="autoZero"/>
        <c:crossBetween val="midCat"/>
        <c:majorUnit val="50"/>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dk1">
                  <a:lumMod val="65000"/>
                  <a:lumOff val="35000"/>
                </a:schemeClr>
              </a:solidFill>
              <a:latin typeface="+mn-lt"/>
              <a:ea typeface="+mn-ea"/>
              <a:cs typeface="+mn-cs"/>
            </a:defRPr>
          </a:pPr>
          <a:endParaRPr lang="es-ES"/>
        </a:p>
      </c:txPr>
    </c:legend>
    <c:plotVisOnly val="1"/>
    <c:dispBlanksAs val="zero"/>
    <c:showDLblsOverMax val="0"/>
  </c:chart>
  <c:spPr>
    <a:solidFill>
      <a:schemeClr val="lt1"/>
    </a:solidFill>
    <a:ln w="9525" cap="flat" cmpd="sng" algn="ctr">
      <a:noFill/>
      <a:round/>
    </a:ln>
    <a:effectLst/>
  </c:spPr>
  <c:txPr>
    <a:bodyPr/>
    <a:lstStyle/>
    <a:p>
      <a:pPr>
        <a:defRPr sz="1200"/>
      </a:pPr>
      <a:endParaRPr lang="es-E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000" b="0" i="0" u="none" strike="noStrike" kern="1200" cap="none" spc="0" normalizeH="0" baseline="0">
                <a:solidFill>
                  <a:schemeClr val="tx1">
                    <a:lumMod val="65000"/>
                    <a:lumOff val="35000"/>
                  </a:schemeClr>
                </a:solidFill>
                <a:latin typeface="+mj-lt"/>
                <a:ea typeface="+mj-ea"/>
                <a:cs typeface="+mj-cs"/>
              </a:defRPr>
            </a:pPr>
            <a:r>
              <a:rPr lang="es-ES" dirty="0"/>
              <a:t>Abandono precoz </a:t>
            </a:r>
            <a:r>
              <a:rPr lang="es-ES" baseline="0" dirty="0"/>
              <a:t> del </a:t>
            </a:r>
            <a:r>
              <a:rPr lang="es-ES" baseline="0" dirty="0" err="1"/>
              <a:t>tto</a:t>
            </a:r>
            <a:endParaRPr lang="es-ES" dirty="0"/>
          </a:p>
        </c:rich>
      </c:tx>
      <c:overlay val="0"/>
      <c:spPr>
        <a:noFill/>
        <a:ln>
          <a:noFill/>
        </a:ln>
        <a:effectLst/>
      </c:spPr>
      <c:txPr>
        <a:bodyPr rot="0" spcFirstLastPara="1" vertOverflow="ellipsis" vert="horz" wrap="square" anchor="ctr" anchorCtr="1"/>
        <a:lstStyle/>
        <a:p>
          <a:pPr>
            <a:defRPr sz="2000" b="0" i="0" u="none" strike="noStrike" kern="1200" cap="none" spc="0" normalizeH="0" baseline="0">
              <a:solidFill>
                <a:schemeClr val="tx1">
                  <a:lumMod val="65000"/>
                  <a:lumOff val="35000"/>
                </a:schemeClr>
              </a:solidFill>
              <a:latin typeface="+mj-lt"/>
              <a:ea typeface="+mj-ea"/>
              <a:cs typeface="+mj-cs"/>
            </a:defRPr>
          </a:pPr>
          <a:endParaRPr lang="es-E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spPr>
            <a:solidFill>
              <a:schemeClr val="accent1"/>
            </a:solidFill>
            <a:ln>
              <a:noFill/>
            </a:ln>
            <a:effectLst/>
            <a:sp3d/>
          </c:spPr>
          <c:invertIfNegative val="0"/>
          <c:dPt>
            <c:idx val="1"/>
            <c:invertIfNegative val="0"/>
            <c:bubble3D val="0"/>
            <c:spPr>
              <a:solidFill>
                <a:schemeClr val="accent1">
                  <a:lumMod val="60000"/>
                  <a:lumOff val="40000"/>
                </a:schemeClr>
              </a:solidFill>
              <a:ln>
                <a:noFill/>
              </a:ln>
              <a:effectLst/>
              <a:sp3d/>
            </c:spPr>
            <c:extLst>
              <c:ext xmlns:c16="http://schemas.microsoft.com/office/drawing/2014/chart" uri="{C3380CC4-5D6E-409C-BE32-E72D297353CC}">
                <c16:uniqueId val="{00000001-57BC-4BA1-9E07-342806012A26}"/>
              </c:ext>
            </c:extLst>
          </c:dPt>
          <c:dPt>
            <c:idx val="2"/>
            <c:invertIfNegative val="0"/>
            <c:bubble3D val="0"/>
            <c:spPr>
              <a:solidFill>
                <a:schemeClr val="accent6">
                  <a:lumMod val="60000"/>
                  <a:lumOff val="40000"/>
                </a:schemeClr>
              </a:solidFill>
              <a:ln>
                <a:noFill/>
              </a:ln>
              <a:effectLst/>
              <a:sp3d/>
            </c:spPr>
            <c:extLst>
              <c:ext xmlns:c16="http://schemas.microsoft.com/office/drawing/2014/chart" uri="{C3380CC4-5D6E-409C-BE32-E72D297353CC}">
                <c16:uniqueId val="{00000003-57BC-4BA1-9E07-342806012A26}"/>
              </c:ext>
            </c:extLst>
          </c:dPt>
          <c:dPt>
            <c:idx val="3"/>
            <c:invertIfNegative val="0"/>
            <c:bubble3D val="0"/>
            <c:spPr>
              <a:solidFill>
                <a:schemeClr val="accent6">
                  <a:lumMod val="75000"/>
                </a:schemeClr>
              </a:solidFill>
              <a:ln>
                <a:noFill/>
              </a:ln>
              <a:effectLst/>
              <a:sp3d/>
            </c:spPr>
            <c:extLst>
              <c:ext xmlns:c16="http://schemas.microsoft.com/office/drawing/2014/chart" uri="{C3380CC4-5D6E-409C-BE32-E72D297353CC}">
                <c16:uniqueId val="{00000005-57BC-4BA1-9E07-342806012A2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Hoja3!$B$30:$B$33</c:f>
              <c:strCache>
                <c:ptCount val="4"/>
                <c:pt idx="0">
                  <c:v>no</c:v>
                </c:pt>
                <c:pt idx="1">
                  <c:v>si</c:v>
                </c:pt>
                <c:pt idx="2">
                  <c:v>no</c:v>
                </c:pt>
                <c:pt idx="3">
                  <c:v>si</c:v>
                </c:pt>
              </c:strCache>
            </c:strRef>
          </c:cat>
          <c:val>
            <c:numRef>
              <c:f>Hoja3!$C$30:$C$33</c:f>
              <c:numCache>
                <c:formatCode>General</c:formatCode>
                <c:ptCount val="4"/>
                <c:pt idx="0">
                  <c:v>246</c:v>
                </c:pt>
                <c:pt idx="1">
                  <c:v>91</c:v>
                </c:pt>
                <c:pt idx="2">
                  <c:v>264</c:v>
                </c:pt>
                <c:pt idx="3">
                  <c:v>68</c:v>
                </c:pt>
              </c:numCache>
            </c:numRef>
          </c:val>
          <c:extLst>
            <c:ext xmlns:c16="http://schemas.microsoft.com/office/drawing/2014/chart" uri="{C3380CC4-5D6E-409C-BE32-E72D297353CC}">
              <c16:uniqueId val="{00000006-57BC-4BA1-9E07-342806012A26}"/>
            </c:ext>
          </c:extLst>
        </c:ser>
        <c:dLbls>
          <c:showLegendKey val="0"/>
          <c:showVal val="1"/>
          <c:showCatName val="0"/>
          <c:showSerName val="0"/>
          <c:showPercent val="0"/>
          <c:showBubbleSize val="0"/>
        </c:dLbls>
        <c:gapWidth val="150"/>
        <c:shape val="box"/>
        <c:axId val="660731368"/>
        <c:axId val="520463224"/>
        <c:axId val="0"/>
      </c:bar3DChart>
      <c:catAx>
        <c:axId val="66073136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cap="none" spc="0" normalizeH="0" baseline="0">
                <a:solidFill>
                  <a:schemeClr val="tx1">
                    <a:lumMod val="65000"/>
                    <a:lumOff val="35000"/>
                  </a:schemeClr>
                </a:solidFill>
                <a:latin typeface="+mn-lt"/>
                <a:ea typeface="+mn-ea"/>
                <a:cs typeface="+mn-cs"/>
              </a:defRPr>
            </a:pPr>
            <a:endParaRPr lang="es-ES"/>
          </a:p>
        </c:txPr>
        <c:crossAx val="520463224"/>
        <c:crosses val="autoZero"/>
        <c:auto val="1"/>
        <c:lblAlgn val="ctr"/>
        <c:lblOffset val="100"/>
        <c:noMultiLvlLbl val="0"/>
      </c:catAx>
      <c:valAx>
        <c:axId val="52046322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660731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0"/>
    </c:view3D>
    <c:floor>
      <c:thickness val="0"/>
    </c:floor>
    <c:sideWall>
      <c:thickness val="0"/>
      <c:spPr>
        <a:noFill/>
        <a:ln w="22824">
          <a:noFill/>
        </a:ln>
      </c:spPr>
    </c:sideWall>
    <c:backWall>
      <c:thickness val="0"/>
      <c:spPr>
        <a:noFill/>
        <a:ln w="22824">
          <a:noFill/>
        </a:ln>
      </c:spPr>
    </c:backWall>
    <c:plotArea>
      <c:layout>
        <c:manualLayout>
          <c:layoutTarget val="inner"/>
          <c:xMode val="edge"/>
          <c:yMode val="edge"/>
          <c:x val="0.11683802235113619"/>
          <c:y val="3.0245942804860929E-2"/>
          <c:w val="0.87276352461620876"/>
          <c:h val="0.84323841493982654"/>
        </c:manualLayout>
      </c:layout>
      <c:bar3DChart>
        <c:barDir val="col"/>
        <c:grouping val="clustered"/>
        <c:varyColors val="0"/>
        <c:ser>
          <c:idx val="0"/>
          <c:order val="0"/>
          <c:tx>
            <c:strRef>
              <c:f>Sheet1!$A$2</c:f>
              <c:strCache>
                <c:ptCount val="1"/>
                <c:pt idx="0">
                  <c:v>IUE</c:v>
                </c:pt>
              </c:strCache>
            </c:strRef>
          </c:tx>
          <c:spPr>
            <a:solidFill>
              <a:schemeClr val="accent3">
                <a:lumMod val="50000"/>
              </a:schemeClr>
            </a:solidFill>
            <a:ln w="11412">
              <a:solidFill>
                <a:schemeClr val="tx1"/>
              </a:solidFill>
              <a:prstDash val="solid"/>
            </a:ln>
          </c:spPr>
          <c:invertIfNegative val="0"/>
          <c:cat>
            <c:strRef>
              <c:f>Sheet1!$B$1:$P$1</c:f>
              <c:strCache>
                <c:ptCount val="15"/>
                <c:pt idx="0">
                  <c:v>20-24</c:v>
                </c:pt>
                <c:pt idx="1">
                  <c:v>25-29</c:v>
                </c:pt>
                <c:pt idx="2">
                  <c:v>30-34</c:v>
                </c:pt>
                <c:pt idx="3">
                  <c:v>35-39</c:v>
                </c:pt>
                <c:pt idx="4">
                  <c:v>40-44</c:v>
                </c:pt>
                <c:pt idx="5">
                  <c:v>45-49</c:v>
                </c:pt>
                <c:pt idx="6">
                  <c:v>50-54</c:v>
                </c:pt>
                <c:pt idx="7">
                  <c:v>55-59</c:v>
                </c:pt>
                <c:pt idx="8">
                  <c:v>60-64</c:v>
                </c:pt>
                <c:pt idx="9">
                  <c:v>65-69</c:v>
                </c:pt>
                <c:pt idx="10">
                  <c:v>70-74</c:v>
                </c:pt>
                <c:pt idx="11">
                  <c:v>75-79</c:v>
                </c:pt>
                <c:pt idx="12">
                  <c:v>80-84</c:v>
                </c:pt>
                <c:pt idx="13">
                  <c:v>85-89</c:v>
                </c:pt>
                <c:pt idx="14">
                  <c:v>90+</c:v>
                </c:pt>
              </c:strCache>
            </c:strRef>
          </c:cat>
          <c:val>
            <c:numRef>
              <c:f>Sheet1!$B$2:$P$2</c:f>
              <c:numCache>
                <c:formatCode>0%</c:formatCode>
                <c:ptCount val="15"/>
                <c:pt idx="0">
                  <c:v>0.48000000000000015</c:v>
                </c:pt>
                <c:pt idx="1">
                  <c:v>0.54</c:v>
                </c:pt>
                <c:pt idx="2">
                  <c:v>0.59000000000000008</c:v>
                </c:pt>
                <c:pt idx="3">
                  <c:v>0.60000000000000031</c:v>
                </c:pt>
                <c:pt idx="4">
                  <c:v>0.60000000000000031</c:v>
                </c:pt>
                <c:pt idx="5">
                  <c:v>0.65000000000000036</c:v>
                </c:pt>
                <c:pt idx="6">
                  <c:v>0.55000000000000004</c:v>
                </c:pt>
                <c:pt idx="7">
                  <c:v>0.52</c:v>
                </c:pt>
                <c:pt idx="8">
                  <c:v>0.42000000000000015</c:v>
                </c:pt>
                <c:pt idx="9">
                  <c:v>0.38000000000000017</c:v>
                </c:pt>
                <c:pt idx="10">
                  <c:v>0.33000000000000024</c:v>
                </c:pt>
                <c:pt idx="11">
                  <c:v>0.34000000000000008</c:v>
                </c:pt>
                <c:pt idx="12">
                  <c:v>0.32000000000000017</c:v>
                </c:pt>
                <c:pt idx="13">
                  <c:v>0.28000000000000008</c:v>
                </c:pt>
                <c:pt idx="14">
                  <c:v>0.28000000000000008</c:v>
                </c:pt>
              </c:numCache>
            </c:numRef>
          </c:val>
          <c:extLst>
            <c:ext xmlns:c16="http://schemas.microsoft.com/office/drawing/2014/chart" uri="{C3380CC4-5D6E-409C-BE32-E72D297353CC}">
              <c16:uniqueId val="{00000000-0124-4A28-B533-4F34E6D415E7}"/>
            </c:ext>
          </c:extLst>
        </c:ser>
        <c:ser>
          <c:idx val="1"/>
          <c:order val="1"/>
          <c:tx>
            <c:strRef>
              <c:f>Sheet1!$A$3</c:f>
              <c:strCache>
                <c:ptCount val="1"/>
                <c:pt idx="0">
                  <c:v>IUM</c:v>
                </c:pt>
              </c:strCache>
            </c:strRef>
          </c:tx>
          <c:spPr>
            <a:solidFill>
              <a:srgbClr val="FFFF00"/>
            </a:solidFill>
            <a:ln w="11412">
              <a:solidFill>
                <a:schemeClr val="tx1"/>
              </a:solidFill>
              <a:prstDash val="solid"/>
            </a:ln>
          </c:spPr>
          <c:invertIfNegative val="0"/>
          <c:cat>
            <c:strRef>
              <c:f>Sheet1!$B$1:$P$1</c:f>
              <c:strCache>
                <c:ptCount val="15"/>
                <c:pt idx="0">
                  <c:v>20-24</c:v>
                </c:pt>
                <c:pt idx="1">
                  <c:v>25-29</c:v>
                </c:pt>
                <c:pt idx="2">
                  <c:v>30-34</c:v>
                </c:pt>
                <c:pt idx="3">
                  <c:v>35-39</c:v>
                </c:pt>
                <c:pt idx="4">
                  <c:v>40-44</c:v>
                </c:pt>
                <c:pt idx="5">
                  <c:v>45-49</c:v>
                </c:pt>
                <c:pt idx="6">
                  <c:v>50-54</c:v>
                </c:pt>
                <c:pt idx="7">
                  <c:v>55-59</c:v>
                </c:pt>
                <c:pt idx="8">
                  <c:v>60-64</c:v>
                </c:pt>
                <c:pt idx="9">
                  <c:v>65-69</c:v>
                </c:pt>
                <c:pt idx="10">
                  <c:v>70-74</c:v>
                </c:pt>
                <c:pt idx="11">
                  <c:v>75-79</c:v>
                </c:pt>
                <c:pt idx="12">
                  <c:v>80-84</c:v>
                </c:pt>
                <c:pt idx="13">
                  <c:v>85-89</c:v>
                </c:pt>
                <c:pt idx="14">
                  <c:v>90+</c:v>
                </c:pt>
              </c:strCache>
            </c:strRef>
          </c:cat>
          <c:val>
            <c:numRef>
              <c:f>Sheet1!$B$3:$P$3</c:f>
              <c:numCache>
                <c:formatCode>0%</c:formatCode>
                <c:ptCount val="15"/>
                <c:pt idx="0">
                  <c:v>0.13</c:v>
                </c:pt>
                <c:pt idx="1">
                  <c:v>0.13</c:v>
                </c:pt>
                <c:pt idx="2">
                  <c:v>0.1</c:v>
                </c:pt>
                <c:pt idx="3">
                  <c:v>7.0000000000000021E-2</c:v>
                </c:pt>
                <c:pt idx="4">
                  <c:v>8.0000000000000043E-2</c:v>
                </c:pt>
                <c:pt idx="5">
                  <c:v>7.0000000000000021E-2</c:v>
                </c:pt>
                <c:pt idx="6">
                  <c:v>7.0000000000000021E-2</c:v>
                </c:pt>
                <c:pt idx="7">
                  <c:v>9.0000000000000024E-2</c:v>
                </c:pt>
                <c:pt idx="8">
                  <c:v>0.1</c:v>
                </c:pt>
                <c:pt idx="9">
                  <c:v>0.16000000000000003</c:v>
                </c:pt>
                <c:pt idx="10">
                  <c:v>0.16000000000000003</c:v>
                </c:pt>
                <c:pt idx="11">
                  <c:v>0.19000000000000003</c:v>
                </c:pt>
                <c:pt idx="12">
                  <c:v>0.21000000000000008</c:v>
                </c:pt>
                <c:pt idx="13">
                  <c:v>0.23</c:v>
                </c:pt>
                <c:pt idx="14">
                  <c:v>0.12000000000000002</c:v>
                </c:pt>
              </c:numCache>
            </c:numRef>
          </c:val>
          <c:extLst>
            <c:ext xmlns:c16="http://schemas.microsoft.com/office/drawing/2014/chart" uri="{C3380CC4-5D6E-409C-BE32-E72D297353CC}">
              <c16:uniqueId val="{00000001-0124-4A28-B533-4F34E6D415E7}"/>
            </c:ext>
          </c:extLst>
        </c:ser>
        <c:ser>
          <c:idx val="2"/>
          <c:order val="2"/>
          <c:tx>
            <c:strRef>
              <c:f>Sheet1!$A$4</c:f>
              <c:strCache>
                <c:ptCount val="1"/>
                <c:pt idx="0">
                  <c:v>IUU</c:v>
                </c:pt>
              </c:strCache>
            </c:strRef>
          </c:tx>
          <c:spPr>
            <a:solidFill>
              <a:srgbClr val="0070C0"/>
            </a:solidFill>
            <a:ln w="11412">
              <a:solidFill>
                <a:schemeClr val="tx1"/>
              </a:solidFill>
              <a:prstDash val="solid"/>
            </a:ln>
          </c:spPr>
          <c:invertIfNegative val="0"/>
          <c:cat>
            <c:strRef>
              <c:f>Sheet1!$B$1:$P$1</c:f>
              <c:strCache>
                <c:ptCount val="15"/>
                <c:pt idx="0">
                  <c:v>20-24</c:v>
                </c:pt>
                <c:pt idx="1">
                  <c:v>25-29</c:v>
                </c:pt>
                <c:pt idx="2">
                  <c:v>30-34</c:v>
                </c:pt>
                <c:pt idx="3">
                  <c:v>35-39</c:v>
                </c:pt>
                <c:pt idx="4">
                  <c:v>40-44</c:v>
                </c:pt>
                <c:pt idx="5">
                  <c:v>45-49</c:v>
                </c:pt>
                <c:pt idx="6">
                  <c:v>50-54</c:v>
                </c:pt>
                <c:pt idx="7">
                  <c:v>55-59</c:v>
                </c:pt>
                <c:pt idx="8">
                  <c:v>60-64</c:v>
                </c:pt>
                <c:pt idx="9">
                  <c:v>65-69</c:v>
                </c:pt>
                <c:pt idx="10">
                  <c:v>70-74</c:v>
                </c:pt>
                <c:pt idx="11">
                  <c:v>75-79</c:v>
                </c:pt>
                <c:pt idx="12">
                  <c:v>80-84</c:v>
                </c:pt>
                <c:pt idx="13">
                  <c:v>85-89</c:v>
                </c:pt>
                <c:pt idx="14">
                  <c:v>90+</c:v>
                </c:pt>
              </c:strCache>
            </c:strRef>
          </c:cat>
          <c:val>
            <c:numRef>
              <c:f>Sheet1!$B$4:$P$4</c:f>
              <c:numCache>
                <c:formatCode>0%</c:formatCode>
                <c:ptCount val="15"/>
                <c:pt idx="0">
                  <c:v>0.33000000000000024</c:v>
                </c:pt>
                <c:pt idx="1">
                  <c:v>0.28000000000000008</c:v>
                </c:pt>
                <c:pt idx="2">
                  <c:v>0.27</c:v>
                </c:pt>
                <c:pt idx="3">
                  <c:v>0.29000000000000015</c:v>
                </c:pt>
                <c:pt idx="4">
                  <c:v>0.29000000000000015</c:v>
                </c:pt>
                <c:pt idx="5">
                  <c:v>0.27</c:v>
                </c:pt>
                <c:pt idx="6">
                  <c:v>0.36000000000000015</c:v>
                </c:pt>
                <c:pt idx="7">
                  <c:v>0.37000000000000016</c:v>
                </c:pt>
                <c:pt idx="8">
                  <c:v>0.46</c:v>
                </c:pt>
                <c:pt idx="9">
                  <c:v>0.44000000000000006</c:v>
                </c:pt>
                <c:pt idx="10">
                  <c:v>0.48000000000000015</c:v>
                </c:pt>
                <c:pt idx="11">
                  <c:v>0.44000000000000006</c:v>
                </c:pt>
                <c:pt idx="12">
                  <c:v>0.4</c:v>
                </c:pt>
                <c:pt idx="13">
                  <c:v>0.4</c:v>
                </c:pt>
                <c:pt idx="14">
                  <c:v>0.48000000000000015</c:v>
                </c:pt>
              </c:numCache>
            </c:numRef>
          </c:val>
          <c:extLst>
            <c:ext xmlns:c16="http://schemas.microsoft.com/office/drawing/2014/chart" uri="{C3380CC4-5D6E-409C-BE32-E72D297353CC}">
              <c16:uniqueId val="{00000002-0124-4A28-B533-4F34E6D415E7}"/>
            </c:ext>
          </c:extLst>
        </c:ser>
        <c:dLbls>
          <c:showLegendKey val="0"/>
          <c:showVal val="0"/>
          <c:showCatName val="0"/>
          <c:showSerName val="0"/>
          <c:showPercent val="0"/>
          <c:showBubbleSize val="0"/>
        </c:dLbls>
        <c:gapWidth val="70"/>
        <c:shape val="cylinder"/>
        <c:axId val="141549952"/>
        <c:axId val="141551872"/>
        <c:axId val="0"/>
      </c:bar3DChart>
      <c:catAx>
        <c:axId val="141549952"/>
        <c:scaling>
          <c:orientation val="minMax"/>
        </c:scaling>
        <c:delete val="0"/>
        <c:axPos val="b"/>
        <c:title>
          <c:tx>
            <c:rich>
              <a:bodyPr/>
              <a:lstStyle/>
              <a:p>
                <a:pPr>
                  <a:defRPr sz="2000" b="1" i="0" u="none" strike="noStrike" baseline="0">
                    <a:solidFill>
                      <a:srgbClr val="666633"/>
                    </a:solidFill>
                    <a:latin typeface="+mn-lt"/>
                    <a:ea typeface="Arial"/>
                    <a:cs typeface="Arial"/>
                  </a:defRPr>
                </a:pPr>
                <a:r>
                  <a:rPr lang="es-ES" sz="2000">
                    <a:solidFill>
                      <a:srgbClr val="666633"/>
                    </a:solidFill>
                    <a:latin typeface="+mn-lt"/>
                  </a:rPr>
                  <a:t>Edad (años)</a:t>
                </a:r>
              </a:p>
            </c:rich>
          </c:tx>
          <c:layout>
            <c:manualLayout>
              <c:xMode val="edge"/>
              <c:yMode val="edge"/>
              <c:x val="0.45803571428571427"/>
              <c:y val="0.89799072642967626"/>
            </c:manualLayout>
          </c:layout>
          <c:overlay val="0"/>
          <c:spPr>
            <a:noFill/>
            <a:ln w="22824">
              <a:noFill/>
            </a:ln>
          </c:spPr>
        </c:title>
        <c:numFmt formatCode="General" sourceLinked="1"/>
        <c:majorTickMark val="out"/>
        <c:minorTickMark val="none"/>
        <c:tickLblPos val="nextTo"/>
        <c:spPr>
          <a:ln w="2853">
            <a:solidFill>
              <a:schemeClr val="tx1"/>
            </a:solidFill>
            <a:prstDash val="solid"/>
          </a:ln>
        </c:spPr>
        <c:txPr>
          <a:bodyPr rot="0" vert="horz"/>
          <a:lstStyle/>
          <a:p>
            <a:pPr>
              <a:defRPr sz="1438" b="1" i="0" u="none" strike="noStrike" baseline="0">
                <a:solidFill>
                  <a:srgbClr val="666633"/>
                </a:solidFill>
                <a:latin typeface="+mn-lt"/>
                <a:ea typeface="Arial"/>
                <a:cs typeface="Arial"/>
              </a:defRPr>
            </a:pPr>
            <a:endParaRPr lang="es-ES"/>
          </a:p>
        </c:txPr>
        <c:crossAx val="141551872"/>
        <c:crosses val="autoZero"/>
        <c:auto val="1"/>
        <c:lblAlgn val="ctr"/>
        <c:lblOffset val="100"/>
        <c:tickLblSkip val="2"/>
        <c:tickMarkSkip val="1"/>
        <c:noMultiLvlLbl val="0"/>
      </c:catAx>
      <c:valAx>
        <c:axId val="141551872"/>
        <c:scaling>
          <c:orientation val="minMax"/>
          <c:max val="0.80000000013148242"/>
          <c:min val="0"/>
        </c:scaling>
        <c:delete val="0"/>
        <c:axPos val="l"/>
        <c:title>
          <c:tx>
            <c:rich>
              <a:bodyPr/>
              <a:lstStyle/>
              <a:p>
                <a:pPr>
                  <a:defRPr sz="1528" b="1" i="0" u="none" strike="noStrike" baseline="0">
                    <a:solidFill>
                      <a:srgbClr val="666633"/>
                    </a:solidFill>
                    <a:latin typeface="+mn-lt"/>
                    <a:ea typeface="Arial"/>
                    <a:cs typeface="Arial"/>
                  </a:defRPr>
                </a:pPr>
                <a:r>
                  <a:rPr lang="es-ES">
                    <a:solidFill>
                      <a:srgbClr val="666633"/>
                    </a:solidFill>
                    <a:latin typeface="+mn-lt"/>
                  </a:rPr>
                  <a:t>% de mujeres incontinentes</a:t>
                </a:r>
              </a:p>
            </c:rich>
          </c:tx>
          <c:layout>
            <c:manualLayout>
              <c:xMode val="edge"/>
              <c:yMode val="edge"/>
              <c:x val="1.4285714285714292E-2"/>
              <c:y val="0.18392581143740358"/>
            </c:manualLayout>
          </c:layout>
          <c:overlay val="0"/>
          <c:spPr>
            <a:noFill/>
            <a:ln w="22824">
              <a:noFill/>
            </a:ln>
          </c:spPr>
        </c:title>
        <c:numFmt formatCode="0%" sourceLinked="0"/>
        <c:majorTickMark val="out"/>
        <c:minorTickMark val="none"/>
        <c:tickLblPos val="nextTo"/>
        <c:spPr>
          <a:ln w="2853">
            <a:solidFill>
              <a:schemeClr val="tx1"/>
            </a:solidFill>
            <a:prstDash val="solid"/>
          </a:ln>
        </c:spPr>
        <c:txPr>
          <a:bodyPr rot="0" vert="horz"/>
          <a:lstStyle/>
          <a:p>
            <a:pPr>
              <a:defRPr sz="1505" b="1" i="0" u="none" strike="noStrike" baseline="0">
                <a:solidFill>
                  <a:srgbClr val="666633"/>
                </a:solidFill>
                <a:latin typeface="+mn-lt"/>
                <a:ea typeface="Times New Roman"/>
                <a:cs typeface="Times New Roman"/>
              </a:defRPr>
            </a:pPr>
            <a:endParaRPr lang="es-ES"/>
          </a:p>
        </c:txPr>
        <c:crossAx val="141549952"/>
        <c:crosses val="autoZero"/>
        <c:crossBetween val="between"/>
        <c:majorUnit val="0.2"/>
        <c:minorUnit val="2.0000000000000011E-2"/>
      </c:valAx>
    </c:plotArea>
    <c:legend>
      <c:legendPos val="t"/>
      <c:layout>
        <c:manualLayout>
          <c:xMode val="edge"/>
          <c:yMode val="edge"/>
          <c:x val="1.6984412306742556E-2"/>
          <c:y val="0.89867804668786178"/>
          <c:w val="0.20753953663607241"/>
          <c:h val="6.8815119558480992E-2"/>
        </c:manualLayout>
      </c:layout>
      <c:overlay val="0"/>
      <c:spPr>
        <a:noFill/>
        <a:ln w="2853">
          <a:noFill/>
          <a:prstDash val="solid"/>
        </a:ln>
      </c:spPr>
      <c:txPr>
        <a:bodyPr/>
        <a:lstStyle/>
        <a:p>
          <a:pPr>
            <a:defRPr sz="1487" b="1" i="0" u="none" strike="noStrike" baseline="0">
              <a:solidFill>
                <a:srgbClr val="666633"/>
              </a:solidFill>
              <a:latin typeface="+mn-lt"/>
              <a:ea typeface="Times New Roman"/>
              <a:cs typeface="Times New Roman"/>
            </a:defRPr>
          </a:pPr>
          <a:endParaRPr lang="es-ES"/>
        </a:p>
      </c:txPr>
    </c:legend>
    <c:plotVisOnly val="1"/>
    <c:dispBlanksAs val="gap"/>
    <c:showDLblsOverMax val="0"/>
  </c:chart>
  <c:spPr>
    <a:noFill/>
    <a:ln>
      <a:noFill/>
    </a:ln>
  </c:spPr>
  <c:txPr>
    <a:bodyPr/>
    <a:lstStyle/>
    <a:p>
      <a:pPr>
        <a:defRPr sz="1617" b="1" i="0" u="none" strike="noStrike" baseline="0">
          <a:solidFill>
            <a:schemeClr val="tx1"/>
          </a:solidFill>
          <a:latin typeface="Times New Roman"/>
          <a:ea typeface="Times New Roman"/>
          <a:cs typeface="Times New Roman"/>
        </a:defRPr>
      </a:pPr>
      <a:endParaRPr lang="es-E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8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spPr>
      <a:ln w="9525" cap="flat" cmpd="sng" algn="ctr">
        <a:solidFill>
          <a:schemeClr val="tx2">
            <a:lumMod val="40000"/>
            <a:lumOff val="60000"/>
          </a:schemeClr>
        </a:solidFill>
        <a:round/>
      </a:ln>
    </cs:spPr>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82">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4.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20F245-DF66-4E44-90DB-343BF8D662CD}" type="doc">
      <dgm:prSet loTypeId="urn:microsoft.com/office/officeart/2005/8/layout/venn2" loCatId="relationship" qsTypeId="urn:microsoft.com/office/officeart/2005/8/quickstyle/simple4" qsCatId="simple" csTypeId="urn:microsoft.com/office/officeart/2005/8/colors/accent4_4" csCatId="accent4" phldr="1"/>
      <dgm:spPr/>
    </dgm:pt>
    <dgm:pt modelId="{33A63261-6C01-4429-A57A-3111833CB997}">
      <dgm:prSet phldrT="[Texto]" custT="1"/>
      <dgm:spPr>
        <a:xfrm>
          <a:off x="1016000" y="0"/>
          <a:ext cx="4064000" cy="4064000"/>
        </a:xfrm>
        <a:prstGeom prst="ellipse">
          <a:avLst/>
        </a:prstGeom>
        <a:gradFill rotWithShape="0">
          <a:gsLst>
            <a:gs pos="0">
              <a:srgbClr val="8064A2">
                <a:shade val="50000"/>
                <a:hueOff val="0"/>
                <a:satOff val="0"/>
                <a:lumOff val="0"/>
                <a:alphaOff val="0"/>
                <a:shade val="51000"/>
                <a:satMod val="130000"/>
              </a:srgbClr>
            </a:gs>
            <a:gs pos="80000">
              <a:srgbClr val="8064A2">
                <a:shade val="50000"/>
                <a:hueOff val="0"/>
                <a:satOff val="0"/>
                <a:lumOff val="0"/>
                <a:alphaOff val="0"/>
                <a:shade val="93000"/>
                <a:satMod val="130000"/>
              </a:srgbClr>
            </a:gs>
            <a:gs pos="100000">
              <a:srgbClr val="8064A2">
                <a:shade val="5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pPr>
            <a:buFont typeface="Wingdings" panose="05000000000000000000" pitchFamily="2" charset="2"/>
            <a:buNone/>
          </a:pPr>
          <a:r>
            <a:rPr lang="es-ES" sz="1400" b="1" dirty="0">
              <a:solidFill>
                <a:sysClr val="window" lastClr="FFFFFF"/>
              </a:solidFill>
              <a:effectLst/>
              <a:latin typeface="Calibri" panose="020F0502020204030204" pitchFamily="34" charset="0"/>
              <a:ea typeface="+mn-ea"/>
              <a:cs typeface="Times New Roman" panose="02020603050405020304" pitchFamily="18" charset="0"/>
            </a:rPr>
            <a:t>Complejo TIAB</a:t>
          </a:r>
          <a:r>
            <a:rPr lang="es-ES" sz="1400" b="1" dirty="0">
              <a:solidFill>
                <a:sysClr val="window" lastClr="FFFFFF"/>
              </a:solidFill>
              <a:effectLst/>
              <a:latin typeface="Calibri" panose="020F0502020204030204" pitchFamily="34" charset="0"/>
              <a:ea typeface="+mn-ea"/>
              <a:cs typeface="Calibri" panose="020F0502020204030204" pitchFamily="34" charset="0"/>
            </a:rPr>
            <a:t>®</a:t>
          </a:r>
          <a:endParaRPr lang="es-ES" sz="1400" dirty="0">
            <a:solidFill>
              <a:sysClr val="window" lastClr="FFFFFF"/>
            </a:solidFill>
            <a:latin typeface="Calibri"/>
            <a:ea typeface="+mn-ea"/>
            <a:cs typeface="+mn-cs"/>
          </a:endParaRPr>
        </a:p>
      </dgm:t>
    </dgm:pt>
    <dgm:pt modelId="{D1E94D6A-6581-4EEB-9E55-BAC029D40684}" type="parTrans" cxnId="{12D822F7-0A31-4F76-8256-DB0F3817612A}">
      <dgm:prSet/>
      <dgm:spPr/>
      <dgm:t>
        <a:bodyPr/>
        <a:lstStyle/>
        <a:p>
          <a:endParaRPr lang="es-ES"/>
        </a:p>
      </dgm:t>
    </dgm:pt>
    <dgm:pt modelId="{63653670-3D4C-4795-8119-7E520098740C}" type="sibTrans" cxnId="{12D822F7-0A31-4F76-8256-DB0F3817612A}">
      <dgm:prSet/>
      <dgm:spPr/>
      <dgm:t>
        <a:bodyPr/>
        <a:lstStyle/>
        <a:p>
          <a:endParaRPr lang="es-ES"/>
        </a:p>
      </dgm:t>
    </dgm:pt>
    <dgm:pt modelId="{1C866ED7-8CF4-4A6F-9173-C638D82C29CE}">
      <dgm:prSet phldrT="[Texto]" custT="1"/>
      <dgm:spPr>
        <a:xfrm>
          <a:off x="1524000" y="1015999"/>
          <a:ext cx="3048000" cy="3048000"/>
        </a:xfrm>
        <a:prstGeom prst="ellipse">
          <a:avLst/>
        </a:prstGeom>
        <a:gradFill rotWithShape="0">
          <a:gsLst>
            <a:gs pos="0">
              <a:srgbClr val="8064A2">
                <a:shade val="50000"/>
                <a:hueOff val="-139623"/>
                <a:satOff val="-4225"/>
                <a:lumOff val="27741"/>
                <a:alphaOff val="0"/>
                <a:shade val="51000"/>
                <a:satMod val="130000"/>
              </a:srgbClr>
            </a:gs>
            <a:gs pos="80000">
              <a:srgbClr val="8064A2">
                <a:shade val="50000"/>
                <a:hueOff val="-139623"/>
                <a:satOff val="-4225"/>
                <a:lumOff val="27741"/>
                <a:alphaOff val="0"/>
                <a:shade val="93000"/>
                <a:satMod val="130000"/>
              </a:srgbClr>
            </a:gs>
            <a:gs pos="100000">
              <a:srgbClr val="8064A2">
                <a:shade val="50000"/>
                <a:hueOff val="-139623"/>
                <a:satOff val="-4225"/>
                <a:lumOff val="27741"/>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pPr>
            <a:buFont typeface="Wingdings" panose="05000000000000000000" pitchFamily="2" charset="2"/>
            <a:buNone/>
          </a:pPr>
          <a:r>
            <a:rPr lang="es-ES" sz="1200" b="1" dirty="0">
              <a:solidFill>
                <a:sysClr val="window" lastClr="FFFFFF"/>
              </a:solidFill>
              <a:latin typeface="Calibri" panose="020F0502020204030204" pitchFamily="34" charset="0"/>
              <a:ea typeface="+mn-ea"/>
              <a:cs typeface="Calibri" panose="020F0502020204030204" pitchFamily="34" charset="0"/>
            </a:rPr>
            <a:t>Á</a:t>
          </a:r>
          <a:r>
            <a:rPr lang="es-ES" sz="1200" b="1" dirty="0">
              <a:solidFill>
                <a:sysClr val="window" lastClr="FFFFFF"/>
              </a:solidFill>
              <a:effectLst/>
              <a:latin typeface="Calibri" panose="020F0502020204030204" pitchFamily="34" charset="0"/>
              <a:ea typeface="+mn-ea"/>
              <a:cs typeface="Calibri" panose="020F0502020204030204" pitchFamily="34" charset="0"/>
            </a:rPr>
            <a:t>cido h</a:t>
          </a:r>
          <a:r>
            <a:rPr lang="es-ES" sz="1200" b="1" dirty="0">
              <a:solidFill>
                <a:sysClr val="window" lastClr="FFFFFF"/>
              </a:solidFill>
              <a:effectLst/>
              <a:latin typeface="Calibri" panose="020F0502020204030204" pitchFamily="34" charset="0"/>
              <a:ea typeface="+mn-ea"/>
              <a:cs typeface="Times New Roman" panose="02020603050405020304" pitchFamily="18" charset="0"/>
            </a:rPr>
            <a:t>ialurónico</a:t>
          </a:r>
          <a:endParaRPr lang="es-ES" sz="1200" dirty="0">
            <a:solidFill>
              <a:sysClr val="window" lastClr="FFFFFF"/>
            </a:solidFill>
            <a:latin typeface="Calibri"/>
            <a:ea typeface="+mn-ea"/>
            <a:cs typeface="+mn-cs"/>
          </a:endParaRPr>
        </a:p>
      </dgm:t>
    </dgm:pt>
    <dgm:pt modelId="{C15EAC2E-CB61-44F9-9EB3-FED32B20B428}" type="parTrans" cxnId="{AF99A2F4-E326-4234-BD0C-29E8C8431F47}">
      <dgm:prSet/>
      <dgm:spPr/>
      <dgm:t>
        <a:bodyPr/>
        <a:lstStyle/>
        <a:p>
          <a:endParaRPr lang="es-ES"/>
        </a:p>
      </dgm:t>
    </dgm:pt>
    <dgm:pt modelId="{754A1D19-F9B0-41AA-9EF6-CE6827929D0B}" type="sibTrans" cxnId="{AF99A2F4-E326-4234-BD0C-29E8C8431F47}">
      <dgm:prSet/>
      <dgm:spPr/>
      <dgm:t>
        <a:bodyPr/>
        <a:lstStyle/>
        <a:p>
          <a:endParaRPr lang="es-ES"/>
        </a:p>
      </dgm:t>
    </dgm:pt>
    <dgm:pt modelId="{EE6B6D97-A817-4F52-9078-3F6C7F5424A8}">
      <dgm:prSet phldrT="[Texto]" custT="1"/>
      <dgm:spPr>
        <a:xfrm>
          <a:off x="2032000" y="2032000"/>
          <a:ext cx="2032000" cy="2032000"/>
        </a:xfrm>
        <a:prstGeom prst="ellipse">
          <a:avLst/>
        </a:prstGeom>
        <a:gradFill rotWithShape="0">
          <a:gsLst>
            <a:gs pos="0">
              <a:srgbClr val="8064A2">
                <a:shade val="50000"/>
                <a:hueOff val="-139623"/>
                <a:satOff val="-4225"/>
                <a:lumOff val="27741"/>
                <a:alphaOff val="0"/>
                <a:shade val="51000"/>
                <a:satMod val="130000"/>
              </a:srgbClr>
            </a:gs>
            <a:gs pos="80000">
              <a:srgbClr val="8064A2">
                <a:shade val="50000"/>
                <a:hueOff val="-139623"/>
                <a:satOff val="-4225"/>
                <a:lumOff val="27741"/>
                <a:alphaOff val="0"/>
                <a:shade val="93000"/>
                <a:satMod val="130000"/>
              </a:srgbClr>
            </a:gs>
            <a:gs pos="100000">
              <a:srgbClr val="8064A2">
                <a:shade val="50000"/>
                <a:hueOff val="-139623"/>
                <a:satOff val="-4225"/>
                <a:lumOff val="27741"/>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pPr>
            <a:buFont typeface="Wingdings" panose="05000000000000000000" pitchFamily="2" charset="2"/>
            <a:buNone/>
          </a:pPr>
          <a:r>
            <a:rPr lang="es-ES" sz="1400" b="1" dirty="0">
              <a:solidFill>
                <a:sysClr val="window" lastClr="FFFFFF"/>
              </a:solidFill>
              <a:latin typeface="Calibri" panose="020F0502020204030204" pitchFamily="34" charset="0"/>
              <a:ea typeface="+mn-ea"/>
              <a:cs typeface="Times New Roman" panose="02020603050405020304" pitchFamily="18" charset="0"/>
            </a:rPr>
            <a:t>E</a:t>
          </a:r>
          <a:r>
            <a:rPr lang="es-ES" sz="1400" b="1" dirty="0">
              <a:solidFill>
                <a:sysClr val="window" lastClr="FFFFFF"/>
              </a:solidFill>
              <a:effectLst/>
              <a:latin typeface="Calibri" panose="020F0502020204030204" pitchFamily="34" charset="0"/>
              <a:ea typeface="+mn-ea"/>
              <a:cs typeface="Times New Roman" panose="02020603050405020304" pitchFamily="18" charset="0"/>
            </a:rPr>
            <a:t>xtracto de Aloe</a:t>
          </a:r>
          <a:endParaRPr lang="es-ES" sz="1400" dirty="0">
            <a:solidFill>
              <a:sysClr val="window" lastClr="FFFFFF"/>
            </a:solidFill>
            <a:latin typeface="Calibri"/>
            <a:ea typeface="+mn-ea"/>
            <a:cs typeface="+mn-cs"/>
          </a:endParaRPr>
        </a:p>
      </dgm:t>
    </dgm:pt>
    <dgm:pt modelId="{2D3DF8E4-9ECF-45FA-B83F-5C12BC4C0CC5}" type="parTrans" cxnId="{92BCBBD4-AA94-4EA4-9B72-D5FBECA03605}">
      <dgm:prSet/>
      <dgm:spPr/>
      <dgm:t>
        <a:bodyPr/>
        <a:lstStyle/>
        <a:p>
          <a:endParaRPr lang="es-ES"/>
        </a:p>
      </dgm:t>
    </dgm:pt>
    <dgm:pt modelId="{44F5BBBA-F244-4D31-B6E9-5CB47893ECA2}" type="sibTrans" cxnId="{92BCBBD4-AA94-4EA4-9B72-D5FBECA03605}">
      <dgm:prSet/>
      <dgm:spPr/>
      <dgm:t>
        <a:bodyPr/>
        <a:lstStyle/>
        <a:p>
          <a:endParaRPr lang="es-ES"/>
        </a:p>
      </dgm:t>
    </dgm:pt>
    <dgm:pt modelId="{3325B560-013F-4649-B492-049EC09913AF}" type="pres">
      <dgm:prSet presAssocID="{DB20F245-DF66-4E44-90DB-343BF8D662CD}" presName="Name0" presStyleCnt="0">
        <dgm:presLayoutVars>
          <dgm:chMax val="7"/>
          <dgm:resizeHandles val="exact"/>
        </dgm:presLayoutVars>
      </dgm:prSet>
      <dgm:spPr/>
    </dgm:pt>
    <dgm:pt modelId="{98B6DEC3-D3D6-4B8D-9606-283C2531E6B6}" type="pres">
      <dgm:prSet presAssocID="{DB20F245-DF66-4E44-90DB-343BF8D662CD}" presName="comp1" presStyleCnt="0"/>
      <dgm:spPr/>
    </dgm:pt>
    <dgm:pt modelId="{F9FCC88C-D924-4972-8BBD-624CD562916A}" type="pres">
      <dgm:prSet presAssocID="{DB20F245-DF66-4E44-90DB-343BF8D662CD}" presName="circle1" presStyleLbl="node1" presStyleIdx="0" presStyleCnt="3"/>
      <dgm:spPr/>
    </dgm:pt>
    <dgm:pt modelId="{37644976-A7F3-4A75-A508-98AA4FD24B38}" type="pres">
      <dgm:prSet presAssocID="{DB20F245-DF66-4E44-90DB-343BF8D662CD}" presName="c1text" presStyleLbl="node1" presStyleIdx="0" presStyleCnt="3">
        <dgm:presLayoutVars>
          <dgm:bulletEnabled val="1"/>
        </dgm:presLayoutVars>
      </dgm:prSet>
      <dgm:spPr/>
    </dgm:pt>
    <dgm:pt modelId="{C6F9CE0D-D66A-470B-B640-66F7001AB74E}" type="pres">
      <dgm:prSet presAssocID="{DB20F245-DF66-4E44-90DB-343BF8D662CD}" presName="comp2" presStyleCnt="0"/>
      <dgm:spPr/>
    </dgm:pt>
    <dgm:pt modelId="{94A6C56D-0D72-4E23-946C-4E914433A4CC}" type="pres">
      <dgm:prSet presAssocID="{DB20F245-DF66-4E44-90DB-343BF8D662CD}" presName="circle2" presStyleLbl="node1" presStyleIdx="1" presStyleCnt="3"/>
      <dgm:spPr/>
    </dgm:pt>
    <dgm:pt modelId="{1C8825B5-8D8F-461C-AC5B-F8B37A26E54B}" type="pres">
      <dgm:prSet presAssocID="{DB20F245-DF66-4E44-90DB-343BF8D662CD}" presName="c2text" presStyleLbl="node1" presStyleIdx="1" presStyleCnt="3">
        <dgm:presLayoutVars>
          <dgm:bulletEnabled val="1"/>
        </dgm:presLayoutVars>
      </dgm:prSet>
      <dgm:spPr/>
    </dgm:pt>
    <dgm:pt modelId="{7B00486B-7BB7-4AD7-A812-BA61C07FBFCC}" type="pres">
      <dgm:prSet presAssocID="{DB20F245-DF66-4E44-90DB-343BF8D662CD}" presName="comp3" presStyleCnt="0"/>
      <dgm:spPr/>
    </dgm:pt>
    <dgm:pt modelId="{1463AFF9-5539-414F-81D9-D7ABC3625C26}" type="pres">
      <dgm:prSet presAssocID="{DB20F245-DF66-4E44-90DB-343BF8D662CD}" presName="circle3" presStyleLbl="node1" presStyleIdx="2" presStyleCnt="3"/>
      <dgm:spPr/>
    </dgm:pt>
    <dgm:pt modelId="{0E35CAD5-32A3-4F90-B931-8A6EA3D4952D}" type="pres">
      <dgm:prSet presAssocID="{DB20F245-DF66-4E44-90DB-343BF8D662CD}" presName="c3text" presStyleLbl="node1" presStyleIdx="2" presStyleCnt="3">
        <dgm:presLayoutVars>
          <dgm:bulletEnabled val="1"/>
        </dgm:presLayoutVars>
      </dgm:prSet>
      <dgm:spPr/>
    </dgm:pt>
  </dgm:ptLst>
  <dgm:cxnLst>
    <dgm:cxn modelId="{1E1EDE36-1466-43D6-879E-7F9B7311CCDA}" type="presOf" srcId="{1C866ED7-8CF4-4A6F-9173-C638D82C29CE}" destId="{94A6C56D-0D72-4E23-946C-4E914433A4CC}" srcOrd="0" destOrd="0" presId="urn:microsoft.com/office/officeart/2005/8/layout/venn2"/>
    <dgm:cxn modelId="{22F79543-D8B2-4097-8AFB-3BF74BA643CE}" type="presOf" srcId="{33A63261-6C01-4429-A57A-3111833CB997}" destId="{F9FCC88C-D924-4972-8BBD-624CD562916A}" srcOrd="0" destOrd="0" presId="urn:microsoft.com/office/officeart/2005/8/layout/venn2"/>
    <dgm:cxn modelId="{F6FCD781-2994-4434-8C60-FB47830ED7A1}" type="presOf" srcId="{EE6B6D97-A817-4F52-9078-3F6C7F5424A8}" destId="{0E35CAD5-32A3-4F90-B931-8A6EA3D4952D}" srcOrd="1" destOrd="0" presId="urn:microsoft.com/office/officeart/2005/8/layout/venn2"/>
    <dgm:cxn modelId="{3BF51982-4EDE-4917-B3E6-CB646E03D05F}" type="presOf" srcId="{33A63261-6C01-4429-A57A-3111833CB997}" destId="{37644976-A7F3-4A75-A508-98AA4FD24B38}" srcOrd="1" destOrd="0" presId="urn:microsoft.com/office/officeart/2005/8/layout/venn2"/>
    <dgm:cxn modelId="{608DDAB5-847D-4C8C-8A65-3D657F439524}" type="presOf" srcId="{1C866ED7-8CF4-4A6F-9173-C638D82C29CE}" destId="{1C8825B5-8D8F-461C-AC5B-F8B37A26E54B}" srcOrd="1" destOrd="0" presId="urn:microsoft.com/office/officeart/2005/8/layout/venn2"/>
    <dgm:cxn modelId="{056DABBF-43EE-4F8B-85E8-78F5C283052A}" type="presOf" srcId="{EE6B6D97-A817-4F52-9078-3F6C7F5424A8}" destId="{1463AFF9-5539-414F-81D9-D7ABC3625C26}" srcOrd="0" destOrd="0" presId="urn:microsoft.com/office/officeart/2005/8/layout/venn2"/>
    <dgm:cxn modelId="{92BCBBD4-AA94-4EA4-9B72-D5FBECA03605}" srcId="{DB20F245-DF66-4E44-90DB-343BF8D662CD}" destId="{EE6B6D97-A817-4F52-9078-3F6C7F5424A8}" srcOrd="2" destOrd="0" parTransId="{2D3DF8E4-9ECF-45FA-B83F-5C12BC4C0CC5}" sibTransId="{44F5BBBA-F244-4D31-B6E9-5CB47893ECA2}"/>
    <dgm:cxn modelId="{AF99A2F4-E326-4234-BD0C-29E8C8431F47}" srcId="{DB20F245-DF66-4E44-90DB-343BF8D662CD}" destId="{1C866ED7-8CF4-4A6F-9173-C638D82C29CE}" srcOrd="1" destOrd="0" parTransId="{C15EAC2E-CB61-44F9-9EB3-FED32B20B428}" sibTransId="{754A1D19-F9B0-41AA-9EF6-CE6827929D0B}"/>
    <dgm:cxn modelId="{12D822F7-0A31-4F76-8256-DB0F3817612A}" srcId="{DB20F245-DF66-4E44-90DB-343BF8D662CD}" destId="{33A63261-6C01-4429-A57A-3111833CB997}" srcOrd="0" destOrd="0" parTransId="{D1E94D6A-6581-4EEB-9E55-BAC029D40684}" sibTransId="{63653670-3D4C-4795-8119-7E520098740C}"/>
    <dgm:cxn modelId="{75B9E7FE-E43D-4FC1-B3D7-2EAAA4880376}" type="presOf" srcId="{DB20F245-DF66-4E44-90DB-343BF8D662CD}" destId="{3325B560-013F-4649-B492-049EC09913AF}" srcOrd="0" destOrd="0" presId="urn:microsoft.com/office/officeart/2005/8/layout/venn2"/>
    <dgm:cxn modelId="{2E39949D-DF09-4EB2-B1B5-CB04E798FAE6}" type="presParOf" srcId="{3325B560-013F-4649-B492-049EC09913AF}" destId="{98B6DEC3-D3D6-4B8D-9606-283C2531E6B6}" srcOrd="0" destOrd="0" presId="urn:microsoft.com/office/officeart/2005/8/layout/venn2"/>
    <dgm:cxn modelId="{F49F298B-1949-4662-80A9-77D2173B8274}" type="presParOf" srcId="{98B6DEC3-D3D6-4B8D-9606-283C2531E6B6}" destId="{F9FCC88C-D924-4972-8BBD-624CD562916A}" srcOrd="0" destOrd="0" presId="urn:microsoft.com/office/officeart/2005/8/layout/venn2"/>
    <dgm:cxn modelId="{C1C8071C-FBB4-4300-B4D2-7BE4FF36A10F}" type="presParOf" srcId="{98B6DEC3-D3D6-4B8D-9606-283C2531E6B6}" destId="{37644976-A7F3-4A75-A508-98AA4FD24B38}" srcOrd="1" destOrd="0" presId="urn:microsoft.com/office/officeart/2005/8/layout/venn2"/>
    <dgm:cxn modelId="{D8E3A946-CAD9-42F1-9441-8A74BE17A338}" type="presParOf" srcId="{3325B560-013F-4649-B492-049EC09913AF}" destId="{C6F9CE0D-D66A-470B-B640-66F7001AB74E}" srcOrd="1" destOrd="0" presId="urn:microsoft.com/office/officeart/2005/8/layout/venn2"/>
    <dgm:cxn modelId="{07692B5F-8DC3-4C20-8BE5-769AF96B9B17}" type="presParOf" srcId="{C6F9CE0D-D66A-470B-B640-66F7001AB74E}" destId="{94A6C56D-0D72-4E23-946C-4E914433A4CC}" srcOrd="0" destOrd="0" presId="urn:microsoft.com/office/officeart/2005/8/layout/venn2"/>
    <dgm:cxn modelId="{BB28405F-DCF1-48FF-BAB8-5997C93A0180}" type="presParOf" srcId="{C6F9CE0D-D66A-470B-B640-66F7001AB74E}" destId="{1C8825B5-8D8F-461C-AC5B-F8B37A26E54B}" srcOrd="1" destOrd="0" presId="urn:microsoft.com/office/officeart/2005/8/layout/venn2"/>
    <dgm:cxn modelId="{BAB0E746-39C1-466F-9E42-F3DE3AF54DC0}" type="presParOf" srcId="{3325B560-013F-4649-B492-049EC09913AF}" destId="{7B00486B-7BB7-4AD7-A812-BA61C07FBFCC}" srcOrd="2" destOrd="0" presId="urn:microsoft.com/office/officeart/2005/8/layout/venn2"/>
    <dgm:cxn modelId="{004511AE-23A4-4242-895A-A7B3B0C0CA1F}" type="presParOf" srcId="{7B00486B-7BB7-4AD7-A812-BA61C07FBFCC}" destId="{1463AFF9-5539-414F-81D9-D7ABC3625C26}" srcOrd="0" destOrd="0" presId="urn:microsoft.com/office/officeart/2005/8/layout/venn2"/>
    <dgm:cxn modelId="{CC812417-9163-41AA-83F1-E85245C52E8C}" type="presParOf" srcId="{7B00486B-7BB7-4AD7-A812-BA61C07FBFCC}" destId="{0E35CAD5-32A3-4F90-B931-8A6EA3D4952D}"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B2825F-4990-4AFE-925B-346B26E58EB1}" type="doc">
      <dgm:prSet loTypeId="urn:microsoft.com/office/officeart/2005/8/layout/hProcess7" loCatId="list" qsTypeId="urn:microsoft.com/office/officeart/2005/8/quickstyle/simple1" qsCatId="simple" csTypeId="urn:microsoft.com/office/officeart/2005/8/colors/accent1_3" csCatId="accent1" phldr="1"/>
      <dgm:spPr/>
      <dgm:t>
        <a:bodyPr/>
        <a:lstStyle/>
        <a:p>
          <a:endParaRPr lang="es-ES"/>
        </a:p>
      </dgm:t>
    </dgm:pt>
    <dgm:pt modelId="{D31DE1AD-0530-451E-872A-CB36BA624F09}">
      <dgm:prSet phldrT="[Texto]" custT="1"/>
      <dgm:spPr/>
      <dgm:t>
        <a:bodyPr/>
        <a:lstStyle/>
        <a:p>
          <a:pPr algn="ctr"/>
          <a:endParaRPr lang="es-ES" sz="3200" dirty="0"/>
        </a:p>
      </dgm:t>
    </dgm:pt>
    <dgm:pt modelId="{E2F69E28-5D84-498C-BDE4-B90FB73FA6AA}" type="parTrans" cxnId="{1B938A62-5E6E-427D-B423-218D064B6FF5}">
      <dgm:prSet/>
      <dgm:spPr/>
      <dgm:t>
        <a:bodyPr/>
        <a:lstStyle/>
        <a:p>
          <a:pPr algn="ctr"/>
          <a:endParaRPr lang="es-ES" sz="1400"/>
        </a:p>
      </dgm:t>
    </dgm:pt>
    <dgm:pt modelId="{013A44E6-BAF3-4642-956C-F93176CC2130}" type="sibTrans" cxnId="{1B938A62-5E6E-427D-B423-218D064B6FF5}">
      <dgm:prSet/>
      <dgm:spPr/>
      <dgm:t>
        <a:bodyPr/>
        <a:lstStyle/>
        <a:p>
          <a:pPr algn="ctr"/>
          <a:endParaRPr lang="es-ES" sz="1400"/>
        </a:p>
      </dgm:t>
    </dgm:pt>
    <dgm:pt modelId="{E2F319D2-6539-476F-A124-D6D236F5928D}">
      <dgm:prSet phldrT="[Texto]" custT="1"/>
      <dgm:spPr/>
      <dgm:t>
        <a:bodyPr/>
        <a:lstStyle/>
        <a:p>
          <a:pPr algn="ctr"/>
          <a:r>
            <a:rPr lang="es-ES" sz="2800" dirty="0"/>
            <a:t>Hidrata y aumenta el grosor de las mucosas</a:t>
          </a:r>
        </a:p>
      </dgm:t>
    </dgm:pt>
    <dgm:pt modelId="{A8CD4DF9-0251-4D15-8EFA-0212739AD1A0}" type="parTrans" cxnId="{BF41D33F-0497-4137-9400-DF92E921194D}">
      <dgm:prSet/>
      <dgm:spPr/>
      <dgm:t>
        <a:bodyPr/>
        <a:lstStyle/>
        <a:p>
          <a:pPr algn="ctr"/>
          <a:endParaRPr lang="es-ES" sz="1400"/>
        </a:p>
      </dgm:t>
    </dgm:pt>
    <dgm:pt modelId="{5E164737-FF3C-45C9-AAE3-0B6877291347}" type="sibTrans" cxnId="{BF41D33F-0497-4137-9400-DF92E921194D}">
      <dgm:prSet/>
      <dgm:spPr/>
      <dgm:t>
        <a:bodyPr/>
        <a:lstStyle/>
        <a:p>
          <a:pPr algn="ctr"/>
          <a:endParaRPr lang="es-ES" sz="1400"/>
        </a:p>
      </dgm:t>
    </dgm:pt>
    <dgm:pt modelId="{3D8CF673-75B3-4175-858D-576CC990893D}">
      <dgm:prSet phldrT="[Texto]" phldr="1" custT="1"/>
      <dgm:spPr/>
      <dgm:t>
        <a:bodyPr/>
        <a:lstStyle/>
        <a:p>
          <a:pPr algn="ctr"/>
          <a:endParaRPr lang="es-ES" sz="3200" dirty="0"/>
        </a:p>
      </dgm:t>
    </dgm:pt>
    <dgm:pt modelId="{92BF0386-FE0F-471D-BD4A-2F45FCD2A7CE}" type="parTrans" cxnId="{84DD7FAC-B993-428D-906D-EFCD58347401}">
      <dgm:prSet/>
      <dgm:spPr/>
      <dgm:t>
        <a:bodyPr/>
        <a:lstStyle/>
        <a:p>
          <a:pPr algn="ctr"/>
          <a:endParaRPr lang="es-ES" sz="1400"/>
        </a:p>
      </dgm:t>
    </dgm:pt>
    <dgm:pt modelId="{8AEAB541-BA40-486D-9D6D-E12E588CFCD1}" type="sibTrans" cxnId="{84DD7FAC-B993-428D-906D-EFCD58347401}">
      <dgm:prSet/>
      <dgm:spPr/>
      <dgm:t>
        <a:bodyPr/>
        <a:lstStyle/>
        <a:p>
          <a:pPr algn="ctr"/>
          <a:endParaRPr lang="es-ES" sz="1400"/>
        </a:p>
      </dgm:t>
    </dgm:pt>
    <dgm:pt modelId="{5DEF5C44-C869-4F5C-A0E2-7872B63D0313}">
      <dgm:prSet phldrT="[Texto]" custT="1"/>
      <dgm:spPr/>
      <dgm:t>
        <a:bodyPr/>
        <a:lstStyle/>
        <a:p>
          <a:pPr algn="ctr"/>
          <a:endParaRPr lang="es-ES" sz="2800" dirty="0"/>
        </a:p>
        <a:p>
          <a:pPr algn="ctr"/>
          <a:r>
            <a:rPr lang="es-ES" sz="2800" dirty="0"/>
            <a:t>Mantiene pH</a:t>
          </a:r>
          <a:br>
            <a:rPr lang="es-ES" sz="2800" dirty="0"/>
          </a:br>
          <a:endParaRPr lang="es-ES" sz="2800" dirty="0"/>
        </a:p>
      </dgm:t>
    </dgm:pt>
    <dgm:pt modelId="{4BE027B4-D107-4550-8F83-A611F6B80073}" type="parTrans" cxnId="{22908F6D-F5F1-49D2-A109-8B2C70153AFC}">
      <dgm:prSet/>
      <dgm:spPr/>
      <dgm:t>
        <a:bodyPr/>
        <a:lstStyle/>
        <a:p>
          <a:pPr algn="ctr"/>
          <a:endParaRPr lang="es-ES" sz="1400"/>
        </a:p>
      </dgm:t>
    </dgm:pt>
    <dgm:pt modelId="{A46CA0EB-A4F3-49CA-AC66-9849B676A8EB}" type="sibTrans" cxnId="{22908F6D-F5F1-49D2-A109-8B2C70153AFC}">
      <dgm:prSet/>
      <dgm:spPr/>
      <dgm:t>
        <a:bodyPr/>
        <a:lstStyle/>
        <a:p>
          <a:pPr algn="ctr"/>
          <a:endParaRPr lang="es-ES" sz="1400"/>
        </a:p>
      </dgm:t>
    </dgm:pt>
    <dgm:pt modelId="{962F5256-7082-45EC-A652-B317830191D4}">
      <dgm:prSet phldrT="[Texto]" phldr="1" custT="1"/>
      <dgm:spPr/>
      <dgm:t>
        <a:bodyPr/>
        <a:lstStyle/>
        <a:p>
          <a:pPr algn="ctr"/>
          <a:endParaRPr lang="es-ES" sz="3200"/>
        </a:p>
      </dgm:t>
    </dgm:pt>
    <dgm:pt modelId="{D33D7C68-EF8C-40CF-8314-A3FC54CDD39B}" type="parTrans" cxnId="{B8E60AE9-864C-4C30-93B5-3676F1466A92}">
      <dgm:prSet/>
      <dgm:spPr/>
      <dgm:t>
        <a:bodyPr/>
        <a:lstStyle/>
        <a:p>
          <a:pPr algn="ctr"/>
          <a:endParaRPr lang="es-ES" sz="1400"/>
        </a:p>
      </dgm:t>
    </dgm:pt>
    <dgm:pt modelId="{CD3C17CA-598D-424E-AE2E-C486B9DB083A}" type="sibTrans" cxnId="{B8E60AE9-864C-4C30-93B5-3676F1466A92}">
      <dgm:prSet/>
      <dgm:spPr/>
      <dgm:t>
        <a:bodyPr/>
        <a:lstStyle/>
        <a:p>
          <a:pPr algn="ctr"/>
          <a:endParaRPr lang="es-ES" sz="1400"/>
        </a:p>
      </dgm:t>
    </dgm:pt>
    <dgm:pt modelId="{3EB44A26-F413-4D7E-878B-860F424AB504}">
      <dgm:prSet phldrT="[Texto]" custT="1"/>
      <dgm:spPr/>
      <dgm:t>
        <a:bodyPr/>
        <a:lstStyle/>
        <a:p>
          <a:pPr algn="ctr"/>
          <a:r>
            <a:rPr lang="es-ES" sz="2800" dirty="0"/>
            <a:t>Mejora calidad del tejido y aumenta la elasticidad</a:t>
          </a:r>
        </a:p>
      </dgm:t>
    </dgm:pt>
    <dgm:pt modelId="{EF912734-4A16-4C52-B01E-A34C2AC0CF44}" type="parTrans" cxnId="{058F55E9-EAEF-47EE-B534-D37B8A73CB9F}">
      <dgm:prSet/>
      <dgm:spPr/>
      <dgm:t>
        <a:bodyPr/>
        <a:lstStyle/>
        <a:p>
          <a:pPr algn="ctr"/>
          <a:endParaRPr lang="es-ES" sz="1400"/>
        </a:p>
      </dgm:t>
    </dgm:pt>
    <dgm:pt modelId="{882D7FB9-B5A0-45E5-A311-32BC3EE5F9BC}" type="sibTrans" cxnId="{058F55E9-EAEF-47EE-B534-D37B8A73CB9F}">
      <dgm:prSet/>
      <dgm:spPr/>
      <dgm:t>
        <a:bodyPr/>
        <a:lstStyle/>
        <a:p>
          <a:pPr algn="ctr"/>
          <a:endParaRPr lang="es-ES" sz="1400"/>
        </a:p>
      </dgm:t>
    </dgm:pt>
    <dgm:pt modelId="{91DE44BD-4BEF-4DE5-BC78-3E1E7DAEE087}" type="pres">
      <dgm:prSet presAssocID="{35B2825F-4990-4AFE-925B-346B26E58EB1}" presName="Name0" presStyleCnt="0">
        <dgm:presLayoutVars>
          <dgm:dir/>
          <dgm:animLvl val="lvl"/>
          <dgm:resizeHandles val="exact"/>
        </dgm:presLayoutVars>
      </dgm:prSet>
      <dgm:spPr/>
    </dgm:pt>
    <dgm:pt modelId="{5D0A81F4-95FC-4063-B312-C5AF4B288AA4}" type="pres">
      <dgm:prSet presAssocID="{D31DE1AD-0530-451E-872A-CB36BA624F09}" presName="compositeNode" presStyleCnt="0">
        <dgm:presLayoutVars>
          <dgm:bulletEnabled val="1"/>
        </dgm:presLayoutVars>
      </dgm:prSet>
      <dgm:spPr/>
    </dgm:pt>
    <dgm:pt modelId="{2F8CCF11-26D5-4609-9275-603C6D1570D2}" type="pres">
      <dgm:prSet presAssocID="{D31DE1AD-0530-451E-872A-CB36BA624F09}" presName="bgRect" presStyleLbl="node1" presStyleIdx="0" presStyleCnt="3" custScaleY="94400"/>
      <dgm:spPr/>
    </dgm:pt>
    <dgm:pt modelId="{684FE7EB-BB3F-44FE-9943-441D6E80E477}" type="pres">
      <dgm:prSet presAssocID="{D31DE1AD-0530-451E-872A-CB36BA624F09}" presName="parentNode" presStyleLbl="node1" presStyleIdx="0" presStyleCnt="3">
        <dgm:presLayoutVars>
          <dgm:chMax val="0"/>
          <dgm:bulletEnabled val="1"/>
        </dgm:presLayoutVars>
      </dgm:prSet>
      <dgm:spPr/>
    </dgm:pt>
    <dgm:pt modelId="{6F0ECD44-62F3-4F7F-8BD8-229EBF362273}" type="pres">
      <dgm:prSet presAssocID="{D31DE1AD-0530-451E-872A-CB36BA624F09}" presName="childNode" presStyleLbl="node1" presStyleIdx="0" presStyleCnt="3">
        <dgm:presLayoutVars>
          <dgm:bulletEnabled val="1"/>
        </dgm:presLayoutVars>
      </dgm:prSet>
      <dgm:spPr/>
    </dgm:pt>
    <dgm:pt modelId="{4064A999-E23E-48F5-93C8-CA6FDBC337FC}" type="pres">
      <dgm:prSet presAssocID="{013A44E6-BAF3-4642-956C-F93176CC2130}" presName="hSp" presStyleCnt="0"/>
      <dgm:spPr/>
    </dgm:pt>
    <dgm:pt modelId="{D812214E-40AD-4E93-9655-1205616F7007}" type="pres">
      <dgm:prSet presAssocID="{013A44E6-BAF3-4642-956C-F93176CC2130}" presName="vProcSp" presStyleCnt="0"/>
      <dgm:spPr/>
    </dgm:pt>
    <dgm:pt modelId="{DB810893-0882-4320-B9E6-A10DCDC998ED}" type="pres">
      <dgm:prSet presAssocID="{013A44E6-BAF3-4642-956C-F93176CC2130}" presName="vSp1" presStyleCnt="0"/>
      <dgm:spPr/>
    </dgm:pt>
    <dgm:pt modelId="{867D2FC7-4B96-4116-8AF0-58408C18ECFF}" type="pres">
      <dgm:prSet presAssocID="{013A44E6-BAF3-4642-956C-F93176CC2130}" presName="simulatedConn" presStyleLbl="solidFgAcc1" presStyleIdx="0" presStyleCnt="2" custScaleX="103986" custScaleY="267731" custLinFactNeighborX="7503" custLinFactNeighborY="19353"/>
      <dgm:spPr/>
    </dgm:pt>
    <dgm:pt modelId="{93194F26-DE56-4951-AA32-07A63D3423A0}" type="pres">
      <dgm:prSet presAssocID="{013A44E6-BAF3-4642-956C-F93176CC2130}" presName="vSp2" presStyleCnt="0"/>
      <dgm:spPr/>
    </dgm:pt>
    <dgm:pt modelId="{62BC52C1-A76F-4A44-A98C-2AF3090DFE25}" type="pres">
      <dgm:prSet presAssocID="{013A44E6-BAF3-4642-956C-F93176CC2130}" presName="sibTrans" presStyleCnt="0"/>
      <dgm:spPr/>
    </dgm:pt>
    <dgm:pt modelId="{E34004A6-ABCC-474C-9D8B-EF0A10D0C4BA}" type="pres">
      <dgm:prSet presAssocID="{3D8CF673-75B3-4175-858D-576CC990893D}" presName="compositeNode" presStyleCnt="0">
        <dgm:presLayoutVars>
          <dgm:bulletEnabled val="1"/>
        </dgm:presLayoutVars>
      </dgm:prSet>
      <dgm:spPr/>
    </dgm:pt>
    <dgm:pt modelId="{96BA8A6E-864F-4294-A574-E1B3608F4D9E}" type="pres">
      <dgm:prSet presAssocID="{3D8CF673-75B3-4175-858D-576CC990893D}" presName="bgRect" presStyleLbl="node1" presStyleIdx="1" presStyleCnt="3"/>
      <dgm:spPr/>
    </dgm:pt>
    <dgm:pt modelId="{CD535FE0-17B9-4E5A-9558-9A5D240B6040}" type="pres">
      <dgm:prSet presAssocID="{3D8CF673-75B3-4175-858D-576CC990893D}" presName="parentNode" presStyleLbl="node1" presStyleIdx="1" presStyleCnt="3">
        <dgm:presLayoutVars>
          <dgm:chMax val="0"/>
          <dgm:bulletEnabled val="1"/>
        </dgm:presLayoutVars>
      </dgm:prSet>
      <dgm:spPr/>
    </dgm:pt>
    <dgm:pt modelId="{20727CF7-DBF1-4479-9B07-DBCC7353A8C3}" type="pres">
      <dgm:prSet presAssocID="{3D8CF673-75B3-4175-858D-576CC990893D}" presName="childNode" presStyleLbl="node1" presStyleIdx="1" presStyleCnt="3">
        <dgm:presLayoutVars>
          <dgm:bulletEnabled val="1"/>
        </dgm:presLayoutVars>
      </dgm:prSet>
      <dgm:spPr/>
    </dgm:pt>
    <dgm:pt modelId="{273B5DCF-79FC-4D3B-8439-D12C8CD38296}" type="pres">
      <dgm:prSet presAssocID="{8AEAB541-BA40-486D-9D6D-E12E588CFCD1}" presName="hSp" presStyleCnt="0"/>
      <dgm:spPr/>
    </dgm:pt>
    <dgm:pt modelId="{B9E53900-9456-419A-9CB0-5BC7DFB40614}" type="pres">
      <dgm:prSet presAssocID="{8AEAB541-BA40-486D-9D6D-E12E588CFCD1}" presName="vProcSp" presStyleCnt="0"/>
      <dgm:spPr/>
    </dgm:pt>
    <dgm:pt modelId="{51AE0303-3150-4C7E-8FEE-DDECD9F3824F}" type="pres">
      <dgm:prSet presAssocID="{8AEAB541-BA40-486D-9D6D-E12E588CFCD1}" presName="vSp1" presStyleCnt="0"/>
      <dgm:spPr/>
    </dgm:pt>
    <dgm:pt modelId="{E92F4DD4-D52B-42C5-8FA6-68FAA4A85A4A}" type="pres">
      <dgm:prSet presAssocID="{8AEAB541-BA40-486D-9D6D-E12E588CFCD1}" presName="simulatedConn" presStyleLbl="solidFgAcc1" presStyleIdx="1" presStyleCnt="2" custScaleX="126781" custScaleY="235893"/>
      <dgm:spPr/>
    </dgm:pt>
    <dgm:pt modelId="{555B9279-8CF9-499A-B4EF-C5E07F5A0C48}" type="pres">
      <dgm:prSet presAssocID="{8AEAB541-BA40-486D-9D6D-E12E588CFCD1}" presName="vSp2" presStyleCnt="0"/>
      <dgm:spPr/>
    </dgm:pt>
    <dgm:pt modelId="{76F5C839-8583-4B97-9C24-82BE4A23C303}" type="pres">
      <dgm:prSet presAssocID="{8AEAB541-BA40-486D-9D6D-E12E588CFCD1}" presName="sibTrans" presStyleCnt="0"/>
      <dgm:spPr/>
    </dgm:pt>
    <dgm:pt modelId="{1FDBB3E3-DEA0-4DBB-B610-9102D510E60F}" type="pres">
      <dgm:prSet presAssocID="{962F5256-7082-45EC-A652-B317830191D4}" presName="compositeNode" presStyleCnt="0">
        <dgm:presLayoutVars>
          <dgm:bulletEnabled val="1"/>
        </dgm:presLayoutVars>
      </dgm:prSet>
      <dgm:spPr/>
    </dgm:pt>
    <dgm:pt modelId="{81C3279C-6999-459D-B8C9-71E17484201B}" type="pres">
      <dgm:prSet presAssocID="{962F5256-7082-45EC-A652-B317830191D4}" presName="bgRect" presStyleLbl="node1" presStyleIdx="2" presStyleCnt="3"/>
      <dgm:spPr/>
    </dgm:pt>
    <dgm:pt modelId="{FBA31F75-76ED-4322-A92B-A70D1E1D6FC8}" type="pres">
      <dgm:prSet presAssocID="{962F5256-7082-45EC-A652-B317830191D4}" presName="parentNode" presStyleLbl="node1" presStyleIdx="2" presStyleCnt="3">
        <dgm:presLayoutVars>
          <dgm:chMax val="0"/>
          <dgm:bulletEnabled val="1"/>
        </dgm:presLayoutVars>
      </dgm:prSet>
      <dgm:spPr/>
    </dgm:pt>
    <dgm:pt modelId="{C2BC6582-89D9-4D7C-85A5-E46A5D513D9A}" type="pres">
      <dgm:prSet presAssocID="{962F5256-7082-45EC-A652-B317830191D4}" presName="childNode" presStyleLbl="node1" presStyleIdx="2" presStyleCnt="3">
        <dgm:presLayoutVars>
          <dgm:bulletEnabled val="1"/>
        </dgm:presLayoutVars>
      </dgm:prSet>
      <dgm:spPr/>
    </dgm:pt>
  </dgm:ptLst>
  <dgm:cxnLst>
    <dgm:cxn modelId="{22F35402-9503-4AF1-BD92-D97326EC46C7}" type="presOf" srcId="{962F5256-7082-45EC-A652-B317830191D4}" destId="{81C3279C-6999-459D-B8C9-71E17484201B}" srcOrd="0" destOrd="0" presId="urn:microsoft.com/office/officeart/2005/8/layout/hProcess7"/>
    <dgm:cxn modelId="{BF41D33F-0497-4137-9400-DF92E921194D}" srcId="{D31DE1AD-0530-451E-872A-CB36BA624F09}" destId="{E2F319D2-6539-476F-A124-D6D236F5928D}" srcOrd="0" destOrd="0" parTransId="{A8CD4DF9-0251-4D15-8EFA-0212739AD1A0}" sibTransId="{5E164737-FF3C-45C9-AAE3-0B6877291347}"/>
    <dgm:cxn modelId="{1B938A62-5E6E-427D-B423-218D064B6FF5}" srcId="{35B2825F-4990-4AFE-925B-346B26E58EB1}" destId="{D31DE1AD-0530-451E-872A-CB36BA624F09}" srcOrd="0" destOrd="0" parTransId="{E2F69E28-5D84-498C-BDE4-B90FB73FA6AA}" sibTransId="{013A44E6-BAF3-4642-956C-F93176CC2130}"/>
    <dgm:cxn modelId="{69759266-E9C4-4E18-8795-0CD14A62F4B5}" type="presOf" srcId="{5DEF5C44-C869-4F5C-A0E2-7872B63D0313}" destId="{20727CF7-DBF1-4479-9B07-DBCC7353A8C3}" srcOrd="0" destOrd="0" presId="urn:microsoft.com/office/officeart/2005/8/layout/hProcess7"/>
    <dgm:cxn modelId="{22908F6D-F5F1-49D2-A109-8B2C70153AFC}" srcId="{3D8CF673-75B3-4175-858D-576CC990893D}" destId="{5DEF5C44-C869-4F5C-A0E2-7872B63D0313}" srcOrd="0" destOrd="0" parTransId="{4BE027B4-D107-4550-8F83-A611F6B80073}" sibTransId="{A46CA0EB-A4F3-49CA-AC66-9849B676A8EB}"/>
    <dgm:cxn modelId="{05A8A46D-D9B0-42A9-A171-92E5E7BD23E0}" type="presOf" srcId="{3D8CF673-75B3-4175-858D-576CC990893D}" destId="{96BA8A6E-864F-4294-A574-E1B3608F4D9E}" srcOrd="0" destOrd="0" presId="urn:microsoft.com/office/officeart/2005/8/layout/hProcess7"/>
    <dgm:cxn modelId="{E4E78A50-E4A5-49D3-8AC2-3EC2974463E2}" type="presOf" srcId="{35B2825F-4990-4AFE-925B-346B26E58EB1}" destId="{91DE44BD-4BEF-4DE5-BC78-3E1E7DAEE087}" srcOrd="0" destOrd="0" presId="urn:microsoft.com/office/officeart/2005/8/layout/hProcess7"/>
    <dgm:cxn modelId="{BA197580-9B3D-410E-90B0-BF692BF735F3}" type="presOf" srcId="{D31DE1AD-0530-451E-872A-CB36BA624F09}" destId="{684FE7EB-BB3F-44FE-9943-441D6E80E477}" srcOrd="1" destOrd="0" presId="urn:microsoft.com/office/officeart/2005/8/layout/hProcess7"/>
    <dgm:cxn modelId="{FF0B6AA0-F269-47B7-9313-BB8433FD169B}" type="presOf" srcId="{962F5256-7082-45EC-A652-B317830191D4}" destId="{FBA31F75-76ED-4322-A92B-A70D1E1D6FC8}" srcOrd="1" destOrd="0" presId="urn:microsoft.com/office/officeart/2005/8/layout/hProcess7"/>
    <dgm:cxn modelId="{84DD7FAC-B993-428D-906D-EFCD58347401}" srcId="{35B2825F-4990-4AFE-925B-346B26E58EB1}" destId="{3D8CF673-75B3-4175-858D-576CC990893D}" srcOrd="1" destOrd="0" parTransId="{92BF0386-FE0F-471D-BD4A-2F45FCD2A7CE}" sibTransId="{8AEAB541-BA40-486D-9D6D-E12E588CFCD1}"/>
    <dgm:cxn modelId="{BE5359BE-111C-4FB9-BBE9-8CA85298A1BD}" type="presOf" srcId="{E2F319D2-6539-476F-A124-D6D236F5928D}" destId="{6F0ECD44-62F3-4F7F-8BD8-229EBF362273}" srcOrd="0" destOrd="0" presId="urn:microsoft.com/office/officeart/2005/8/layout/hProcess7"/>
    <dgm:cxn modelId="{B8E60AE9-864C-4C30-93B5-3676F1466A92}" srcId="{35B2825F-4990-4AFE-925B-346B26E58EB1}" destId="{962F5256-7082-45EC-A652-B317830191D4}" srcOrd="2" destOrd="0" parTransId="{D33D7C68-EF8C-40CF-8314-A3FC54CDD39B}" sibTransId="{CD3C17CA-598D-424E-AE2E-C486B9DB083A}"/>
    <dgm:cxn modelId="{058F55E9-EAEF-47EE-B534-D37B8A73CB9F}" srcId="{962F5256-7082-45EC-A652-B317830191D4}" destId="{3EB44A26-F413-4D7E-878B-860F424AB504}" srcOrd="0" destOrd="0" parTransId="{EF912734-4A16-4C52-B01E-A34C2AC0CF44}" sibTransId="{882D7FB9-B5A0-45E5-A311-32BC3EE5F9BC}"/>
    <dgm:cxn modelId="{873FACEA-11C4-49D3-9ED8-30EAA27FA997}" type="presOf" srcId="{D31DE1AD-0530-451E-872A-CB36BA624F09}" destId="{2F8CCF11-26D5-4609-9275-603C6D1570D2}" srcOrd="0" destOrd="0" presId="urn:microsoft.com/office/officeart/2005/8/layout/hProcess7"/>
    <dgm:cxn modelId="{F10218EF-4F40-4D16-9CF5-1BB86B7FB5A7}" type="presOf" srcId="{3D8CF673-75B3-4175-858D-576CC990893D}" destId="{CD535FE0-17B9-4E5A-9558-9A5D240B6040}" srcOrd="1" destOrd="0" presId="urn:microsoft.com/office/officeart/2005/8/layout/hProcess7"/>
    <dgm:cxn modelId="{6D0DDBFC-B07F-48D4-BBA6-BE3A610DA8EF}" type="presOf" srcId="{3EB44A26-F413-4D7E-878B-860F424AB504}" destId="{C2BC6582-89D9-4D7C-85A5-E46A5D513D9A}" srcOrd="0" destOrd="0" presId="urn:microsoft.com/office/officeart/2005/8/layout/hProcess7"/>
    <dgm:cxn modelId="{026BC476-8D34-4716-88A2-F6C089F1754A}" type="presParOf" srcId="{91DE44BD-4BEF-4DE5-BC78-3E1E7DAEE087}" destId="{5D0A81F4-95FC-4063-B312-C5AF4B288AA4}" srcOrd="0" destOrd="0" presId="urn:microsoft.com/office/officeart/2005/8/layout/hProcess7"/>
    <dgm:cxn modelId="{F9DAC127-9570-41DB-A733-AAF3B9AA30CF}" type="presParOf" srcId="{5D0A81F4-95FC-4063-B312-C5AF4B288AA4}" destId="{2F8CCF11-26D5-4609-9275-603C6D1570D2}" srcOrd="0" destOrd="0" presId="urn:microsoft.com/office/officeart/2005/8/layout/hProcess7"/>
    <dgm:cxn modelId="{CBEE7BE8-0707-4901-BA26-3FC97E16D065}" type="presParOf" srcId="{5D0A81F4-95FC-4063-B312-C5AF4B288AA4}" destId="{684FE7EB-BB3F-44FE-9943-441D6E80E477}" srcOrd="1" destOrd="0" presId="urn:microsoft.com/office/officeart/2005/8/layout/hProcess7"/>
    <dgm:cxn modelId="{7735104E-07C1-464F-94E3-D4F7E9BBD2C9}" type="presParOf" srcId="{5D0A81F4-95FC-4063-B312-C5AF4B288AA4}" destId="{6F0ECD44-62F3-4F7F-8BD8-229EBF362273}" srcOrd="2" destOrd="0" presId="urn:microsoft.com/office/officeart/2005/8/layout/hProcess7"/>
    <dgm:cxn modelId="{AAEE5A30-7B80-4191-8495-987213E2837E}" type="presParOf" srcId="{91DE44BD-4BEF-4DE5-BC78-3E1E7DAEE087}" destId="{4064A999-E23E-48F5-93C8-CA6FDBC337FC}" srcOrd="1" destOrd="0" presId="urn:microsoft.com/office/officeart/2005/8/layout/hProcess7"/>
    <dgm:cxn modelId="{19C90F2D-806A-407B-A21E-1B9CDBADAA49}" type="presParOf" srcId="{91DE44BD-4BEF-4DE5-BC78-3E1E7DAEE087}" destId="{D812214E-40AD-4E93-9655-1205616F7007}" srcOrd="2" destOrd="0" presId="urn:microsoft.com/office/officeart/2005/8/layout/hProcess7"/>
    <dgm:cxn modelId="{B560AEE1-8603-4112-A81A-8148A28E91A6}" type="presParOf" srcId="{D812214E-40AD-4E93-9655-1205616F7007}" destId="{DB810893-0882-4320-B9E6-A10DCDC998ED}" srcOrd="0" destOrd="0" presId="urn:microsoft.com/office/officeart/2005/8/layout/hProcess7"/>
    <dgm:cxn modelId="{14545C60-C13D-45CE-B58C-A9AE3D202CBF}" type="presParOf" srcId="{D812214E-40AD-4E93-9655-1205616F7007}" destId="{867D2FC7-4B96-4116-8AF0-58408C18ECFF}" srcOrd="1" destOrd="0" presId="urn:microsoft.com/office/officeart/2005/8/layout/hProcess7"/>
    <dgm:cxn modelId="{0A6BB30A-52B5-40E0-B4EF-F0B6F7937099}" type="presParOf" srcId="{D812214E-40AD-4E93-9655-1205616F7007}" destId="{93194F26-DE56-4951-AA32-07A63D3423A0}" srcOrd="2" destOrd="0" presId="urn:microsoft.com/office/officeart/2005/8/layout/hProcess7"/>
    <dgm:cxn modelId="{4B1BA597-9F5D-437C-AFEC-36ECD066713A}" type="presParOf" srcId="{91DE44BD-4BEF-4DE5-BC78-3E1E7DAEE087}" destId="{62BC52C1-A76F-4A44-A98C-2AF3090DFE25}" srcOrd="3" destOrd="0" presId="urn:microsoft.com/office/officeart/2005/8/layout/hProcess7"/>
    <dgm:cxn modelId="{CB01898B-7E93-47A0-955A-3BC88FD0E59D}" type="presParOf" srcId="{91DE44BD-4BEF-4DE5-BC78-3E1E7DAEE087}" destId="{E34004A6-ABCC-474C-9D8B-EF0A10D0C4BA}" srcOrd="4" destOrd="0" presId="urn:microsoft.com/office/officeart/2005/8/layout/hProcess7"/>
    <dgm:cxn modelId="{11FF46E4-7B20-4D39-988C-09AE348522A8}" type="presParOf" srcId="{E34004A6-ABCC-474C-9D8B-EF0A10D0C4BA}" destId="{96BA8A6E-864F-4294-A574-E1B3608F4D9E}" srcOrd="0" destOrd="0" presId="urn:microsoft.com/office/officeart/2005/8/layout/hProcess7"/>
    <dgm:cxn modelId="{BA65C29B-278C-4907-B6D5-04B010F39204}" type="presParOf" srcId="{E34004A6-ABCC-474C-9D8B-EF0A10D0C4BA}" destId="{CD535FE0-17B9-4E5A-9558-9A5D240B6040}" srcOrd="1" destOrd="0" presId="urn:microsoft.com/office/officeart/2005/8/layout/hProcess7"/>
    <dgm:cxn modelId="{9512208D-FDF3-4D8E-BEB9-CE861BE638A3}" type="presParOf" srcId="{E34004A6-ABCC-474C-9D8B-EF0A10D0C4BA}" destId="{20727CF7-DBF1-4479-9B07-DBCC7353A8C3}" srcOrd="2" destOrd="0" presId="urn:microsoft.com/office/officeart/2005/8/layout/hProcess7"/>
    <dgm:cxn modelId="{60107F96-BCD3-4AF0-83CE-9A94BE62F794}" type="presParOf" srcId="{91DE44BD-4BEF-4DE5-BC78-3E1E7DAEE087}" destId="{273B5DCF-79FC-4D3B-8439-D12C8CD38296}" srcOrd="5" destOrd="0" presId="urn:microsoft.com/office/officeart/2005/8/layout/hProcess7"/>
    <dgm:cxn modelId="{025E7665-E4F9-4843-8FA0-41AA4E039D26}" type="presParOf" srcId="{91DE44BD-4BEF-4DE5-BC78-3E1E7DAEE087}" destId="{B9E53900-9456-419A-9CB0-5BC7DFB40614}" srcOrd="6" destOrd="0" presId="urn:microsoft.com/office/officeart/2005/8/layout/hProcess7"/>
    <dgm:cxn modelId="{EFDD0C6B-4493-4B6D-8ECB-CCC09830F58C}" type="presParOf" srcId="{B9E53900-9456-419A-9CB0-5BC7DFB40614}" destId="{51AE0303-3150-4C7E-8FEE-DDECD9F3824F}" srcOrd="0" destOrd="0" presId="urn:microsoft.com/office/officeart/2005/8/layout/hProcess7"/>
    <dgm:cxn modelId="{5A803DCF-CF7E-42E8-820C-2060BBC5B8AD}" type="presParOf" srcId="{B9E53900-9456-419A-9CB0-5BC7DFB40614}" destId="{E92F4DD4-D52B-42C5-8FA6-68FAA4A85A4A}" srcOrd="1" destOrd="0" presId="urn:microsoft.com/office/officeart/2005/8/layout/hProcess7"/>
    <dgm:cxn modelId="{69EAB2E2-2FB7-45BA-98BD-AD0C30233C47}" type="presParOf" srcId="{B9E53900-9456-419A-9CB0-5BC7DFB40614}" destId="{555B9279-8CF9-499A-B4EF-C5E07F5A0C48}" srcOrd="2" destOrd="0" presId="urn:microsoft.com/office/officeart/2005/8/layout/hProcess7"/>
    <dgm:cxn modelId="{D92222AD-7C75-42E3-AD7A-492C049E3117}" type="presParOf" srcId="{91DE44BD-4BEF-4DE5-BC78-3E1E7DAEE087}" destId="{76F5C839-8583-4B97-9C24-82BE4A23C303}" srcOrd="7" destOrd="0" presId="urn:microsoft.com/office/officeart/2005/8/layout/hProcess7"/>
    <dgm:cxn modelId="{CA8E9477-65D8-412E-917E-65460F9CDA22}" type="presParOf" srcId="{91DE44BD-4BEF-4DE5-BC78-3E1E7DAEE087}" destId="{1FDBB3E3-DEA0-4DBB-B610-9102D510E60F}" srcOrd="8" destOrd="0" presId="urn:microsoft.com/office/officeart/2005/8/layout/hProcess7"/>
    <dgm:cxn modelId="{731A6239-3024-43ED-BFDC-6F67DACCD16C}" type="presParOf" srcId="{1FDBB3E3-DEA0-4DBB-B610-9102D510E60F}" destId="{81C3279C-6999-459D-B8C9-71E17484201B}" srcOrd="0" destOrd="0" presId="urn:microsoft.com/office/officeart/2005/8/layout/hProcess7"/>
    <dgm:cxn modelId="{91C11FDD-06B0-477D-8F6A-FF2FA34028B6}" type="presParOf" srcId="{1FDBB3E3-DEA0-4DBB-B610-9102D510E60F}" destId="{FBA31F75-76ED-4322-A92B-A70D1E1D6FC8}" srcOrd="1" destOrd="0" presId="urn:microsoft.com/office/officeart/2005/8/layout/hProcess7"/>
    <dgm:cxn modelId="{1BF16B3B-E5F7-4069-A438-6C81D9110E29}" type="presParOf" srcId="{1FDBB3E3-DEA0-4DBB-B610-9102D510E60F}" destId="{C2BC6582-89D9-4D7C-85A5-E46A5D513D9A}"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CEA050D-008E-454C-AC3F-098BCF54087E}" type="doc">
      <dgm:prSet loTypeId="urn:microsoft.com/office/officeart/2005/8/layout/venn3" loCatId="relationship" qsTypeId="urn:microsoft.com/office/officeart/2005/8/quickstyle/simple1" qsCatId="simple" csTypeId="urn:microsoft.com/office/officeart/2005/8/colors/accent6_4" csCatId="accent6" phldr="1"/>
      <dgm:spPr/>
      <dgm:t>
        <a:bodyPr/>
        <a:lstStyle/>
        <a:p>
          <a:endParaRPr lang="es-ES"/>
        </a:p>
      </dgm:t>
    </dgm:pt>
    <dgm:pt modelId="{E3312FE0-6B58-46F6-9612-60ACB5721C34}">
      <dgm:prSet phldrT="[Texto]" custT="1"/>
      <dgm:spPr/>
      <dgm:t>
        <a:bodyPr/>
        <a:lstStyle/>
        <a:p>
          <a:r>
            <a:rPr lang="es-ES" sz="2000" b="1" i="1" dirty="0"/>
            <a:t>Hidratante</a:t>
          </a:r>
          <a:endParaRPr lang="es-ES" sz="2000" b="1" dirty="0"/>
        </a:p>
      </dgm:t>
    </dgm:pt>
    <dgm:pt modelId="{10F27932-D58E-4AF6-81A1-76CD08BD79E5}" type="parTrans" cxnId="{8677CB57-C57C-4EE8-AC63-53CA8602AACD}">
      <dgm:prSet/>
      <dgm:spPr/>
      <dgm:t>
        <a:bodyPr/>
        <a:lstStyle/>
        <a:p>
          <a:endParaRPr lang="es-ES" sz="2000" b="1"/>
        </a:p>
      </dgm:t>
    </dgm:pt>
    <dgm:pt modelId="{59655426-8FF7-482E-BDBE-71263C673FB8}" type="sibTrans" cxnId="{8677CB57-C57C-4EE8-AC63-53CA8602AACD}">
      <dgm:prSet/>
      <dgm:spPr/>
      <dgm:t>
        <a:bodyPr/>
        <a:lstStyle/>
        <a:p>
          <a:endParaRPr lang="es-ES" sz="2000" b="1"/>
        </a:p>
      </dgm:t>
    </dgm:pt>
    <dgm:pt modelId="{40D8D90D-14CF-4898-8890-E38FC589FB42}">
      <dgm:prSet phldrT="[Texto]" custT="1"/>
      <dgm:spPr/>
      <dgm:t>
        <a:bodyPr/>
        <a:lstStyle/>
        <a:p>
          <a:r>
            <a:rPr lang="es-ES" sz="2000" b="1" i="1" dirty="0"/>
            <a:t>Regenerador-reparador</a:t>
          </a:r>
          <a:endParaRPr lang="es-ES" sz="2000" b="1" dirty="0"/>
        </a:p>
      </dgm:t>
    </dgm:pt>
    <dgm:pt modelId="{EABB2C3D-5C54-44E1-8B42-C520AF1AF09E}" type="parTrans" cxnId="{6092E204-DC5D-465F-A715-2F20E6F346AE}">
      <dgm:prSet/>
      <dgm:spPr/>
      <dgm:t>
        <a:bodyPr/>
        <a:lstStyle/>
        <a:p>
          <a:endParaRPr lang="es-ES" sz="2000" b="1"/>
        </a:p>
      </dgm:t>
    </dgm:pt>
    <dgm:pt modelId="{DBBE9B13-CBC6-400F-8E5A-58657C4F80C2}" type="sibTrans" cxnId="{6092E204-DC5D-465F-A715-2F20E6F346AE}">
      <dgm:prSet/>
      <dgm:spPr/>
      <dgm:t>
        <a:bodyPr/>
        <a:lstStyle/>
        <a:p>
          <a:endParaRPr lang="es-ES" sz="2000" b="1"/>
        </a:p>
      </dgm:t>
    </dgm:pt>
    <dgm:pt modelId="{2A924394-62E2-47B2-B158-E85079F5077F}">
      <dgm:prSet phldrT="[Texto]" custT="1"/>
      <dgm:spPr/>
      <dgm:t>
        <a:bodyPr/>
        <a:lstStyle/>
        <a:p>
          <a:r>
            <a:rPr lang="es-ES" sz="2000" b="1" i="1" dirty="0"/>
            <a:t>Analgésico-calmante</a:t>
          </a:r>
          <a:endParaRPr lang="es-ES" sz="2000" b="1" dirty="0"/>
        </a:p>
      </dgm:t>
    </dgm:pt>
    <dgm:pt modelId="{C593663A-D587-4BDF-9132-E45F71C4F310}" type="parTrans" cxnId="{5504E6EC-DB77-463A-A373-7ED51B07938E}">
      <dgm:prSet/>
      <dgm:spPr/>
      <dgm:t>
        <a:bodyPr/>
        <a:lstStyle/>
        <a:p>
          <a:endParaRPr lang="es-ES" sz="2000" b="1"/>
        </a:p>
      </dgm:t>
    </dgm:pt>
    <dgm:pt modelId="{1C83732A-D034-4713-BB57-919420CEB078}" type="sibTrans" cxnId="{5504E6EC-DB77-463A-A373-7ED51B07938E}">
      <dgm:prSet/>
      <dgm:spPr/>
      <dgm:t>
        <a:bodyPr/>
        <a:lstStyle/>
        <a:p>
          <a:endParaRPr lang="es-ES" sz="2000" b="1"/>
        </a:p>
      </dgm:t>
    </dgm:pt>
    <dgm:pt modelId="{FF993048-E608-4496-9013-C82C02FECA9E}">
      <dgm:prSet phldrT="[Texto]" custT="1"/>
      <dgm:spPr/>
      <dgm:t>
        <a:bodyPr/>
        <a:lstStyle/>
        <a:p>
          <a:r>
            <a:rPr lang="es-ES" sz="2000" b="1" i="1" dirty="0"/>
            <a:t>Antibacteriano- antifúngico</a:t>
          </a:r>
          <a:endParaRPr lang="es-ES" sz="2000" b="1" dirty="0"/>
        </a:p>
      </dgm:t>
    </dgm:pt>
    <dgm:pt modelId="{CBDAAB8F-69F8-4A48-9099-4BFBBA946A75}" type="parTrans" cxnId="{76F7161D-9AC2-44FA-A638-4DCE8360FB5A}">
      <dgm:prSet/>
      <dgm:spPr/>
      <dgm:t>
        <a:bodyPr/>
        <a:lstStyle/>
        <a:p>
          <a:endParaRPr lang="es-ES" sz="2000" b="1"/>
        </a:p>
      </dgm:t>
    </dgm:pt>
    <dgm:pt modelId="{AD2EF2B4-F683-4A3C-887B-5A5A9504F516}" type="sibTrans" cxnId="{76F7161D-9AC2-44FA-A638-4DCE8360FB5A}">
      <dgm:prSet/>
      <dgm:spPr/>
      <dgm:t>
        <a:bodyPr/>
        <a:lstStyle/>
        <a:p>
          <a:endParaRPr lang="es-ES" sz="2000" b="1"/>
        </a:p>
      </dgm:t>
    </dgm:pt>
    <dgm:pt modelId="{BB3E1DA9-9759-43F4-A3F0-5ACA9F3CE948}" type="pres">
      <dgm:prSet presAssocID="{BCEA050D-008E-454C-AC3F-098BCF54087E}" presName="Name0" presStyleCnt="0">
        <dgm:presLayoutVars>
          <dgm:dir/>
          <dgm:resizeHandles val="exact"/>
        </dgm:presLayoutVars>
      </dgm:prSet>
      <dgm:spPr/>
    </dgm:pt>
    <dgm:pt modelId="{7D78551E-3B58-40ED-9873-98283A1911C8}" type="pres">
      <dgm:prSet presAssocID="{E3312FE0-6B58-46F6-9612-60ACB5721C34}" presName="Name5" presStyleLbl="vennNode1" presStyleIdx="0" presStyleCnt="4">
        <dgm:presLayoutVars>
          <dgm:bulletEnabled val="1"/>
        </dgm:presLayoutVars>
      </dgm:prSet>
      <dgm:spPr/>
    </dgm:pt>
    <dgm:pt modelId="{EA95130C-94B6-4592-8092-8AE54514A4CD}" type="pres">
      <dgm:prSet presAssocID="{59655426-8FF7-482E-BDBE-71263C673FB8}" presName="space" presStyleCnt="0"/>
      <dgm:spPr/>
    </dgm:pt>
    <dgm:pt modelId="{2E2BDFBB-6BD7-4204-BB37-90D2794358FD}" type="pres">
      <dgm:prSet presAssocID="{40D8D90D-14CF-4898-8890-E38FC589FB42}" presName="Name5" presStyleLbl="vennNode1" presStyleIdx="1" presStyleCnt="4">
        <dgm:presLayoutVars>
          <dgm:bulletEnabled val="1"/>
        </dgm:presLayoutVars>
      </dgm:prSet>
      <dgm:spPr/>
    </dgm:pt>
    <dgm:pt modelId="{704825E8-7940-4493-9B30-B3D837668887}" type="pres">
      <dgm:prSet presAssocID="{DBBE9B13-CBC6-400F-8E5A-58657C4F80C2}" presName="space" presStyleCnt="0"/>
      <dgm:spPr/>
    </dgm:pt>
    <dgm:pt modelId="{F9D01B6F-3FEB-4129-BC16-726751EEDDAA}" type="pres">
      <dgm:prSet presAssocID="{2A924394-62E2-47B2-B158-E85079F5077F}" presName="Name5" presStyleLbl="vennNode1" presStyleIdx="2" presStyleCnt="4">
        <dgm:presLayoutVars>
          <dgm:bulletEnabled val="1"/>
        </dgm:presLayoutVars>
      </dgm:prSet>
      <dgm:spPr/>
    </dgm:pt>
    <dgm:pt modelId="{6781D0FA-36D4-45A0-8D96-2F57FBFBFBFF}" type="pres">
      <dgm:prSet presAssocID="{1C83732A-D034-4713-BB57-919420CEB078}" presName="space" presStyleCnt="0"/>
      <dgm:spPr/>
    </dgm:pt>
    <dgm:pt modelId="{08770591-DE53-4E82-9056-F18A47F9847D}" type="pres">
      <dgm:prSet presAssocID="{FF993048-E608-4496-9013-C82C02FECA9E}" presName="Name5" presStyleLbl="vennNode1" presStyleIdx="3" presStyleCnt="4">
        <dgm:presLayoutVars>
          <dgm:bulletEnabled val="1"/>
        </dgm:presLayoutVars>
      </dgm:prSet>
      <dgm:spPr/>
    </dgm:pt>
  </dgm:ptLst>
  <dgm:cxnLst>
    <dgm:cxn modelId="{6092E204-DC5D-465F-A715-2F20E6F346AE}" srcId="{BCEA050D-008E-454C-AC3F-098BCF54087E}" destId="{40D8D90D-14CF-4898-8890-E38FC589FB42}" srcOrd="1" destOrd="0" parTransId="{EABB2C3D-5C54-44E1-8B42-C520AF1AF09E}" sibTransId="{DBBE9B13-CBC6-400F-8E5A-58657C4F80C2}"/>
    <dgm:cxn modelId="{76F7161D-9AC2-44FA-A638-4DCE8360FB5A}" srcId="{BCEA050D-008E-454C-AC3F-098BCF54087E}" destId="{FF993048-E608-4496-9013-C82C02FECA9E}" srcOrd="3" destOrd="0" parTransId="{CBDAAB8F-69F8-4A48-9099-4BFBBA946A75}" sibTransId="{AD2EF2B4-F683-4A3C-887B-5A5A9504F516}"/>
    <dgm:cxn modelId="{CF78881F-12F7-40B7-A9DD-31BF8B409752}" type="presOf" srcId="{BCEA050D-008E-454C-AC3F-098BCF54087E}" destId="{BB3E1DA9-9759-43F4-A3F0-5ACA9F3CE948}" srcOrd="0" destOrd="0" presId="urn:microsoft.com/office/officeart/2005/8/layout/venn3"/>
    <dgm:cxn modelId="{1C026138-08E2-4BB4-B75B-41EAFB8E176E}" type="presOf" srcId="{2A924394-62E2-47B2-B158-E85079F5077F}" destId="{F9D01B6F-3FEB-4129-BC16-726751EEDDAA}" srcOrd="0" destOrd="0" presId="urn:microsoft.com/office/officeart/2005/8/layout/venn3"/>
    <dgm:cxn modelId="{B7F4AB38-2BE5-462D-9754-C364DB4A3A60}" type="presOf" srcId="{FF993048-E608-4496-9013-C82C02FECA9E}" destId="{08770591-DE53-4E82-9056-F18A47F9847D}" srcOrd="0" destOrd="0" presId="urn:microsoft.com/office/officeart/2005/8/layout/venn3"/>
    <dgm:cxn modelId="{531A5550-2381-47B6-B27C-613868405892}" type="presOf" srcId="{E3312FE0-6B58-46F6-9612-60ACB5721C34}" destId="{7D78551E-3B58-40ED-9873-98283A1911C8}" srcOrd="0" destOrd="0" presId="urn:microsoft.com/office/officeart/2005/8/layout/venn3"/>
    <dgm:cxn modelId="{8677CB57-C57C-4EE8-AC63-53CA8602AACD}" srcId="{BCEA050D-008E-454C-AC3F-098BCF54087E}" destId="{E3312FE0-6B58-46F6-9612-60ACB5721C34}" srcOrd="0" destOrd="0" parTransId="{10F27932-D58E-4AF6-81A1-76CD08BD79E5}" sibTransId="{59655426-8FF7-482E-BDBE-71263C673FB8}"/>
    <dgm:cxn modelId="{21F458D9-2A2A-4C25-9860-ED6F7B783CAA}" type="presOf" srcId="{40D8D90D-14CF-4898-8890-E38FC589FB42}" destId="{2E2BDFBB-6BD7-4204-BB37-90D2794358FD}" srcOrd="0" destOrd="0" presId="urn:microsoft.com/office/officeart/2005/8/layout/venn3"/>
    <dgm:cxn modelId="{5504E6EC-DB77-463A-A373-7ED51B07938E}" srcId="{BCEA050D-008E-454C-AC3F-098BCF54087E}" destId="{2A924394-62E2-47B2-B158-E85079F5077F}" srcOrd="2" destOrd="0" parTransId="{C593663A-D587-4BDF-9132-E45F71C4F310}" sibTransId="{1C83732A-D034-4713-BB57-919420CEB078}"/>
    <dgm:cxn modelId="{1E0F8121-5E7D-4414-887D-61DC83283ED0}" type="presParOf" srcId="{BB3E1DA9-9759-43F4-A3F0-5ACA9F3CE948}" destId="{7D78551E-3B58-40ED-9873-98283A1911C8}" srcOrd="0" destOrd="0" presId="urn:microsoft.com/office/officeart/2005/8/layout/venn3"/>
    <dgm:cxn modelId="{2EDCB36D-6062-41E9-B25A-595D5C27568D}" type="presParOf" srcId="{BB3E1DA9-9759-43F4-A3F0-5ACA9F3CE948}" destId="{EA95130C-94B6-4592-8092-8AE54514A4CD}" srcOrd="1" destOrd="0" presId="urn:microsoft.com/office/officeart/2005/8/layout/venn3"/>
    <dgm:cxn modelId="{7ABB4C2F-0195-4FA6-AA97-B17CF78D2BCE}" type="presParOf" srcId="{BB3E1DA9-9759-43F4-A3F0-5ACA9F3CE948}" destId="{2E2BDFBB-6BD7-4204-BB37-90D2794358FD}" srcOrd="2" destOrd="0" presId="urn:microsoft.com/office/officeart/2005/8/layout/venn3"/>
    <dgm:cxn modelId="{01465E4A-FF1F-4462-956B-36700365595D}" type="presParOf" srcId="{BB3E1DA9-9759-43F4-A3F0-5ACA9F3CE948}" destId="{704825E8-7940-4493-9B30-B3D837668887}" srcOrd="3" destOrd="0" presId="urn:microsoft.com/office/officeart/2005/8/layout/venn3"/>
    <dgm:cxn modelId="{2933EFA6-3B8A-41E4-BB36-DD9DD6F00EEE}" type="presParOf" srcId="{BB3E1DA9-9759-43F4-A3F0-5ACA9F3CE948}" destId="{F9D01B6F-3FEB-4129-BC16-726751EEDDAA}" srcOrd="4" destOrd="0" presId="urn:microsoft.com/office/officeart/2005/8/layout/venn3"/>
    <dgm:cxn modelId="{8B91B691-FDB4-497F-B7A2-D53258251F6F}" type="presParOf" srcId="{BB3E1DA9-9759-43F4-A3F0-5ACA9F3CE948}" destId="{6781D0FA-36D4-45A0-8D96-2F57FBFBFBFF}" srcOrd="5" destOrd="0" presId="urn:microsoft.com/office/officeart/2005/8/layout/venn3"/>
    <dgm:cxn modelId="{4D062C2D-2CE6-401D-8B6A-DCB800E51A1A}" type="presParOf" srcId="{BB3E1DA9-9759-43F4-A3F0-5ACA9F3CE948}" destId="{08770591-DE53-4E82-9056-F18A47F9847D}" srcOrd="6"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4244295-E36C-474C-B5B4-F2774B986CBA}" type="doc">
      <dgm:prSet loTypeId="urn:microsoft.com/office/officeart/2005/8/layout/pList1" loCatId="list" qsTypeId="urn:microsoft.com/office/officeart/2005/8/quickstyle/simple3" qsCatId="simple" csTypeId="urn:microsoft.com/office/officeart/2005/8/colors/accent1_1" csCatId="accent1" phldr="1"/>
      <dgm:spPr/>
      <dgm:t>
        <a:bodyPr/>
        <a:lstStyle/>
        <a:p>
          <a:endParaRPr lang="es-ES"/>
        </a:p>
      </dgm:t>
    </dgm:pt>
    <dgm:pt modelId="{FA4E2D3E-6EFA-4419-8342-D19D57BEFCCB}">
      <dgm:prSet phldrT="[Texto]" custT="1"/>
      <dgm:spPr/>
      <dgm:t>
        <a:bodyPr/>
        <a:lstStyle/>
        <a:p>
          <a:pPr algn="l"/>
          <a:r>
            <a:rPr lang="es-ES" sz="2000" b="1" i="0" dirty="0">
              <a:solidFill>
                <a:srgbClr val="002060"/>
              </a:solidFill>
              <a:effectLst/>
              <a:latin typeface="inherit"/>
            </a:rPr>
            <a:t>EFECTO BARRERA  PROTECTORA</a:t>
          </a:r>
        </a:p>
        <a:p>
          <a:pPr algn="l"/>
          <a:r>
            <a:rPr lang="es-ES" sz="1600" b="1" i="0" dirty="0">
              <a:solidFill>
                <a:schemeClr val="bg1">
                  <a:lumMod val="50000"/>
                </a:schemeClr>
              </a:solidFill>
              <a:effectLst/>
              <a:latin typeface="inherit"/>
            </a:rPr>
            <a:t>  </a:t>
          </a:r>
          <a:r>
            <a:rPr lang="es-ES" sz="1600" b="0" i="0" dirty="0">
              <a:solidFill>
                <a:schemeClr val="bg1">
                  <a:lumMod val="50000"/>
                </a:schemeClr>
              </a:solidFill>
              <a:effectLst/>
              <a:latin typeface="Montserrat"/>
            </a:rPr>
            <a:t>Aislamiento del sitio de ataque por especies microbianas, la infección no puede extenderse gracias a la película protectora formada por el producto.</a:t>
          </a:r>
          <a:endParaRPr lang="es-ES" sz="1600" dirty="0">
            <a:solidFill>
              <a:schemeClr val="bg1">
                <a:lumMod val="50000"/>
              </a:schemeClr>
            </a:solidFill>
          </a:endParaRPr>
        </a:p>
      </dgm:t>
    </dgm:pt>
    <dgm:pt modelId="{1EE43F73-EC55-4226-82F3-F0346E0D1061}" type="parTrans" cxnId="{A997F636-4A0C-497C-9CBE-FD3E5F66F305}">
      <dgm:prSet/>
      <dgm:spPr/>
      <dgm:t>
        <a:bodyPr/>
        <a:lstStyle/>
        <a:p>
          <a:endParaRPr lang="es-ES" sz="3600">
            <a:solidFill>
              <a:schemeClr val="bg1">
                <a:lumMod val="50000"/>
              </a:schemeClr>
            </a:solidFill>
          </a:endParaRPr>
        </a:p>
      </dgm:t>
    </dgm:pt>
    <dgm:pt modelId="{0D13FBCB-D115-4FC9-B4AA-049442CDAA4C}" type="sibTrans" cxnId="{A997F636-4A0C-497C-9CBE-FD3E5F66F305}">
      <dgm:prSet/>
      <dgm:spPr/>
      <dgm:t>
        <a:bodyPr/>
        <a:lstStyle/>
        <a:p>
          <a:endParaRPr lang="es-ES" sz="3600">
            <a:solidFill>
              <a:schemeClr val="bg1">
                <a:lumMod val="50000"/>
              </a:schemeClr>
            </a:solidFill>
          </a:endParaRPr>
        </a:p>
      </dgm:t>
    </dgm:pt>
    <dgm:pt modelId="{A9DA71F6-FBFA-4398-AAE7-98BB79D2B77F}">
      <dgm:prSet phldrT="[Texto]" custT="1"/>
      <dgm:spPr/>
      <dgm:t>
        <a:bodyPr/>
        <a:lstStyle/>
        <a:p>
          <a:pPr algn="l"/>
          <a:r>
            <a:rPr lang="es-ES" sz="2000" b="1" i="0" dirty="0">
              <a:solidFill>
                <a:srgbClr val="002060"/>
              </a:solidFill>
              <a:effectLst/>
              <a:latin typeface="inherit"/>
            </a:rPr>
            <a:t>EFECTO ANTIMICROBIANO  </a:t>
          </a:r>
        </a:p>
        <a:p>
          <a:pPr algn="l"/>
          <a:r>
            <a:rPr lang="es-ES" sz="1600" b="0" i="0" dirty="0">
              <a:solidFill>
                <a:schemeClr val="bg1">
                  <a:lumMod val="50000"/>
                </a:schemeClr>
              </a:solidFill>
              <a:effectLst/>
              <a:latin typeface="Montserrat"/>
            </a:rPr>
            <a:t>Neutraliza los microbios en lugar del ataque y protege contra otros microbios provenientes del exterior.</a:t>
          </a:r>
          <a:endParaRPr lang="es-ES" sz="1600" dirty="0">
            <a:solidFill>
              <a:schemeClr val="bg1">
                <a:lumMod val="50000"/>
              </a:schemeClr>
            </a:solidFill>
          </a:endParaRPr>
        </a:p>
      </dgm:t>
    </dgm:pt>
    <dgm:pt modelId="{55E65677-1BBB-4235-AEAD-9C79670B756A}" type="parTrans" cxnId="{D5EF6825-74DD-484C-ADC4-A4956D155E5D}">
      <dgm:prSet/>
      <dgm:spPr/>
      <dgm:t>
        <a:bodyPr/>
        <a:lstStyle/>
        <a:p>
          <a:endParaRPr lang="es-ES" sz="3600">
            <a:solidFill>
              <a:schemeClr val="bg1">
                <a:lumMod val="50000"/>
              </a:schemeClr>
            </a:solidFill>
          </a:endParaRPr>
        </a:p>
      </dgm:t>
    </dgm:pt>
    <dgm:pt modelId="{8C093B6B-9C22-462E-AEF6-46A160347D89}" type="sibTrans" cxnId="{D5EF6825-74DD-484C-ADC4-A4956D155E5D}">
      <dgm:prSet/>
      <dgm:spPr/>
      <dgm:t>
        <a:bodyPr/>
        <a:lstStyle/>
        <a:p>
          <a:endParaRPr lang="es-ES" sz="3600">
            <a:solidFill>
              <a:schemeClr val="bg1">
                <a:lumMod val="50000"/>
              </a:schemeClr>
            </a:solidFill>
          </a:endParaRPr>
        </a:p>
      </dgm:t>
    </dgm:pt>
    <dgm:pt modelId="{E594BB44-5A0A-453C-B03B-237335A8A15B}">
      <dgm:prSet custT="1"/>
      <dgm:spPr/>
      <dgm:t>
        <a:bodyPr/>
        <a:lstStyle/>
        <a:p>
          <a:pPr algn="l"/>
          <a:r>
            <a:rPr lang="es-ES" sz="2000" b="1" i="0" dirty="0">
              <a:solidFill>
                <a:srgbClr val="002060"/>
              </a:solidFill>
              <a:effectLst/>
              <a:latin typeface="inherit"/>
            </a:rPr>
            <a:t>EFECTO REPARADOR </a:t>
          </a:r>
        </a:p>
        <a:p>
          <a:pPr algn="l"/>
          <a:r>
            <a:rPr lang="es-ES" sz="1600" b="1" i="0" dirty="0">
              <a:solidFill>
                <a:schemeClr val="bg1">
                  <a:lumMod val="50000"/>
                </a:schemeClr>
              </a:solidFill>
              <a:effectLst/>
              <a:latin typeface="inherit"/>
            </a:rPr>
            <a:t> </a:t>
          </a:r>
          <a:r>
            <a:rPr lang="es-ES" sz="1600" b="0" i="0" dirty="0">
              <a:solidFill>
                <a:schemeClr val="bg1">
                  <a:lumMod val="50000"/>
                </a:schemeClr>
              </a:solidFill>
              <a:effectLst/>
              <a:latin typeface="Montserrat"/>
            </a:rPr>
            <a:t>Promover la reparación y rejuvenecimiento natural de los tejidos.</a:t>
          </a:r>
          <a:endParaRPr lang="es-ES" sz="1600" dirty="0">
            <a:solidFill>
              <a:schemeClr val="bg1">
                <a:lumMod val="50000"/>
              </a:schemeClr>
            </a:solidFill>
          </a:endParaRPr>
        </a:p>
      </dgm:t>
    </dgm:pt>
    <dgm:pt modelId="{CE908AE0-5FCF-46D1-89B1-62E5C65816AE}" type="parTrans" cxnId="{757ED1A2-8C84-4FD7-8E4F-58A05D2DEB2D}">
      <dgm:prSet/>
      <dgm:spPr/>
      <dgm:t>
        <a:bodyPr/>
        <a:lstStyle/>
        <a:p>
          <a:endParaRPr lang="es-ES" sz="3600">
            <a:solidFill>
              <a:schemeClr val="bg1">
                <a:lumMod val="50000"/>
              </a:schemeClr>
            </a:solidFill>
          </a:endParaRPr>
        </a:p>
      </dgm:t>
    </dgm:pt>
    <dgm:pt modelId="{4411E33E-2B20-45E9-B982-39F7BE41A24B}" type="sibTrans" cxnId="{757ED1A2-8C84-4FD7-8E4F-58A05D2DEB2D}">
      <dgm:prSet/>
      <dgm:spPr/>
      <dgm:t>
        <a:bodyPr/>
        <a:lstStyle/>
        <a:p>
          <a:endParaRPr lang="es-ES" sz="3600">
            <a:solidFill>
              <a:schemeClr val="bg1">
                <a:lumMod val="50000"/>
              </a:schemeClr>
            </a:solidFill>
          </a:endParaRPr>
        </a:p>
      </dgm:t>
    </dgm:pt>
    <dgm:pt modelId="{AF979B73-F67C-4B68-9227-D9AACE65F69C}" type="pres">
      <dgm:prSet presAssocID="{84244295-E36C-474C-B5B4-F2774B986CBA}" presName="Name0" presStyleCnt="0">
        <dgm:presLayoutVars>
          <dgm:dir/>
          <dgm:resizeHandles val="exact"/>
        </dgm:presLayoutVars>
      </dgm:prSet>
      <dgm:spPr/>
    </dgm:pt>
    <dgm:pt modelId="{F29058E8-B81F-42D0-A66F-D34B182C514B}" type="pres">
      <dgm:prSet presAssocID="{FA4E2D3E-6EFA-4419-8342-D19D57BEFCCB}" presName="compNode" presStyleCnt="0"/>
      <dgm:spPr/>
    </dgm:pt>
    <dgm:pt modelId="{12797978-9477-4EBD-9F51-FE61AAA3BE1B}" type="pres">
      <dgm:prSet presAssocID="{FA4E2D3E-6EFA-4419-8342-D19D57BEFCCB}" presName="pictRect" presStyleLbl="node1" presStyleIdx="0" presStyleCnt="3" custScaleX="80121" custScaleY="74712" custLinFactNeighborX="664" custLinFactNeighborY="-133"/>
      <dgm:spPr/>
    </dgm:pt>
    <dgm:pt modelId="{698CA6AA-87EE-4309-BDEA-513BF7F767DF}" type="pres">
      <dgm:prSet presAssocID="{FA4E2D3E-6EFA-4419-8342-D19D57BEFCCB}" presName="textRect" presStyleLbl="revTx" presStyleIdx="0" presStyleCnt="3" custScaleX="119292" custLinFactNeighborY="-24125">
        <dgm:presLayoutVars>
          <dgm:bulletEnabled val="1"/>
        </dgm:presLayoutVars>
      </dgm:prSet>
      <dgm:spPr/>
    </dgm:pt>
    <dgm:pt modelId="{27CAC3BB-8B9F-4242-A9E2-1506FA4C6649}" type="pres">
      <dgm:prSet presAssocID="{0D13FBCB-D115-4FC9-B4AA-049442CDAA4C}" presName="sibTrans" presStyleLbl="sibTrans2D1" presStyleIdx="0" presStyleCnt="0"/>
      <dgm:spPr/>
    </dgm:pt>
    <dgm:pt modelId="{DC6695FC-ADF9-44B8-80AA-E0656937C84A}" type="pres">
      <dgm:prSet presAssocID="{A9DA71F6-FBFA-4398-AAE7-98BB79D2B77F}" presName="compNode" presStyleCnt="0"/>
      <dgm:spPr/>
    </dgm:pt>
    <dgm:pt modelId="{0CFA8584-7AE9-4EF7-8893-33497075D04A}" type="pres">
      <dgm:prSet presAssocID="{A9DA71F6-FBFA-4398-AAE7-98BB79D2B77F}" presName="pictRect" presStyleLbl="node1" presStyleIdx="1" presStyleCnt="3" custScaleX="80121" custScaleY="74712"/>
      <dgm:spPr/>
    </dgm:pt>
    <dgm:pt modelId="{E9D5781E-87DE-4C2E-A67F-6B75CA88552C}" type="pres">
      <dgm:prSet presAssocID="{A9DA71F6-FBFA-4398-AAE7-98BB79D2B77F}" presName="textRect" presStyleLbl="revTx" presStyleIdx="1" presStyleCnt="3" custLinFactNeighborY="-24125">
        <dgm:presLayoutVars>
          <dgm:bulletEnabled val="1"/>
        </dgm:presLayoutVars>
      </dgm:prSet>
      <dgm:spPr/>
    </dgm:pt>
    <dgm:pt modelId="{FD191FF1-DCF9-4F65-AC13-99FDC30D1B28}" type="pres">
      <dgm:prSet presAssocID="{8C093B6B-9C22-462E-AEF6-46A160347D89}" presName="sibTrans" presStyleLbl="sibTrans2D1" presStyleIdx="0" presStyleCnt="0"/>
      <dgm:spPr/>
    </dgm:pt>
    <dgm:pt modelId="{A4A7FD0E-0F98-4F45-9513-29281209A531}" type="pres">
      <dgm:prSet presAssocID="{E594BB44-5A0A-453C-B03B-237335A8A15B}" presName="compNode" presStyleCnt="0"/>
      <dgm:spPr/>
    </dgm:pt>
    <dgm:pt modelId="{EE351391-D3CA-479E-B2C6-02351D2BEC6D}" type="pres">
      <dgm:prSet presAssocID="{E594BB44-5A0A-453C-B03B-237335A8A15B}" presName="pictRect" presStyleLbl="node1" presStyleIdx="2" presStyleCnt="3" custScaleX="80121" custScaleY="74712"/>
      <dgm:spPr/>
    </dgm:pt>
    <dgm:pt modelId="{DEF9DA1C-01DF-44E9-B239-350C7B2D0F18}" type="pres">
      <dgm:prSet presAssocID="{E594BB44-5A0A-453C-B03B-237335A8A15B}" presName="textRect" presStyleLbl="revTx" presStyleIdx="2" presStyleCnt="3" custLinFactNeighborY="-24125">
        <dgm:presLayoutVars>
          <dgm:bulletEnabled val="1"/>
        </dgm:presLayoutVars>
      </dgm:prSet>
      <dgm:spPr/>
    </dgm:pt>
  </dgm:ptLst>
  <dgm:cxnLst>
    <dgm:cxn modelId="{D5EF6825-74DD-484C-ADC4-A4956D155E5D}" srcId="{84244295-E36C-474C-B5B4-F2774B986CBA}" destId="{A9DA71F6-FBFA-4398-AAE7-98BB79D2B77F}" srcOrd="1" destOrd="0" parTransId="{55E65677-1BBB-4235-AEAD-9C79670B756A}" sibTransId="{8C093B6B-9C22-462E-AEF6-46A160347D89}"/>
    <dgm:cxn modelId="{796DC436-8F47-411D-841C-6029A3435609}" type="presOf" srcId="{A9DA71F6-FBFA-4398-AAE7-98BB79D2B77F}" destId="{E9D5781E-87DE-4C2E-A67F-6B75CA88552C}" srcOrd="0" destOrd="0" presId="urn:microsoft.com/office/officeart/2005/8/layout/pList1"/>
    <dgm:cxn modelId="{A997F636-4A0C-497C-9CBE-FD3E5F66F305}" srcId="{84244295-E36C-474C-B5B4-F2774B986CBA}" destId="{FA4E2D3E-6EFA-4419-8342-D19D57BEFCCB}" srcOrd="0" destOrd="0" parTransId="{1EE43F73-EC55-4226-82F3-F0346E0D1061}" sibTransId="{0D13FBCB-D115-4FC9-B4AA-049442CDAA4C}"/>
    <dgm:cxn modelId="{BEDFE479-41AB-4CB2-8ACB-995430F5D8D9}" type="presOf" srcId="{FA4E2D3E-6EFA-4419-8342-D19D57BEFCCB}" destId="{698CA6AA-87EE-4309-BDEA-513BF7F767DF}" srcOrd="0" destOrd="0" presId="urn:microsoft.com/office/officeart/2005/8/layout/pList1"/>
    <dgm:cxn modelId="{D04CC59A-1A7B-4EE2-84A8-B53BD8B98602}" type="presOf" srcId="{84244295-E36C-474C-B5B4-F2774B986CBA}" destId="{AF979B73-F67C-4B68-9227-D9AACE65F69C}" srcOrd="0" destOrd="0" presId="urn:microsoft.com/office/officeart/2005/8/layout/pList1"/>
    <dgm:cxn modelId="{757ED1A2-8C84-4FD7-8E4F-58A05D2DEB2D}" srcId="{84244295-E36C-474C-B5B4-F2774B986CBA}" destId="{E594BB44-5A0A-453C-B03B-237335A8A15B}" srcOrd="2" destOrd="0" parTransId="{CE908AE0-5FCF-46D1-89B1-62E5C65816AE}" sibTransId="{4411E33E-2B20-45E9-B982-39F7BE41A24B}"/>
    <dgm:cxn modelId="{78466CA3-6536-4C2B-8AE4-FAC13CB7FC62}" type="presOf" srcId="{0D13FBCB-D115-4FC9-B4AA-049442CDAA4C}" destId="{27CAC3BB-8B9F-4242-A9E2-1506FA4C6649}" srcOrd="0" destOrd="0" presId="urn:microsoft.com/office/officeart/2005/8/layout/pList1"/>
    <dgm:cxn modelId="{93980CDC-139E-4C58-9E6C-DD46A60987A7}" type="presOf" srcId="{E594BB44-5A0A-453C-B03B-237335A8A15B}" destId="{DEF9DA1C-01DF-44E9-B239-350C7B2D0F18}" srcOrd="0" destOrd="0" presId="urn:microsoft.com/office/officeart/2005/8/layout/pList1"/>
    <dgm:cxn modelId="{268859F2-4F2F-4127-AD07-1DB18D7C3C29}" type="presOf" srcId="{8C093B6B-9C22-462E-AEF6-46A160347D89}" destId="{FD191FF1-DCF9-4F65-AC13-99FDC30D1B28}" srcOrd="0" destOrd="0" presId="urn:microsoft.com/office/officeart/2005/8/layout/pList1"/>
    <dgm:cxn modelId="{36EE3DC5-A613-4AD2-8AC2-B174022F74E5}" type="presParOf" srcId="{AF979B73-F67C-4B68-9227-D9AACE65F69C}" destId="{F29058E8-B81F-42D0-A66F-D34B182C514B}" srcOrd="0" destOrd="0" presId="urn:microsoft.com/office/officeart/2005/8/layout/pList1"/>
    <dgm:cxn modelId="{1F707B9F-C85E-4DC1-96A2-318D47676D35}" type="presParOf" srcId="{F29058E8-B81F-42D0-A66F-D34B182C514B}" destId="{12797978-9477-4EBD-9F51-FE61AAA3BE1B}" srcOrd="0" destOrd="0" presId="urn:microsoft.com/office/officeart/2005/8/layout/pList1"/>
    <dgm:cxn modelId="{3846E6E2-BEAB-41D5-AAFD-744BFDF18A91}" type="presParOf" srcId="{F29058E8-B81F-42D0-A66F-D34B182C514B}" destId="{698CA6AA-87EE-4309-BDEA-513BF7F767DF}" srcOrd="1" destOrd="0" presId="urn:microsoft.com/office/officeart/2005/8/layout/pList1"/>
    <dgm:cxn modelId="{063673E6-9126-42EC-9635-F47FB3F0F0A2}" type="presParOf" srcId="{AF979B73-F67C-4B68-9227-D9AACE65F69C}" destId="{27CAC3BB-8B9F-4242-A9E2-1506FA4C6649}" srcOrd="1" destOrd="0" presId="urn:microsoft.com/office/officeart/2005/8/layout/pList1"/>
    <dgm:cxn modelId="{907A7B71-EDD1-47CA-8C08-12344AB4F2E5}" type="presParOf" srcId="{AF979B73-F67C-4B68-9227-D9AACE65F69C}" destId="{DC6695FC-ADF9-44B8-80AA-E0656937C84A}" srcOrd="2" destOrd="0" presId="urn:microsoft.com/office/officeart/2005/8/layout/pList1"/>
    <dgm:cxn modelId="{9540F19A-4968-49AB-8814-165621545A25}" type="presParOf" srcId="{DC6695FC-ADF9-44B8-80AA-E0656937C84A}" destId="{0CFA8584-7AE9-4EF7-8893-33497075D04A}" srcOrd="0" destOrd="0" presId="urn:microsoft.com/office/officeart/2005/8/layout/pList1"/>
    <dgm:cxn modelId="{80C23672-58A3-45EA-B1EF-E037261FAAB9}" type="presParOf" srcId="{DC6695FC-ADF9-44B8-80AA-E0656937C84A}" destId="{E9D5781E-87DE-4C2E-A67F-6B75CA88552C}" srcOrd="1" destOrd="0" presId="urn:microsoft.com/office/officeart/2005/8/layout/pList1"/>
    <dgm:cxn modelId="{DD636C1C-D6E3-45FA-8C1A-E518A1E84EFF}" type="presParOf" srcId="{AF979B73-F67C-4B68-9227-D9AACE65F69C}" destId="{FD191FF1-DCF9-4F65-AC13-99FDC30D1B28}" srcOrd="3" destOrd="0" presId="urn:microsoft.com/office/officeart/2005/8/layout/pList1"/>
    <dgm:cxn modelId="{ED8C1A51-47F8-4D38-9942-15EF353BD9A6}" type="presParOf" srcId="{AF979B73-F67C-4B68-9227-D9AACE65F69C}" destId="{A4A7FD0E-0F98-4F45-9513-29281209A531}" srcOrd="4" destOrd="0" presId="urn:microsoft.com/office/officeart/2005/8/layout/pList1"/>
    <dgm:cxn modelId="{D4A50BA6-8763-450A-A80C-62BBF05B1A48}" type="presParOf" srcId="{A4A7FD0E-0F98-4F45-9513-29281209A531}" destId="{EE351391-D3CA-479E-B2C6-02351D2BEC6D}" srcOrd="0" destOrd="0" presId="urn:microsoft.com/office/officeart/2005/8/layout/pList1"/>
    <dgm:cxn modelId="{015A3399-73DD-4720-9720-B31193E8BA93}" type="presParOf" srcId="{A4A7FD0E-0F98-4F45-9513-29281209A531}" destId="{DEF9DA1C-01DF-44E9-B239-350C7B2D0F18}"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D892C0B-456D-400C-BB47-67144AE658C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s-ES"/>
        </a:p>
      </dgm:t>
    </dgm:pt>
    <dgm:pt modelId="{77F0DA36-D707-4CA0-B7AF-8ABD10B0F124}">
      <dgm:prSet phldrT="[Texto]" custT="1"/>
      <dgm:spPr/>
      <dgm:t>
        <a:bodyPr/>
        <a:lstStyle/>
        <a:p>
          <a:r>
            <a:rPr lang="es-ES" sz="1600" dirty="0">
              <a:solidFill>
                <a:srgbClr val="002060"/>
              </a:solidFill>
            </a:rPr>
            <a:t>Estados de hipoestrogenismo</a:t>
          </a:r>
          <a:endParaRPr lang="es-ES" sz="1600" dirty="0"/>
        </a:p>
      </dgm:t>
    </dgm:pt>
    <dgm:pt modelId="{542BE448-E188-42C9-A256-636967067497}" type="parTrans" cxnId="{7E091880-9C66-4279-91C3-A375B783BC92}">
      <dgm:prSet/>
      <dgm:spPr/>
      <dgm:t>
        <a:bodyPr/>
        <a:lstStyle/>
        <a:p>
          <a:endParaRPr lang="es-ES" sz="1600"/>
        </a:p>
      </dgm:t>
    </dgm:pt>
    <dgm:pt modelId="{2C96EA9C-90B7-4127-8278-9DBAE87EF86E}" type="sibTrans" cxnId="{7E091880-9C66-4279-91C3-A375B783BC92}">
      <dgm:prSet/>
      <dgm:spPr/>
      <dgm:t>
        <a:bodyPr/>
        <a:lstStyle/>
        <a:p>
          <a:endParaRPr lang="es-ES" sz="1600"/>
        </a:p>
      </dgm:t>
    </dgm:pt>
    <dgm:pt modelId="{60E08D57-4B55-4D76-8BAD-C0DF3D10999B}">
      <dgm:prSet phldrT="[Texto]" custT="1"/>
      <dgm:spPr/>
      <dgm:t>
        <a:bodyPr/>
        <a:lstStyle/>
        <a:p>
          <a:pPr>
            <a:buFont typeface="Arial"/>
            <a:buChar char="•"/>
          </a:pPr>
          <a:r>
            <a:rPr lang="es-ES" sz="1600" dirty="0">
              <a:solidFill>
                <a:srgbClr val="002060"/>
              </a:solidFill>
            </a:rPr>
            <a:t>Fármacos</a:t>
          </a:r>
          <a:endParaRPr lang="es-ES" sz="1600" dirty="0"/>
        </a:p>
      </dgm:t>
    </dgm:pt>
    <dgm:pt modelId="{51C9FAFC-65B4-4FE2-9FFF-6A15BDC61839}" type="parTrans" cxnId="{A1FB07E0-60A0-438B-A9D0-A8D2AA1A47BA}">
      <dgm:prSet/>
      <dgm:spPr/>
      <dgm:t>
        <a:bodyPr/>
        <a:lstStyle/>
        <a:p>
          <a:endParaRPr lang="es-ES" sz="1600"/>
        </a:p>
      </dgm:t>
    </dgm:pt>
    <dgm:pt modelId="{5545C742-3737-4753-8954-25608DB7524C}" type="sibTrans" cxnId="{A1FB07E0-60A0-438B-A9D0-A8D2AA1A47BA}">
      <dgm:prSet/>
      <dgm:spPr/>
      <dgm:t>
        <a:bodyPr/>
        <a:lstStyle/>
        <a:p>
          <a:endParaRPr lang="es-ES" sz="1600"/>
        </a:p>
      </dgm:t>
    </dgm:pt>
    <dgm:pt modelId="{F702058C-A4AC-4985-8416-0051AEB5A545}">
      <dgm:prSet phldrT="[Texto]" custT="1"/>
      <dgm:spPr/>
      <dgm:t>
        <a:bodyPr/>
        <a:lstStyle/>
        <a:p>
          <a:r>
            <a:rPr lang="es-ES" sz="1600" dirty="0">
              <a:solidFill>
                <a:srgbClr val="002060"/>
              </a:solidFill>
            </a:rPr>
            <a:t>Radioterapia</a:t>
          </a:r>
          <a:endParaRPr lang="es-ES" sz="1600" dirty="0"/>
        </a:p>
      </dgm:t>
    </dgm:pt>
    <dgm:pt modelId="{12CA4B26-AE00-49F4-AD20-192757FAB7D1}" type="parTrans" cxnId="{E23A16E1-8069-4EF4-9691-BDCC6CCED343}">
      <dgm:prSet/>
      <dgm:spPr/>
      <dgm:t>
        <a:bodyPr/>
        <a:lstStyle/>
        <a:p>
          <a:endParaRPr lang="es-ES" sz="1600"/>
        </a:p>
      </dgm:t>
    </dgm:pt>
    <dgm:pt modelId="{40CAA1E1-B871-4331-93A0-4DEE75AE7ED4}" type="sibTrans" cxnId="{E23A16E1-8069-4EF4-9691-BDCC6CCED343}">
      <dgm:prSet/>
      <dgm:spPr/>
      <dgm:t>
        <a:bodyPr/>
        <a:lstStyle/>
        <a:p>
          <a:endParaRPr lang="es-ES" sz="1600"/>
        </a:p>
      </dgm:t>
    </dgm:pt>
    <dgm:pt modelId="{693EB6A1-5FBE-44D1-ADE3-14027C846EDD}">
      <dgm:prSet phldrT="[Texto]" custT="1"/>
      <dgm:spPr/>
      <dgm:t>
        <a:bodyPr/>
        <a:lstStyle/>
        <a:p>
          <a:r>
            <a:rPr lang="es-ES" sz="1600" dirty="0">
              <a:solidFill>
                <a:srgbClr val="002060"/>
              </a:solidFill>
            </a:rPr>
            <a:t>Dermatitis de contacto: Irritativa </a:t>
          </a:r>
          <a:endParaRPr lang="es-ES" sz="1600" dirty="0"/>
        </a:p>
      </dgm:t>
    </dgm:pt>
    <dgm:pt modelId="{FC125F98-00BE-4C79-B51C-3F13DB17FABA}" type="parTrans" cxnId="{96BC217D-3F58-4CAF-8734-AAB790339DDF}">
      <dgm:prSet/>
      <dgm:spPr/>
      <dgm:t>
        <a:bodyPr/>
        <a:lstStyle/>
        <a:p>
          <a:endParaRPr lang="es-ES" sz="1600"/>
        </a:p>
      </dgm:t>
    </dgm:pt>
    <dgm:pt modelId="{FE2390F7-93A7-4561-9B07-2D43F408F695}" type="sibTrans" cxnId="{96BC217D-3F58-4CAF-8734-AAB790339DDF}">
      <dgm:prSet/>
      <dgm:spPr/>
      <dgm:t>
        <a:bodyPr/>
        <a:lstStyle/>
        <a:p>
          <a:endParaRPr lang="es-ES" sz="1600"/>
        </a:p>
      </dgm:t>
    </dgm:pt>
    <dgm:pt modelId="{4F4E7F9D-4B1A-496F-86E6-081A43957C3F}">
      <dgm:prSet phldrT="[Texto]" custT="1"/>
      <dgm:spPr/>
      <dgm:t>
        <a:bodyPr/>
        <a:lstStyle/>
        <a:p>
          <a:pPr>
            <a:buFont typeface="Wingdings" charset="2"/>
            <a:buChar char="ü"/>
          </a:pPr>
          <a:r>
            <a:rPr lang="es-ES" sz="1600" dirty="0">
              <a:solidFill>
                <a:srgbClr val="002060"/>
              </a:solidFill>
            </a:rPr>
            <a:t>Agentes tóxicos</a:t>
          </a:r>
          <a:endParaRPr lang="es-ES" sz="1600" dirty="0"/>
        </a:p>
      </dgm:t>
    </dgm:pt>
    <dgm:pt modelId="{07F255E9-CE73-409E-80BC-6A5A3149C374}" type="parTrans" cxnId="{5D2495AD-4681-48A1-A82E-74A259D2F4F1}">
      <dgm:prSet/>
      <dgm:spPr/>
      <dgm:t>
        <a:bodyPr/>
        <a:lstStyle/>
        <a:p>
          <a:endParaRPr lang="es-ES" sz="1600"/>
        </a:p>
      </dgm:t>
    </dgm:pt>
    <dgm:pt modelId="{DC6B2679-D88D-42D4-9CD7-9CA530879871}" type="sibTrans" cxnId="{5D2495AD-4681-48A1-A82E-74A259D2F4F1}">
      <dgm:prSet/>
      <dgm:spPr/>
      <dgm:t>
        <a:bodyPr/>
        <a:lstStyle/>
        <a:p>
          <a:endParaRPr lang="es-ES" sz="1600"/>
        </a:p>
      </dgm:t>
    </dgm:pt>
    <dgm:pt modelId="{D8A06AFB-A75E-4F09-BE85-6CE14EEF19E5}">
      <dgm:prSet phldrT="[Texto]" custT="1"/>
      <dgm:spPr/>
      <dgm:t>
        <a:bodyPr/>
        <a:lstStyle/>
        <a:p>
          <a:r>
            <a:rPr lang="es-ES" sz="1600" dirty="0">
              <a:solidFill>
                <a:srgbClr val="002060"/>
              </a:solidFill>
            </a:rPr>
            <a:t>Estrés</a:t>
          </a:r>
          <a:endParaRPr lang="es-ES" sz="1600" dirty="0"/>
        </a:p>
      </dgm:t>
    </dgm:pt>
    <dgm:pt modelId="{2608119B-C6BD-4EBB-81C2-8AE8D4B5E1AC}" type="parTrans" cxnId="{B9EF53E3-2C43-45CD-AEC3-4061EFC2BE70}">
      <dgm:prSet/>
      <dgm:spPr/>
      <dgm:t>
        <a:bodyPr/>
        <a:lstStyle/>
        <a:p>
          <a:endParaRPr lang="es-ES" sz="1600"/>
        </a:p>
      </dgm:t>
    </dgm:pt>
    <dgm:pt modelId="{D584F1DF-508E-4AA5-AA4F-88770F222B0E}" type="sibTrans" cxnId="{B9EF53E3-2C43-45CD-AEC3-4061EFC2BE70}">
      <dgm:prSet/>
      <dgm:spPr/>
      <dgm:t>
        <a:bodyPr/>
        <a:lstStyle/>
        <a:p>
          <a:endParaRPr lang="es-ES" sz="1600"/>
        </a:p>
      </dgm:t>
    </dgm:pt>
    <dgm:pt modelId="{175539ED-B3CF-4D00-9242-9887EEBA712A}">
      <dgm:prSet phldrT="[Texto]" custT="1"/>
      <dgm:spPr/>
      <dgm:t>
        <a:bodyPr/>
        <a:lstStyle/>
        <a:p>
          <a:pPr>
            <a:buFont typeface="Wingdings" charset="2"/>
            <a:buChar char="ü"/>
          </a:pPr>
          <a:r>
            <a:rPr lang="es-ES" sz="1600" dirty="0">
              <a:solidFill>
                <a:srgbClr val="002060"/>
              </a:solidFill>
            </a:rPr>
            <a:t>Vulvovaginitis infecciosas o no infecciosas</a:t>
          </a:r>
          <a:endParaRPr lang="es-ES" sz="1600" dirty="0"/>
        </a:p>
      </dgm:t>
    </dgm:pt>
    <dgm:pt modelId="{9960D2E0-6C3F-429F-8128-DEF6A86C5114}" type="parTrans" cxnId="{0EBE52EA-3C06-498E-ACE6-D5596964BB16}">
      <dgm:prSet/>
      <dgm:spPr/>
      <dgm:t>
        <a:bodyPr/>
        <a:lstStyle/>
        <a:p>
          <a:endParaRPr lang="es-ES" sz="1600"/>
        </a:p>
      </dgm:t>
    </dgm:pt>
    <dgm:pt modelId="{D2340F84-EECC-4A78-BC72-48C53516E3E8}" type="sibTrans" cxnId="{0EBE52EA-3C06-498E-ACE6-D5596964BB16}">
      <dgm:prSet/>
      <dgm:spPr/>
      <dgm:t>
        <a:bodyPr/>
        <a:lstStyle/>
        <a:p>
          <a:endParaRPr lang="es-ES" sz="1600"/>
        </a:p>
      </dgm:t>
    </dgm:pt>
    <dgm:pt modelId="{DF48871C-7006-4BDF-89CB-65CBFAD7F8D2}">
      <dgm:prSet phldrT="[Texto]" custT="1"/>
      <dgm:spPr/>
      <dgm:t>
        <a:bodyPr/>
        <a:lstStyle/>
        <a:p>
          <a:pPr>
            <a:buFont typeface="Wingdings" charset="2"/>
            <a:buChar char="ü"/>
          </a:pPr>
          <a:r>
            <a:rPr lang="es-ES" sz="1600" dirty="0">
              <a:solidFill>
                <a:srgbClr val="002060"/>
              </a:solidFill>
            </a:rPr>
            <a:t>Procesos de </a:t>
          </a:r>
          <a:r>
            <a:rPr lang="es-ES" sz="1600" dirty="0" err="1">
              <a:solidFill>
                <a:srgbClr val="002060"/>
              </a:solidFill>
            </a:rPr>
            <a:t>ginecoestética</a:t>
          </a:r>
          <a:r>
            <a:rPr lang="es-ES" sz="1600" dirty="0">
              <a:solidFill>
                <a:srgbClr val="002060"/>
              </a:solidFill>
            </a:rPr>
            <a:t>: cirugías, láser</a:t>
          </a:r>
          <a:endParaRPr lang="es-ES" sz="1600" dirty="0"/>
        </a:p>
      </dgm:t>
    </dgm:pt>
    <dgm:pt modelId="{B2DD7E87-361C-443A-973A-8B8E1949AD5D}" type="parTrans" cxnId="{507569A2-A3D7-49D9-A0CC-0872E6E377F6}">
      <dgm:prSet/>
      <dgm:spPr/>
      <dgm:t>
        <a:bodyPr/>
        <a:lstStyle/>
        <a:p>
          <a:endParaRPr lang="es-ES" sz="1600"/>
        </a:p>
      </dgm:t>
    </dgm:pt>
    <dgm:pt modelId="{B6C984BF-E3BA-4FC5-A1B9-9353C0C3EAD7}" type="sibTrans" cxnId="{507569A2-A3D7-49D9-A0CC-0872E6E377F6}">
      <dgm:prSet/>
      <dgm:spPr/>
      <dgm:t>
        <a:bodyPr/>
        <a:lstStyle/>
        <a:p>
          <a:endParaRPr lang="es-ES" sz="1600"/>
        </a:p>
      </dgm:t>
    </dgm:pt>
    <dgm:pt modelId="{1F06A821-A3DB-49CE-905E-E03D155DB58C}">
      <dgm:prSet phldrT="[Texto]" custT="1"/>
      <dgm:spPr/>
      <dgm:t>
        <a:bodyPr/>
        <a:lstStyle/>
        <a:p>
          <a:pPr>
            <a:buFont typeface="Wingdings" charset="2"/>
            <a:buChar char="ü"/>
          </a:pPr>
          <a:r>
            <a:rPr lang="es-ES" sz="1600" dirty="0">
              <a:solidFill>
                <a:srgbClr val="002060"/>
              </a:solidFill>
            </a:rPr>
            <a:t>Menopausia</a:t>
          </a:r>
          <a:endParaRPr lang="es-ES" sz="1600" dirty="0"/>
        </a:p>
      </dgm:t>
    </dgm:pt>
    <dgm:pt modelId="{E970A0D2-FD02-4260-A387-D72DFED28D32}" type="parTrans" cxnId="{CCD6FABF-835D-407F-9086-1FBACA03FEC4}">
      <dgm:prSet/>
      <dgm:spPr/>
      <dgm:t>
        <a:bodyPr/>
        <a:lstStyle/>
        <a:p>
          <a:endParaRPr lang="es-ES" sz="1600"/>
        </a:p>
      </dgm:t>
    </dgm:pt>
    <dgm:pt modelId="{F182C6A8-42BB-4515-A2D8-35A000B68AEB}" type="sibTrans" cxnId="{CCD6FABF-835D-407F-9086-1FBACA03FEC4}">
      <dgm:prSet/>
      <dgm:spPr/>
      <dgm:t>
        <a:bodyPr/>
        <a:lstStyle/>
        <a:p>
          <a:endParaRPr lang="es-ES" sz="1600"/>
        </a:p>
      </dgm:t>
    </dgm:pt>
    <dgm:pt modelId="{E465D28E-BA10-4CF4-A0C1-D501691CE9B3}">
      <dgm:prSet phldrT="[Texto]" custT="1"/>
      <dgm:spPr/>
      <dgm:t>
        <a:bodyPr/>
        <a:lstStyle/>
        <a:p>
          <a:pPr>
            <a:buFont typeface="Arial"/>
            <a:buChar char="•"/>
          </a:pPr>
          <a:r>
            <a:rPr lang="es-ES" sz="1600" dirty="0">
              <a:solidFill>
                <a:srgbClr val="002060"/>
              </a:solidFill>
            </a:rPr>
            <a:t>Anticonceptivos, Quimioterápicos, Antiulcerosos, Antidepresivos tricíclicos, Antihistamínicos</a:t>
          </a:r>
          <a:endParaRPr lang="es-ES" sz="1600" dirty="0"/>
        </a:p>
      </dgm:t>
    </dgm:pt>
    <dgm:pt modelId="{743E5F66-C282-4A66-808A-D99B05787E29}" type="parTrans" cxnId="{0E91EC73-984D-40E9-A131-FED04F516EE4}">
      <dgm:prSet/>
      <dgm:spPr/>
      <dgm:t>
        <a:bodyPr/>
        <a:lstStyle/>
        <a:p>
          <a:endParaRPr lang="es-ES" sz="1600"/>
        </a:p>
      </dgm:t>
    </dgm:pt>
    <dgm:pt modelId="{EC3E49A8-7A9D-4E7F-B2F9-B153662D6791}" type="sibTrans" cxnId="{0E91EC73-984D-40E9-A131-FED04F516EE4}">
      <dgm:prSet/>
      <dgm:spPr/>
      <dgm:t>
        <a:bodyPr/>
        <a:lstStyle/>
        <a:p>
          <a:endParaRPr lang="es-ES" sz="1600"/>
        </a:p>
      </dgm:t>
    </dgm:pt>
    <dgm:pt modelId="{C1872AB6-DD01-4F80-A85F-FE7ABE450C6C}">
      <dgm:prSet phldrT="[Texto]" custT="1"/>
      <dgm:spPr/>
      <dgm:t>
        <a:bodyPr/>
        <a:lstStyle/>
        <a:p>
          <a:pPr>
            <a:buFont typeface="Wingdings" charset="2"/>
            <a:buChar char="ü"/>
          </a:pPr>
          <a:r>
            <a:rPr lang="es-ES" sz="1600" dirty="0">
              <a:solidFill>
                <a:srgbClr val="002060"/>
              </a:solidFill>
            </a:rPr>
            <a:t> Tabaco, Alcohol, Marihuana…</a:t>
          </a:r>
          <a:endParaRPr lang="es-ES" sz="1600" dirty="0"/>
        </a:p>
      </dgm:t>
    </dgm:pt>
    <dgm:pt modelId="{B035CE79-0A27-403A-9678-A7152E60A0AA}" type="parTrans" cxnId="{CBBE56FB-28C4-421F-8AFB-36C6DDEC4C3E}">
      <dgm:prSet/>
      <dgm:spPr/>
      <dgm:t>
        <a:bodyPr/>
        <a:lstStyle/>
        <a:p>
          <a:endParaRPr lang="es-ES" sz="1600"/>
        </a:p>
      </dgm:t>
    </dgm:pt>
    <dgm:pt modelId="{10CBD64E-FD20-45CB-BDDD-EC2148308A6D}" type="sibTrans" cxnId="{CBBE56FB-28C4-421F-8AFB-36C6DDEC4C3E}">
      <dgm:prSet/>
      <dgm:spPr/>
      <dgm:t>
        <a:bodyPr/>
        <a:lstStyle/>
        <a:p>
          <a:endParaRPr lang="es-ES" sz="1600"/>
        </a:p>
      </dgm:t>
    </dgm:pt>
    <dgm:pt modelId="{5E0A5AF4-9658-4F89-8908-9434A5AD4914}" type="pres">
      <dgm:prSet presAssocID="{5D892C0B-456D-400C-BB47-67144AE658C7}" presName="vert0" presStyleCnt="0">
        <dgm:presLayoutVars>
          <dgm:dir/>
          <dgm:animOne val="branch"/>
          <dgm:animLvl val="lvl"/>
        </dgm:presLayoutVars>
      </dgm:prSet>
      <dgm:spPr/>
    </dgm:pt>
    <dgm:pt modelId="{B31B4B15-7AB5-4A8B-9C55-2D1CDDC2F879}" type="pres">
      <dgm:prSet presAssocID="{77F0DA36-D707-4CA0-B7AF-8ABD10B0F124}" presName="thickLine" presStyleLbl="alignNode1" presStyleIdx="0" presStyleCnt="1"/>
      <dgm:spPr/>
    </dgm:pt>
    <dgm:pt modelId="{7832690A-0CD0-4318-BD17-3093DBBD6403}" type="pres">
      <dgm:prSet presAssocID="{77F0DA36-D707-4CA0-B7AF-8ABD10B0F124}" presName="horz1" presStyleCnt="0"/>
      <dgm:spPr/>
    </dgm:pt>
    <dgm:pt modelId="{A59792A1-7BC1-465C-BC8E-D6DE7D7E9528}" type="pres">
      <dgm:prSet presAssocID="{77F0DA36-D707-4CA0-B7AF-8ABD10B0F124}" presName="tx1" presStyleLbl="revTx" presStyleIdx="0" presStyleCnt="11" custScaleX="193277"/>
      <dgm:spPr/>
    </dgm:pt>
    <dgm:pt modelId="{1AA8116B-8001-4052-B4FC-EE40A3486AEF}" type="pres">
      <dgm:prSet presAssocID="{77F0DA36-D707-4CA0-B7AF-8ABD10B0F124}" presName="vert1" presStyleCnt="0"/>
      <dgm:spPr/>
    </dgm:pt>
    <dgm:pt modelId="{502AF7EF-EF6C-47CF-9BAD-72CB0518D5DE}" type="pres">
      <dgm:prSet presAssocID="{60E08D57-4B55-4D76-8BAD-C0DF3D10999B}" presName="vertSpace2a" presStyleCnt="0"/>
      <dgm:spPr/>
    </dgm:pt>
    <dgm:pt modelId="{7DB12684-4324-4BB9-A1E5-0F381905C87D}" type="pres">
      <dgm:prSet presAssocID="{60E08D57-4B55-4D76-8BAD-C0DF3D10999B}" presName="horz2" presStyleCnt="0"/>
      <dgm:spPr/>
    </dgm:pt>
    <dgm:pt modelId="{338E56E4-4FDD-4789-A46D-9930CA41EA29}" type="pres">
      <dgm:prSet presAssocID="{60E08D57-4B55-4D76-8BAD-C0DF3D10999B}" presName="horzSpace2" presStyleCnt="0"/>
      <dgm:spPr/>
    </dgm:pt>
    <dgm:pt modelId="{72921E9E-9B64-4F5A-B205-8C9816902F55}" type="pres">
      <dgm:prSet presAssocID="{60E08D57-4B55-4D76-8BAD-C0DF3D10999B}" presName="tx2" presStyleLbl="revTx" presStyleIdx="1" presStyleCnt="11"/>
      <dgm:spPr/>
    </dgm:pt>
    <dgm:pt modelId="{C2DA2DF7-C389-4195-9A80-5890F756BBA8}" type="pres">
      <dgm:prSet presAssocID="{60E08D57-4B55-4D76-8BAD-C0DF3D10999B}" presName="vert2" presStyleCnt="0"/>
      <dgm:spPr/>
    </dgm:pt>
    <dgm:pt modelId="{D61CD1D5-8D51-4C26-A987-5F06A6D92890}" type="pres">
      <dgm:prSet presAssocID="{E465D28E-BA10-4CF4-A0C1-D501691CE9B3}" presName="horz3" presStyleCnt="0"/>
      <dgm:spPr/>
    </dgm:pt>
    <dgm:pt modelId="{15AAB2A0-07F0-4EB4-96A6-45BA314C1EA7}" type="pres">
      <dgm:prSet presAssocID="{E465D28E-BA10-4CF4-A0C1-D501691CE9B3}" presName="horzSpace3" presStyleCnt="0"/>
      <dgm:spPr/>
    </dgm:pt>
    <dgm:pt modelId="{A3B7E183-9869-4FBC-B89D-30F8F6280A97}" type="pres">
      <dgm:prSet presAssocID="{E465D28E-BA10-4CF4-A0C1-D501691CE9B3}" presName="tx3" presStyleLbl="revTx" presStyleIdx="2" presStyleCnt="11" custScaleX="111301"/>
      <dgm:spPr/>
    </dgm:pt>
    <dgm:pt modelId="{D7854124-872B-4FAF-8F97-CF8E663846DF}" type="pres">
      <dgm:prSet presAssocID="{E465D28E-BA10-4CF4-A0C1-D501691CE9B3}" presName="vert3" presStyleCnt="0"/>
      <dgm:spPr/>
    </dgm:pt>
    <dgm:pt modelId="{8DC0FD93-826E-4D38-A01B-959EF8CEE62D}" type="pres">
      <dgm:prSet presAssocID="{60E08D57-4B55-4D76-8BAD-C0DF3D10999B}" presName="thinLine2b" presStyleLbl="callout" presStyleIdx="0" presStyleCnt="8"/>
      <dgm:spPr/>
    </dgm:pt>
    <dgm:pt modelId="{D3F6F3F7-BEC6-4F58-A400-EE9428E0C2C8}" type="pres">
      <dgm:prSet presAssocID="{60E08D57-4B55-4D76-8BAD-C0DF3D10999B}" presName="vertSpace2b" presStyleCnt="0"/>
      <dgm:spPr/>
    </dgm:pt>
    <dgm:pt modelId="{DE3286E0-6A6E-451F-B2E1-EC73448564EB}" type="pres">
      <dgm:prSet presAssocID="{1F06A821-A3DB-49CE-905E-E03D155DB58C}" presName="horz2" presStyleCnt="0"/>
      <dgm:spPr/>
    </dgm:pt>
    <dgm:pt modelId="{5A6551E0-FB3E-4E85-8CA4-307046145D51}" type="pres">
      <dgm:prSet presAssocID="{1F06A821-A3DB-49CE-905E-E03D155DB58C}" presName="horzSpace2" presStyleCnt="0"/>
      <dgm:spPr/>
    </dgm:pt>
    <dgm:pt modelId="{1AE33F78-9757-4011-9C59-96481736852F}" type="pres">
      <dgm:prSet presAssocID="{1F06A821-A3DB-49CE-905E-E03D155DB58C}" presName="tx2" presStyleLbl="revTx" presStyleIdx="3" presStyleCnt="11" custScaleY="43786"/>
      <dgm:spPr/>
    </dgm:pt>
    <dgm:pt modelId="{7FF7E1E7-D8B4-4CB9-B024-DBE93A33AD2E}" type="pres">
      <dgm:prSet presAssocID="{1F06A821-A3DB-49CE-905E-E03D155DB58C}" presName="vert2" presStyleCnt="0"/>
      <dgm:spPr/>
    </dgm:pt>
    <dgm:pt modelId="{307B4569-8A90-423D-AA9F-4C940BB48C30}" type="pres">
      <dgm:prSet presAssocID="{1F06A821-A3DB-49CE-905E-E03D155DB58C}" presName="thinLine2b" presStyleLbl="callout" presStyleIdx="1" presStyleCnt="8"/>
      <dgm:spPr/>
    </dgm:pt>
    <dgm:pt modelId="{9F1194B4-5BF0-4E14-A708-DC28C1D5FCDA}" type="pres">
      <dgm:prSet presAssocID="{1F06A821-A3DB-49CE-905E-E03D155DB58C}" presName="vertSpace2b" presStyleCnt="0"/>
      <dgm:spPr/>
    </dgm:pt>
    <dgm:pt modelId="{7175BAB2-E5C8-4DEA-A15A-62E20F066F4A}" type="pres">
      <dgm:prSet presAssocID="{DF48871C-7006-4BDF-89CB-65CBFAD7F8D2}" presName="horz2" presStyleCnt="0"/>
      <dgm:spPr/>
    </dgm:pt>
    <dgm:pt modelId="{B095C48E-DBDF-4333-AA0A-87F633CC07AE}" type="pres">
      <dgm:prSet presAssocID="{DF48871C-7006-4BDF-89CB-65CBFAD7F8D2}" presName="horzSpace2" presStyleCnt="0"/>
      <dgm:spPr/>
    </dgm:pt>
    <dgm:pt modelId="{8C189DA3-BB3E-4BC6-AAA6-2AACBE2210D5}" type="pres">
      <dgm:prSet presAssocID="{DF48871C-7006-4BDF-89CB-65CBFAD7F8D2}" presName="tx2" presStyleLbl="revTx" presStyleIdx="4" presStyleCnt="11" custScaleX="168849" custScaleY="62146"/>
      <dgm:spPr/>
    </dgm:pt>
    <dgm:pt modelId="{F423CBC0-FCEA-4C72-8A41-9417AB5DAFDA}" type="pres">
      <dgm:prSet presAssocID="{DF48871C-7006-4BDF-89CB-65CBFAD7F8D2}" presName="vert2" presStyleCnt="0"/>
      <dgm:spPr/>
    </dgm:pt>
    <dgm:pt modelId="{718A97E0-4A00-42E3-B8FD-B5037ADDEBAF}" type="pres">
      <dgm:prSet presAssocID="{DF48871C-7006-4BDF-89CB-65CBFAD7F8D2}" presName="thinLine2b" presStyleLbl="callout" presStyleIdx="2" presStyleCnt="8"/>
      <dgm:spPr/>
    </dgm:pt>
    <dgm:pt modelId="{A19F32A1-9E8B-48C7-97C7-00E143027E8E}" type="pres">
      <dgm:prSet presAssocID="{DF48871C-7006-4BDF-89CB-65CBFAD7F8D2}" presName="vertSpace2b" presStyleCnt="0"/>
      <dgm:spPr/>
    </dgm:pt>
    <dgm:pt modelId="{BD36909C-81BD-4CD0-AE2C-6B098568EABA}" type="pres">
      <dgm:prSet presAssocID="{F702058C-A4AC-4985-8416-0051AEB5A545}" presName="horz2" presStyleCnt="0"/>
      <dgm:spPr/>
    </dgm:pt>
    <dgm:pt modelId="{30E8D8FA-F70A-4BFC-8497-3D0105EB1BF1}" type="pres">
      <dgm:prSet presAssocID="{F702058C-A4AC-4985-8416-0051AEB5A545}" presName="horzSpace2" presStyleCnt="0"/>
      <dgm:spPr/>
    </dgm:pt>
    <dgm:pt modelId="{F02FB345-1CC8-4128-95F9-AB438F31F131}" type="pres">
      <dgm:prSet presAssocID="{F702058C-A4AC-4985-8416-0051AEB5A545}" presName="tx2" presStyleLbl="revTx" presStyleIdx="5" presStyleCnt="11" custScaleY="53053"/>
      <dgm:spPr/>
    </dgm:pt>
    <dgm:pt modelId="{797768E6-0DF5-4A9F-8076-BF526E15701C}" type="pres">
      <dgm:prSet presAssocID="{F702058C-A4AC-4985-8416-0051AEB5A545}" presName="vert2" presStyleCnt="0"/>
      <dgm:spPr/>
    </dgm:pt>
    <dgm:pt modelId="{DAFB0C89-0851-4000-869D-392D6BD47F38}" type="pres">
      <dgm:prSet presAssocID="{F702058C-A4AC-4985-8416-0051AEB5A545}" presName="thinLine2b" presStyleLbl="callout" presStyleIdx="3" presStyleCnt="8"/>
      <dgm:spPr/>
    </dgm:pt>
    <dgm:pt modelId="{751A7866-7054-400B-8E6E-EB40346B6ECE}" type="pres">
      <dgm:prSet presAssocID="{F702058C-A4AC-4985-8416-0051AEB5A545}" presName="vertSpace2b" presStyleCnt="0"/>
      <dgm:spPr/>
    </dgm:pt>
    <dgm:pt modelId="{D81684D5-2CA2-48DC-B154-E9248AF840F1}" type="pres">
      <dgm:prSet presAssocID="{693EB6A1-5FBE-44D1-ADE3-14027C846EDD}" presName="horz2" presStyleCnt="0"/>
      <dgm:spPr/>
    </dgm:pt>
    <dgm:pt modelId="{DD6244FF-630B-459C-94BD-0F0A14A3DD40}" type="pres">
      <dgm:prSet presAssocID="{693EB6A1-5FBE-44D1-ADE3-14027C846EDD}" presName="horzSpace2" presStyleCnt="0"/>
      <dgm:spPr/>
    </dgm:pt>
    <dgm:pt modelId="{6D2AFF34-220E-49E2-B387-4EF2ED9888E0}" type="pres">
      <dgm:prSet presAssocID="{693EB6A1-5FBE-44D1-ADE3-14027C846EDD}" presName="tx2" presStyleLbl="revTx" presStyleIdx="6" presStyleCnt="11"/>
      <dgm:spPr/>
    </dgm:pt>
    <dgm:pt modelId="{92B4CB9A-75A7-4308-A9F7-EBC25C646902}" type="pres">
      <dgm:prSet presAssocID="{693EB6A1-5FBE-44D1-ADE3-14027C846EDD}" presName="vert2" presStyleCnt="0"/>
      <dgm:spPr/>
    </dgm:pt>
    <dgm:pt modelId="{61432FB8-6692-437A-A900-13BF010AE0AC}" type="pres">
      <dgm:prSet presAssocID="{693EB6A1-5FBE-44D1-ADE3-14027C846EDD}" presName="thinLine2b" presStyleLbl="callout" presStyleIdx="4" presStyleCnt="8"/>
      <dgm:spPr/>
    </dgm:pt>
    <dgm:pt modelId="{3EEF4AE5-D407-42B2-8CA1-98F975FD540D}" type="pres">
      <dgm:prSet presAssocID="{693EB6A1-5FBE-44D1-ADE3-14027C846EDD}" presName="vertSpace2b" presStyleCnt="0"/>
      <dgm:spPr/>
    </dgm:pt>
    <dgm:pt modelId="{565E2F30-CE8F-46D4-AEE1-A1A44F1E50A0}" type="pres">
      <dgm:prSet presAssocID="{4F4E7F9D-4B1A-496F-86E6-081A43957C3F}" presName="horz2" presStyleCnt="0"/>
      <dgm:spPr/>
    </dgm:pt>
    <dgm:pt modelId="{28BFA7FF-703B-45F5-84E0-C8E955A5EB4F}" type="pres">
      <dgm:prSet presAssocID="{4F4E7F9D-4B1A-496F-86E6-081A43957C3F}" presName="horzSpace2" presStyleCnt="0"/>
      <dgm:spPr/>
    </dgm:pt>
    <dgm:pt modelId="{F6858229-6E0B-452B-9474-83646E6B1135}" type="pres">
      <dgm:prSet presAssocID="{4F4E7F9D-4B1A-496F-86E6-081A43957C3F}" presName="tx2" presStyleLbl="revTx" presStyleIdx="7" presStyleCnt="11" custScaleY="70566"/>
      <dgm:spPr/>
    </dgm:pt>
    <dgm:pt modelId="{0DE78690-FB07-4D55-BF40-FDB891E5052B}" type="pres">
      <dgm:prSet presAssocID="{4F4E7F9D-4B1A-496F-86E6-081A43957C3F}" presName="vert2" presStyleCnt="0"/>
      <dgm:spPr/>
    </dgm:pt>
    <dgm:pt modelId="{57F22063-30E0-4F18-B14D-C619549EA41C}" type="pres">
      <dgm:prSet presAssocID="{C1872AB6-DD01-4F80-A85F-FE7ABE450C6C}" presName="horz3" presStyleCnt="0"/>
      <dgm:spPr/>
    </dgm:pt>
    <dgm:pt modelId="{1217C880-FD0C-460F-8C6F-98AECA3E63BA}" type="pres">
      <dgm:prSet presAssocID="{C1872AB6-DD01-4F80-A85F-FE7ABE450C6C}" presName="horzSpace3" presStyleCnt="0"/>
      <dgm:spPr/>
    </dgm:pt>
    <dgm:pt modelId="{939448C3-714E-46CC-B775-3986220D2620}" type="pres">
      <dgm:prSet presAssocID="{C1872AB6-DD01-4F80-A85F-FE7ABE450C6C}" presName="tx3" presStyleLbl="revTx" presStyleIdx="8" presStyleCnt="11" custScaleY="67408"/>
      <dgm:spPr/>
    </dgm:pt>
    <dgm:pt modelId="{9DA3182A-D9A3-4216-9545-B4840EFAA89A}" type="pres">
      <dgm:prSet presAssocID="{C1872AB6-DD01-4F80-A85F-FE7ABE450C6C}" presName="vert3" presStyleCnt="0"/>
      <dgm:spPr/>
    </dgm:pt>
    <dgm:pt modelId="{5A23DF9D-0992-404B-928C-E94CEC482EDD}" type="pres">
      <dgm:prSet presAssocID="{4F4E7F9D-4B1A-496F-86E6-081A43957C3F}" presName="thinLine2b" presStyleLbl="callout" presStyleIdx="5" presStyleCnt="8"/>
      <dgm:spPr/>
    </dgm:pt>
    <dgm:pt modelId="{A72A88A0-98D3-4917-B7C6-DEADFF9FF2B2}" type="pres">
      <dgm:prSet presAssocID="{4F4E7F9D-4B1A-496F-86E6-081A43957C3F}" presName="vertSpace2b" presStyleCnt="0"/>
      <dgm:spPr/>
    </dgm:pt>
    <dgm:pt modelId="{B7682B23-8EDA-43A8-8383-2ED9A1534F6C}" type="pres">
      <dgm:prSet presAssocID="{D8A06AFB-A75E-4F09-BE85-6CE14EEF19E5}" presName="horz2" presStyleCnt="0"/>
      <dgm:spPr/>
    </dgm:pt>
    <dgm:pt modelId="{A536CCA6-DC96-4D6C-8C81-D4F06D662CD5}" type="pres">
      <dgm:prSet presAssocID="{D8A06AFB-A75E-4F09-BE85-6CE14EEF19E5}" presName="horzSpace2" presStyleCnt="0"/>
      <dgm:spPr/>
    </dgm:pt>
    <dgm:pt modelId="{966B7647-8C68-430D-8317-8252A07DAC8A}" type="pres">
      <dgm:prSet presAssocID="{D8A06AFB-A75E-4F09-BE85-6CE14EEF19E5}" presName="tx2" presStyleLbl="revTx" presStyleIdx="9" presStyleCnt="11" custScaleY="59209"/>
      <dgm:spPr/>
    </dgm:pt>
    <dgm:pt modelId="{81FF19A5-A03B-429D-89E3-9623E4593F97}" type="pres">
      <dgm:prSet presAssocID="{D8A06AFB-A75E-4F09-BE85-6CE14EEF19E5}" presName="vert2" presStyleCnt="0"/>
      <dgm:spPr/>
    </dgm:pt>
    <dgm:pt modelId="{E32B3110-82AC-4EAA-BF4E-B1BF73D86D4E}" type="pres">
      <dgm:prSet presAssocID="{D8A06AFB-A75E-4F09-BE85-6CE14EEF19E5}" presName="thinLine2b" presStyleLbl="callout" presStyleIdx="6" presStyleCnt="8"/>
      <dgm:spPr/>
    </dgm:pt>
    <dgm:pt modelId="{870C3532-6325-43BA-9D7D-281D7F266C69}" type="pres">
      <dgm:prSet presAssocID="{D8A06AFB-A75E-4F09-BE85-6CE14EEF19E5}" presName="vertSpace2b" presStyleCnt="0"/>
      <dgm:spPr/>
    </dgm:pt>
    <dgm:pt modelId="{435F0D80-C12C-4808-B5C9-1D7743FADCAA}" type="pres">
      <dgm:prSet presAssocID="{175539ED-B3CF-4D00-9242-9887EEBA712A}" presName="horz2" presStyleCnt="0"/>
      <dgm:spPr/>
    </dgm:pt>
    <dgm:pt modelId="{5B5BED19-EF4B-47B6-AD6C-0CF0358EEFCE}" type="pres">
      <dgm:prSet presAssocID="{175539ED-B3CF-4D00-9242-9887EEBA712A}" presName="horzSpace2" presStyleCnt="0"/>
      <dgm:spPr/>
    </dgm:pt>
    <dgm:pt modelId="{77282210-2CEE-48D5-9D9B-9880FBC8145E}" type="pres">
      <dgm:prSet presAssocID="{175539ED-B3CF-4D00-9242-9887EEBA712A}" presName="tx2" presStyleLbl="revTx" presStyleIdx="10" presStyleCnt="11" custScaleX="130931" custScaleY="70647"/>
      <dgm:spPr/>
    </dgm:pt>
    <dgm:pt modelId="{0DAA55CE-5571-4FFE-97F4-9913B53B6C06}" type="pres">
      <dgm:prSet presAssocID="{175539ED-B3CF-4D00-9242-9887EEBA712A}" presName="vert2" presStyleCnt="0"/>
      <dgm:spPr/>
    </dgm:pt>
    <dgm:pt modelId="{5678B5FD-E0A5-4622-B302-E1C443416FC4}" type="pres">
      <dgm:prSet presAssocID="{175539ED-B3CF-4D00-9242-9887EEBA712A}" presName="thinLine2b" presStyleLbl="callout" presStyleIdx="7" presStyleCnt="8"/>
      <dgm:spPr/>
    </dgm:pt>
    <dgm:pt modelId="{59E4CB29-FD07-43AA-9AB1-A3E8D15BA4D7}" type="pres">
      <dgm:prSet presAssocID="{175539ED-B3CF-4D00-9242-9887EEBA712A}" presName="vertSpace2b" presStyleCnt="0"/>
      <dgm:spPr/>
    </dgm:pt>
  </dgm:ptLst>
  <dgm:cxnLst>
    <dgm:cxn modelId="{1B6B0E06-8435-44CA-9512-A3025AE16536}" type="presOf" srcId="{60E08D57-4B55-4D76-8BAD-C0DF3D10999B}" destId="{72921E9E-9B64-4F5A-B205-8C9816902F55}" srcOrd="0" destOrd="0" presId="urn:microsoft.com/office/officeart/2008/layout/LinedList"/>
    <dgm:cxn modelId="{F72ED41A-867E-48B5-9DDE-4AC278629E57}" type="presOf" srcId="{175539ED-B3CF-4D00-9242-9887EEBA712A}" destId="{77282210-2CEE-48D5-9D9B-9880FBC8145E}" srcOrd="0" destOrd="0" presId="urn:microsoft.com/office/officeart/2008/layout/LinedList"/>
    <dgm:cxn modelId="{0D4A351F-093A-4FF8-8D00-ED3241B3DB62}" type="presOf" srcId="{4F4E7F9D-4B1A-496F-86E6-081A43957C3F}" destId="{F6858229-6E0B-452B-9474-83646E6B1135}" srcOrd="0" destOrd="0" presId="urn:microsoft.com/office/officeart/2008/layout/LinedList"/>
    <dgm:cxn modelId="{FE3FE431-3FFE-46B5-A4CB-DBF4071BEC05}" type="presOf" srcId="{E465D28E-BA10-4CF4-A0C1-D501691CE9B3}" destId="{A3B7E183-9869-4FBC-B89D-30F8F6280A97}" srcOrd="0" destOrd="0" presId="urn:microsoft.com/office/officeart/2008/layout/LinedList"/>
    <dgm:cxn modelId="{5A76B860-B327-4A86-8E6F-38E1597B58CF}" type="presOf" srcId="{C1872AB6-DD01-4F80-A85F-FE7ABE450C6C}" destId="{939448C3-714E-46CC-B775-3986220D2620}" srcOrd="0" destOrd="0" presId="urn:microsoft.com/office/officeart/2008/layout/LinedList"/>
    <dgm:cxn modelId="{C288A268-036B-4D2C-B9C6-DA979DC43844}" type="presOf" srcId="{F702058C-A4AC-4985-8416-0051AEB5A545}" destId="{F02FB345-1CC8-4128-95F9-AB438F31F131}" srcOrd="0" destOrd="0" presId="urn:microsoft.com/office/officeart/2008/layout/LinedList"/>
    <dgm:cxn modelId="{0926726E-A3DC-40A6-91FA-FFB32CB733C9}" type="presOf" srcId="{77F0DA36-D707-4CA0-B7AF-8ABD10B0F124}" destId="{A59792A1-7BC1-465C-BC8E-D6DE7D7E9528}" srcOrd="0" destOrd="0" presId="urn:microsoft.com/office/officeart/2008/layout/LinedList"/>
    <dgm:cxn modelId="{0E91EC73-984D-40E9-A131-FED04F516EE4}" srcId="{60E08D57-4B55-4D76-8BAD-C0DF3D10999B}" destId="{E465D28E-BA10-4CF4-A0C1-D501691CE9B3}" srcOrd="0" destOrd="0" parTransId="{743E5F66-C282-4A66-808A-D99B05787E29}" sibTransId="{EC3E49A8-7A9D-4E7F-B2F9-B153662D6791}"/>
    <dgm:cxn modelId="{96BC217D-3F58-4CAF-8734-AAB790339DDF}" srcId="{77F0DA36-D707-4CA0-B7AF-8ABD10B0F124}" destId="{693EB6A1-5FBE-44D1-ADE3-14027C846EDD}" srcOrd="4" destOrd="0" parTransId="{FC125F98-00BE-4C79-B51C-3F13DB17FABA}" sibTransId="{FE2390F7-93A7-4561-9B07-2D43F408F695}"/>
    <dgm:cxn modelId="{7E091880-9C66-4279-91C3-A375B783BC92}" srcId="{5D892C0B-456D-400C-BB47-67144AE658C7}" destId="{77F0DA36-D707-4CA0-B7AF-8ABD10B0F124}" srcOrd="0" destOrd="0" parTransId="{542BE448-E188-42C9-A256-636967067497}" sibTransId="{2C96EA9C-90B7-4127-8278-9DBAE87EF86E}"/>
    <dgm:cxn modelId="{C9E45C89-851C-4106-A529-D6F4B15A429F}" type="presOf" srcId="{693EB6A1-5FBE-44D1-ADE3-14027C846EDD}" destId="{6D2AFF34-220E-49E2-B387-4EF2ED9888E0}" srcOrd="0" destOrd="0" presId="urn:microsoft.com/office/officeart/2008/layout/LinedList"/>
    <dgm:cxn modelId="{640FD99C-850F-4223-A806-2B767DF95AF7}" type="presOf" srcId="{1F06A821-A3DB-49CE-905E-E03D155DB58C}" destId="{1AE33F78-9757-4011-9C59-96481736852F}" srcOrd="0" destOrd="0" presId="urn:microsoft.com/office/officeart/2008/layout/LinedList"/>
    <dgm:cxn modelId="{507569A2-A3D7-49D9-A0CC-0872E6E377F6}" srcId="{77F0DA36-D707-4CA0-B7AF-8ABD10B0F124}" destId="{DF48871C-7006-4BDF-89CB-65CBFAD7F8D2}" srcOrd="2" destOrd="0" parTransId="{B2DD7E87-361C-443A-973A-8B8E1949AD5D}" sibTransId="{B6C984BF-E3BA-4FC5-A1B9-9353C0C3EAD7}"/>
    <dgm:cxn modelId="{5D2495AD-4681-48A1-A82E-74A259D2F4F1}" srcId="{77F0DA36-D707-4CA0-B7AF-8ABD10B0F124}" destId="{4F4E7F9D-4B1A-496F-86E6-081A43957C3F}" srcOrd="5" destOrd="0" parTransId="{07F255E9-CE73-409E-80BC-6A5A3149C374}" sibTransId="{DC6B2679-D88D-42D4-9CD7-9CA530879871}"/>
    <dgm:cxn modelId="{CCD6FABF-835D-407F-9086-1FBACA03FEC4}" srcId="{77F0DA36-D707-4CA0-B7AF-8ABD10B0F124}" destId="{1F06A821-A3DB-49CE-905E-E03D155DB58C}" srcOrd="1" destOrd="0" parTransId="{E970A0D2-FD02-4260-A387-D72DFED28D32}" sibTransId="{F182C6A8-42BB-4515-A2D8-35A000B68AEB}"/>
    <dgm:cxn modelId="{A200ECCA-801E-4543-AC33-A9564F50337B}" type="presOf" srcId="{D8A06AFB-A75E-4F09-BE85-6CE14EEF19E5}" destId="{966B7647-8C68-430D-8317-8252A07DAC8A}" srcOrd="0" destOrd="0" presId="urn:microsoft.com/office/officeart/2008/layout/LinedList"/>
    <dgm:cxn modelId="{19B995D6-4488-4A2E-8C73-1D49071CFF32}" type="presOf" srcId="{DF48871C-7006-4BDF-89CB-65CBFAD7F8D2}" destId="{8C189DA3-BB3E-4BC6-AAA6-2AACBE2210D5}" srcOrd="0" destOrd="0" presId="urn:microsoft.com/office/officeart/2008/layout/LinedList"/>
    <dgm:cxn modelId="{A1FB07E0-60A0-438B-A9D0-A8D2AA1A47BA}" srcId="{77F0DA36-D707-4CA0-B7AF-8ABD10B0F124}" destId="{60E08D57-4B55-4D76-8BAD-C0DF3D10999B}" srcOrd="0" destOrd="0" parTransId="{51C9FAFC-65B4-4FE2-9FFF-6A15BDC61839}" sibTransId="{5545C742-3737-4753-8954-25608DB7524C}"/>
    <dgm:cxn modelId="{E23A16E1-8069-4EF4-9691-BDCC6CCED343}" srcId="{77F0DA36-D707-4CA0-B7AF-8ABD10B0F124}" destId="{F702058C-A4AC-4985-8416-0051AEB5A545}" srcOrd="3" destOrd="0" parTransId="{12CA4B26-AE00-49F4-AD20-192757FAB7D1}" sibTransId="{40CAA1E1-B871-4331-93A0-4DEE75AE7ED4}"/>
    <dgm:cxn modelId="{B9EF53E3-2C43-45CD-AEC3-4061EFC2BE70}" srcId="{77F0DA36-D707-4CA0-B7AF-8ABD10B0F124}" destId="{D8A06AFB-A75E-4F09-BE85-6CE14EEF19E5}" srcOrd="6" destOrd="0" parTransId="{2608119B-C6BD-4EBB-81C2-8AE8D4B5E1AC}" sibTransId="{D584F1DF-508E-4AA5-AA4F-88770F222B0E}"/>
    <dgm:cxn modelId="{0EBE52EA-3C06-498E-ACE6-D5596964BB16}" srcId="{77F0DA36-D707-4CA0-B7AF-8ABD10B0F124}" destId="{175539ED-B3CF-4D00-9242-9887EEBA712A}" srcOrd="7" destOrd="0" parTransId="{9960D2E0-6C3F-429F-8128-DEF6A86C5114}" sibTransId="{D2340F84-EECC-4A78-BC72-48C53516E3E8}"/>
    <dgm:cxn modelId="{3B5A92ED-5D22-4772-B8DA-15ABAFC82092}" type="presOf" srcId="{5D892C0B-456D-400C-BB47-67144AE658C7}" destId="{5E0A5AF4-9658-4F89-8908-9434A5AD4914}" srcOrd="0" destOrd="0" presId="urn:microsoft.com/office/officeart/2008/layout/LinedList"/>
    <dgm:cxn modelId="{CBBE56FB-28C4-421F-8AFB-36C6DDEC4C3E}" srcId="{4F4E7F9D-4B1A-496F-86E6-081A43957C3F}" destId="{C1872AB6-DD01-4F80-A85F-FE7ABE450C6C}" srcOrd="0" destOrd="0" parTransId="{B035CE79-0A27-403A-9678-A7152E60A0AA}" sibTransId="{10CBD64E-FD20-45CB-BDDD-EC2148308A6D}"/>
    <dgm:cxn modelId="{541B9F03-ED3B-4C3F-A97A-066A4FF9E11F}" type="presParOf" srcId="{5E0A5AF4-9658-4F89-8908-9434A5AD4914}" destId="{B31B4B15-7AB5-4A8B-9C55-2D1CDDC2F879}" srcOrd="0" destOrd="0" presId="urn:microsoft.com/office/officeart/2008/layout/LinedList"/>
    <dgm:cxn modelId="{56D57991-47C5-4E33-8CBC-F90C7FEDDA03}" type="presParOf" srcId="{5E0A5AF4-9658-4F89-8908-9434A5AD4914}" destId="{7832690A-0CD0-4318-BD17-3093DBBD6403}" srcOrd="1" destOrd="0" presId="urn:microsoft.com/office/officeart/2008/layout/LinedList"/>
    <dgm:cxn modelId="{BC0B366E-CE29-41F0-9E3A-D0D43FD6EF23}" type="presParOf" srcId="{7832690A-0CD0-4318-BD17-3093DBBD6403}" destId="{A59792A1-7BC1-465C-BC8E-D6DE7D7E9528}" srcOrd="0" destOrd="0" presId="urn:microsoft.com/office/officeart/2008/layout/LinedList"/>
    <dgm:cxn modelId="{FB850D5F-2064-4DF5-AEA7-1860DA276404}" type="presParOf" srcId="{7832690A-0CD0-4318-BD17-3093DBBD6403}" destId="{1AA8116B-8001-4052-B4FC-EE40A3486AEF}" srcOrd="1" destOrd="0" presId="urn:microsoft.com/office/officeart/2008/layout/LinedList"/>
    <dgm:cxn modelId="{C461EAFD-AA68-4F14-AE60-DE0941569BCE}" type="presParOf" srcId="{1AA8116B-8001-4052-B4FC-EE40A3486AEF}" destId="{502AF7EF-EF6C-47CF-9BAD-72CB0518D5DE}" srcOrd="0" destOrd="0" presId="urn:microsoft.com/office/officeart/2008/layout/LinedList"/>
    <dgm:cxn modelId="{E2E0EA70-03DD-4D9F-8CFC-7337AB68AA68}" type="presParOf" srcId="{1AA8116B-8001-4052-B4FC-EE40A3486AEF}" destId="{7DB12684-4324-4BB9-A1E5-0F381905C87D}" srcOrd="1" destOrd="0" presId="urn:microsoft.com/office/officeart/2008/layout/LinedList"/>
    <dgm:cxn modelId="{7F015A14-5523-4523-9F6E-C27F1A66007A}" type="presParOf" srcId="{7DB12684-4324-4BB9-A1E5-0F381905C87D}" destId="{338E56E4-4FDD-4789-A46D-9930CA41EA29}" srcOrd="0" destOrd="0" presId="urn:microsoft.com/office/officeart/2008/layout/LinedList"/>
    <dgm:cxn modelId="{9B54BB74-CDFC-4FF3-B93E-5D51ED9AD31E}" type="presParOf" srcId="{7DB12684-4324-4BB9-A1E5-0F381905C87D}" destId="{72921E9E-9B64-4F5A-B205-8C9816902F55}" srcOrd="1" destOrd="0" presId="urn:microsoft.com/office/officeart/2008/layout/LinedList"/>
    <dgm:cxn modelId="{8E35AF70-46AB-4400-9FA9-35F77644E812}" type="presParOf" srcId="{7DB12684-4324-4BB9-A1E5-0F381905C87D}" destId="{C2DA2DF7-C389-4195-9A80-5890F756BBA8}" srcOrd="2" destOrd="0" presId="urn:microsoft.com/office/officeart/2008/layout/LinedList"/>
    <dgm:cxn modelId="{CCC44CC8-5B9D-4B17-AE39-142192561992}" type="presParOf" srcId="{C2DA2DF7-C389-4195-9A80-5890F756BBA8}" destId="{D61CD1D5-8D51-4C26-A987-5F06A6D92890}" srcOrd="0" destOrd="0" presId="urn:microsoft.com/office/officeart/2008/layout/LinedList"/>
    <dgm:cxn modelId="{79AF8193-D876-4539-B167-9E549F2DE5AA}" type="presParOf" srcId="{D61CD1D5-8D51-4C26-A987-5F06A6D92890}" destId="{15AAB2A0-07F0-4EB4-96A6-45BA314C1EA7}" srcOrd="0" destOrd="0" presId="urn:microsoft.com/office/officeart/2008/layout/LinedList"/>
    <dgm:cxn modelId="{2AE00C60-12B9-472C-927E-15948C5C5098}" type="presParOf" srcId="{D61CD1D5-8D51-4C26-A987-5F06A6D92890}" destId="{A3B7E183-9869-4FBC-B89D-30F8F6280A97}" srcOrd="1" destOrd="0" presId="urn:microsoft.com/office/officeart/2008/layout/LinedList"/>
    <dgm:cxn modelId="{B782070A-3DAB-414B-B599-86FA117ED7BE}" type="presParOf" srcId="{D61CD1D5-8D51-4C26-A987-5F06A6D92890}" destId="{D7854124-872B-4FAF-8F97-CF8E663846DF}" srcOrd="2" destOrd="0" presId="urn:microsoft.com/office/officeart/2008/layout/LinedList"/>
    <dgm:cxn modelId="{197894AC-A6C6-421D-B42B-387135A00CC6}" type="presParOf" srcId="{1AA8116B-8001-4052-B4FC-EE40A3486AEF}" destId="{8DC0FD93-826E-4D38-A01B-959EF8CEE62D}" srcOrd="2" destOrd="0" presId="urn:microsoft.com/office/officeart/2008/layout/LinedList"/>
    <dgm:cxn modelId="{BD15B91E-39FA-4E68-8509-9F9522D4A63C}" type="presParOf" srcId="{1AA8116B-8001-4052-B4FC-EE40A3486AEF}" destId="{D3F6F3F7-BEC6-4F58-A400-EE9428E0C2C8}" srcOrd="3" destOrd="0" presId="urn:microsoft.com/office/officeart/2008/layout/LinedList"/>
    <dgm:cxn modelId="{69D75AFB-B4CB-4E0C-A208-C41605984511}" type="presParOf" srcId="{1AA8116B-8001-4052-B4FC-EE40A3486AEF}" destId="{DE3286E0-6A6E-451F-B2E1-EC73448564EB}" srcOrd="4" destOrd="0" presId="urn:microsoft.com/office/officeart/2008/layout/LinedList"/>
    <dgm:cxn modelId="{32B351AF-1135-4CF6-BBA7-B72BAB92C56C}" type="presParOf" srcId="{DE3286E0-6A6E-451F-B2E1-EC73448564EB}" destId="{5A6551E0-FB3E-4E85-8CA4-307046145D51}" srcOrd="0" destOrd="0" presId="urn:microsoft.com/office/officeart/2008/layout/LinedList"/>
    <dgm:cxn modelId="{D98121DC-8465-4495-A32E-78FFE4DB32E2}" type="presParOf" srcId="{DE3286E0-6A6E-451F-B2E1-EC73448564EB}" destId="{1AE33F78-9757-4011-9C59-96481736852F}" srcOrd="1" destOrd="0" presId="urn:microsoft.com/office/officeart/2008/layout/LinedList"/>
    <dgm:cxn modelId="{A01DD121-E8FC-48CF-BFA2-36083AD4D7CE}" type="presParOf" srcId="{DE3286E0-6A6E-451F-B2E1-EC73448564EB}" destId="{7FF7E1E7-D8B4-4CB9-B024-DBE93A33AD2E}" srcOrd="2" destOrd="0" presId="urn:microsoft.com/office/officeart/2008/layout/LinedList"/>
    <dgm:cxn modelId="{EAB219C5-2658-46E5-9ED9-EAFD9F7C6335}" type="presParOf" srcId="{1AA8116B-8001-4052-B4FC-EE40A3486AEF}" destId="{307B4569-8A90-423D-AA9F-4C940BB48C30}" srcOrd="5" destOrd="0" presId="urn:microsoft.com/office/officeart/2008/layout/LinedList"/>
    <dgm:cxn modelId="{F0E9CD53-8579-44D6-B69E-04976A7AAD70}" type="presParOf" srcId="{1AA8116B-8001-4052-B4FC-EE40A3486AEF}" destId="{9F1194B4-5BF0-4E14-A708-DC28C1D5FCDA}" srcOrd="6" destOrd="0" presId="urn:microsoft.com/office/officeart/2008/layout/LinedList"/>
    <dgm:cxn modelId="{B1603F8A-D93F-4992-BC0B-033E40FC880C}" type="presParOf" srcId="{1AA8116B-8001-4052-B4FC-EE40A3486AEF}" destId="{7175BAB2-E5C8-4DEA-A15A-62E20F066F4A}" srcOrd="7" destOrd="0" presId="urn:microsoft.com/office/officeart/2008/layout/LinedList"/>
    <dgm:cxn modelId="{0CD0B4A8-E82F-417A-AA6B-1FB9E351589E}" type="presParOf" srcId="{7175BAB2-E5C8-4DEA-A15A-62E20F066F4A}" destId="{B095C48E-DBDF-4333-AA0A-87F633CC07AE}" srcOrd="0" destOrd="0" presId="urn:microsoft.com/office/officeart/2008/layout/LinedList"/>
    <dgm:cxn modelId="{B9396089-F05B-411A-A72D-4599DD57CE1A}" type="presParOf" srcId="{7175BAB2-E5C8-4DEA-A15A-62E20F066F4A}" destId="{8C189DA3-BB3E-4BC6-AAA6-2AACBE2210D5}" srcOrd="1" destOrd="0" presId="urn:microsoft.com/office/officeart/2008/layout/LinedList"/>
    <dgm:cxn modelId="{FC515785-DD92-4032-8E69-64A50FC82F59}" type="presParOf" srcId="{7175BAB2-E5C8-4DEA-A15A-62E20F066F4A}" destId="{F423CBC0-FCEA-4C72-8A41-9417AB5DAFDA}" srcOrd="2" destOrd="0" presId="urn:microsoft.com/office/officeart/2008/layout/LinedList"/>
    <dgm:cxn modelId="{EF12B5EC-BAF8-48C9-89DC-FFE2B4A6C74A}" type="presParOf" srcId="{1AA8116B-8001-4052-B4FC-EE40A3486AEF}" destId="{718A97E0-4A00-42E3-B8FD-B5037ADDEBAF}" srcOrd="8" destOrd="0" presId="urn:microsoft.com/office/officeart/2008/layout/LinedList"/>
    <dgm:cxn modelId="{205F59FC-13EF-4033-ACB9-CFB56C74ED50}" type="presParOf" srcId="{1AA8116B-8001-4052-B4FC-EE40A3486AEF}" destId="{A19F32A1-9E8B-48C7-97C7-00E143027E8E}" srcOrd="9" destOrd="0" presId="urn:microsoft.com/office/officeart/2008/layout/LinedList"/>
    <dgm:cxn modelId="{6198D1EA-87AB-492A-845F-FBA9D98C277C}" type="presParOf" srcId="{1AA8116B-8001-4052-B4FC-EE40A3486AEF}" destId="{BD36909C-81BD-4CD0-AE2C-6B098568EABA}" srcOrd="10" destOrd="0" presId="urn:microsoft.com/office/officeart/2008/layout/LinedList"/>
    <dgm:cxn modelId="{44F0CF88-9770-4969-B015-7A83C76E06D3}" type="presParOf" srcId="{BD36909C-81BD-4CD0-AE2C-6B098568EABA}" destId="{30E8D8FA-F70A-4BFC-8497-3D0105EB1BF1}" srcOrd="0" destOrd="0" presId="urn:microsoft.com/office/officeart/2008/layout/LinedList"/>
    <dgm:cxn modelId="{7EF35C6E-B952-4050-B254-551AF9578A41}" type="presParOf" srcId="{BD36909C-81BD-4CD0-AE2C-6B098568EABA}" destId="{F02FB345-1CC8-4128-95F9-AB438F31F131}" srcOrd="1" destOrd="0" presId="urn:microsoft.com/office/officeart/2008/layout/LinedList"/>
    <dgm:cxn modelId="{A9A10178-5A1A-4899-88C8-653E76147A3E}" type="presParOf" srcId="{BD36909C-81BD-4CD0-AE2C-6B098568EABA}" destId="{797768E6-0DF5-4A9F-8076-BF526E15701C}" srcOrd="2" destOrd="0" presId="urn:microsoft.com/office/officeart/2008/layout/LinedList"/>
    <dgm:cxn modelId="{957A0CD7-847A-48A0-ADB0-0D735E6314D9}" type="presParOf" srcId="{1AA8116B-8001-4052-B4FC-EE40A3486AEF}" destId="{DAFB0C89-0851-4000-869D-392D6BD47F38}" srcOrd="11" destOrd="0" presId="urn:microsoft.com/office/officeart/2008/layout/LinedList"/>
    <dgm:cxn modelId="{EAB118CB-9D06-4D17-8770-099DC8BBE484}" type="presParOf" srcId="{1AA8116B-8001-4052-B4FC-EE40A3486AEF}" destId="{751A7866-7054-400B-8E6E-EB40346B6ECE}" srcOrd="12" destOrd="0" presId="urn:microsoft.com/office/officeart/2008/layout/LinedList"/>
    <dgm:cxn modelId="{A2E87BB7-B9FB-4E73-B74B-3D26AA1F83CB}" type="presParOf" srcId="{1AA8116B-8001-4052-B4FC-EE40A3486AEF}" destId="{D81684D5-2CA2-48DC-B154-E9248AF840F1}" srcOrd="13" destOrd="0" presId="urn:microsoft.com/office/officeart/2008/layout/LinedList"/>
    <dgm:cxn modelId="{D5B2F4AE-C573-4970-B4D8-B23600D0981D}" type="presParOf" srcId="{D81684D5-2CA2-48DC-B154-E9248AF840F1}" destId="{DD6244FF-630B-459C-94BD-0F0A14A3DD40}" srcOrd="0" destOrd="0" presId="urn:microsoft.com/office/officeart/2008/layout/LinedList"/>
    <dgm:cxn modelId="{9D87E5B8-A4F0-4A55-9895-0D4C33244DE1}" type="presParOf" srcId="{D81684D5-2CA2-48DC-B154-E9248AF840F1}" destId="{6D2AFF34-220E-49E2-B387-4EF2ED9888E0}" srcOrd="1" destOrd="0" presId="urn:microsoft.com/office/officeart/2008/layout/LinedList"/>
    <dgm:cxn modelId="{A36673AE-DB1A-4D4A-B2A0-AFE4C7BAC8B7}" type="presParOf" srcId="{D81684D5-2CA2-48DC-B154-E9248AF840F1}" destId="{92B4CB9A-75A7-4308-A9F7-EBC25C646902}" srcOrd="2" destOrd="0" presId="urn:microsoft.com/office/officeart/2008/layout/LinedList"/>
    <dgm:cxn modelId="{3C7456FE-0AAC-4EFD-BEA0-BAA7A88CA0D5}" type="presParOf" srcId="{1AA8116B-8001-4052-B4FC-EE40A3486AEF}" destId="{61432FB8-6692-437A-A900-13BF010AE0AC}" srcOrd="14" destOrd="0" presId="urn:microsoft.com/office/officeart/2008/layout/LinedList"/>
    <dgm:cxn modelId="{603545BC-E44A-4E36-9BF6-2BF24DE24EDE}" type="presParOf" srcId="{1AA8116B-8001-4052-B4FC-EE40A3486AEF}" destId="{3EEF4AE5-D407-42B2-8CA1-98F975FD540D}" srcOrd="15" destOrd="0" presId="urn:microsoft.com/office/officeart/2008/layout/LinedList"/>
    <dgm:cxn modelId="{78194721-2A8D-49B5-9C5B-62D29612369D}" type="presParOf" srcId="{1AA8116B-8001-4052-B4FC-EE40A3486AEF}" destId="{565E2F30-CE8F-46D4-AEE1-A1A44F1E50A0}" srcOrd="16" destOrd="0" presId="urn:microsoft.com/office/officeart/2008/layout/LinedList"/>
    <dgm:cxn modelId="{9EF60BF1-5A8A-4996-97D1-29C9B29A8D64}" type="presParOf" srcId="{565E2F30-CE8F-46D4-AEE1-A1A44F1E50A0}" destId="{28BFA7FF-703B-45F5-84E0-C8E955A5EB4F}" srcOrd="0" destOrd="0" presId="urn:microsoft.com/office/officeart/2008/layout/LinedList"/>
    <dgm:cxn modelId="{CC824FCE-2751-40CD-81A7-F199DFD7CCC1}" type="presParOf" srcId="{565E2F30-CE8F-46D4-AEE1-A1A44F1E50A0}" destId="{F6858229-6E0B-452B-9474-83646E6B1135}" srcOrd="1" destOrd="0" presId="urn:microsoft.com/office/officeart/2008/layout/LinedList"/>
    <dgm:cxn modelId="{914A6C79-3AD4-4DE2-A661-2945EB983441}" type="presParOf" srcId="{565E2F30-CE8F-46D4-AEE1-A1A44F1E50A0}" destId="{0DE78690-FB07-4D55-BF40-FDB891E5052B}" srcOrd="2" destOrd="0" presId="urn:microsoft.com/office/officeart/2008/layout/LinedList"/>
    <dgm:cxn modelId="{790175F9-3598-4537-BD37-16C8A1E5EAA7}" type="presParOf" srcId="{0DE78690-FB07-4D55-BF40-FDB891E5052B}" destId="{57F22063-30E0-4F18-B14D-C619549EA41C}" srcOrd="0" destOrd="0" presId="urn:microsoft.com/office/officeart/2008/layout/LinedList"/>
    <dgm:cxn modelId="{BCAFB844-4728-4D94-93B1-27FD9EC0EAB7}" type="presParOf" srcId="{57F22063-30E0-4F18-B14D-C619549EA41C}" destId="{1217C880-FD0C-460F-8C6F-98AECA3E63BA}" srcOrd="0" destOrd="0" presId="urn:microsoft.com/office/officeart/2008/layout/LinedList"/>
    <dgm:cxn modelId="{6C5FBDC4-BFA7-4329-B341-60F87831617E}" type="presParOf" srcId="{57F22063-30E0-4F18-B14D-C619549EA41C}" destId="{939448C3-714E-46CC-B775-3986220D2620}" srcOrd="1" destOrd="0" presId="urn:microsoft.com/office/officeart/2008/layout/LinedList"/>
    <dgm:cxn modelId="{097FCA0C-4B3C-47D4-95B0-70A11E41F932}" type="presParOf" srcId="{57F22063-30E0-4F18-B14D-C619549EA41C}" destId="{9DA3182A-D9A3-4216-9545-B4840EFAA89A}" srcOrd="2" destOrd="0" presId="urn:microsoft.com/office/officeart/2008/layout/LinedList"/>
    <dgm:cxn modelId="{F7019AF4-EC08-4F64-8740-10BAFD59620F}" type="presParOf" srcId="{1AA8116B-8001-4052-B4FC-EE40A3486AEF}" destId="{5A23DF9D-0992-404B-928C-E94CEC482EDD}" srcOrd="17" destOrd="0" presId="urn:microsoft.com/office/officeart/2008/layout/LinedList"/>
    <dgm:cxn modelId="{A52A92AD-29C5-4FF0-AB42-5D8770644208}" type="presParOf" srcId="{1AA8116B-8001-4052-B4FC-EE40A3486AEF}" destId="{A72A88A0-98D3-4917-B7C6-DEADFF9FF2B2}" srcOrd="18" destOrd="0" presId="urn:microsoft.com/office/officeart/2008/layout/LinedList"/>
    <dgm:cxn modelId="{2683C836-2EC7-40CB-B286-768EE32795DF}" type="presParOf" srcId="{1AA8116B-8001-4052-B4FC-EE40A3486AEF}" destId="{B7682B23-8EDA-43A8-8383-2ED9A1534F6C}" srcOrd="19" destOrd="0" presId="urn:microsoft.com/office/officeart/2008/layout/LinedList"/>
    <dgm:cxn modelId="{F7ABC066-665F-47C3-BDD3-6426666BBA61}" type="presParOf" srcId="{B7682B23-8EDA-43A8-8383-2ED9A1534F6C}" destId="{A536CCA6-DC96-4D6C-8C81-D4F06D662CD5}" srcOrd="0" destOrd="0" presId="urn:microsoft.com/office/officeart/2008/layout/LinedList"/>
    <dgm:cxn modelId="{437530DF-79AF-4BCC-B93A-F42B07A5EABC}" type="presParOf" srcId="{B7682B23-8EDA-43A8-8383-2ED9A1534F6C}" destId="{966B7647-8C68-430D-8317-8252A07DAC8A}" srcOrd="1" destOrd="0" presId="urn:microsoft.com/office/officeart/2008/layout/LinedList"/>
    <dgm:cxn modelId="{3F7B2F2C-6330-463E-84A0-78C2A3209053}" type="presParOf" srcId="{B7682B23-8EDA-43A8-8383-2ED9A1534F6C}" destId="{81FF19A5-A03B-429D-89E3-9623E4593F97}" srcOrd="2" destOrd="0" presId="urn:microsoft.com/office/officeart/2008/layout/LinedList"/>
    <dgm:cxn modelId="{6D0FFD52-47C0-420B-A65F-368A89DC14A4}" type="presParOf" srcId="{1AA8116B-8001-4052-B4FC-EE40A3486AEF}" destId="{E32B3110-82AC-4EAA-BF4E-B1BF73D86D4E}" srcOrd="20" destOrd="0" presId="urn:microsoft.com/office/officeart/2008/layout/LinedList"/>
    <dgm:cxn modelId="{B1EC72C3-B433-42BF-9314-E5EB6784D932}" type="presParOf" srcId="{1AA8116B-8001-4052-B4FC-EE40A3486AEF}" destId="{870C3532-6325-43BA-9D7D-281D7F266C69}" srcOrd="21" destOrd="0" presId="urn:microsoft.com/office/officeart/2008/layout/LinedList"/>
    <dgm:cxn modelId="{08326C47-5B89-4DAD-93A6-166231A72C49}" type="presParOf" srcId="{1AA8116B-8001-4052-B4FC-EE40A3486AEF}" destId="{435F0D80-C12C-4808-B5C9-1D7743FADCAA}" srcOrd="22" destOrd="0" presId="urn:microsoft.com/office/officeart/2008/layout/LinedList"/>
    <dgm:cxn modelId="{FDED70DF-6969-449B-A23B-5D5ECBFC8A7A}" type="presParOf" srcId="{435F0D80-C12C-4808-B5C9-1D7743FADCAA}" destId="{5B5BED19-EF4B-47B6-AD6C-0CF0358EEFCE}" srcOrd="0" destOrd="0" presId="urn:microsoft.com/office/officeart/2008/layout/LinedList"/>
    <dgm:cxn modelId="{B9EFAC41-1109-4994-B155-F8C15AA55793}" type="presParOf" srcId="{435F0D80-C12C-4808-B5C9-1D7743FADCAA}" destId="{77282210-2CEE-48D5-9D9B-9880FBC8145E}" srcOrd="1" destOrd="0" presId="urn:microsoft.com/office/officeart/2008/layout/LinedList"/>
    <dgm:cxn modelId="{43678404-E0F7-41BF-9042-25BFDA8AB48A}" type="presParOf" srcId="{435F0D80-C12C-4808-B5C9-1D7743FADCAA}" destId="{0DAA55CE-5571-4FFE-97F4-9913B53B6C06}" srcOrd="2" destOrd="0" presId="urn:microsoft.com/office/officeart/2008/layout/LinedList"/>
    <dgm:cxn modelId="{A5146064-7A90-44EB-BE20-99647EB5C2F0}" type="presParOf" srcId="{1AA8116B-8001-4052-B4FC-EE40A3486AEF}" destId="{5678B5FD-E0A5-4622-B302-E1C443416FC4}" srcOrd="23" destOrd="0" presId="urn:microsoft.com/office/officeart/2008/layout/LinedList"/>
    <dgm:cxn modelId="{13B8307E-0986-4944-91DC-B217197E544F}" type="presParOf" srcId="{1AA8116B-8001-4052-B4FC-EE40A3486AEF}" destId="{59E4CB29-FD07-43AA-9AB1-A3E8D15BA4D7}" srcOrd="24"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CFCC9F5-4D25-4403-8FF7-79DE56AB9FB0}" type="doc">
      <dgm:prSet loTypeId="urn:microsoft.com/office/officeart/2005/8/layout/matrix2" loCatId="matrix" qsTypeId="urn:microsoft.com/office/officeart/2005/8/quickstyle/simple2" qsCatId="simple" csTypeId="urn:microsoft.com/office/officeart/2005/8/colors/accent6_4" csCatId="accent6" phldr="1"/>
      <dgm:spPr/>
      <dgm:t>
        <a:bodyPr/>
        <a:lstStyle/>
        <a:p>
          <a:endParaRPr lang="es-ES"/>
        </a:p>
      </dgm:t>
    </dgm:pt>
    <dgm:pt modelId="{FD45A1D4-4757-4BED-98B4-8C368594D9B5}">
      <dgm:prSet phldrT="[Texto]" custT="1"/>
      <dgm:spPr/>
      <dgm:t>
        <a:bodyPr/>
        <a:lstStyle/>
        <a:p>
          <a:pPr algn="ctr"/>
          <a:r>
            <a:rPr lang="es-ES" sz="2100" b="1" u="sng" dirty="0">
              <a:latin typeface="DM Sans"/>
            </a:rPr>
            <a:t>Pérdida de peso</a:t>
          </a:r>
        </a:p>
        <a:p>
          <a:pPr algn="ctr"/>
          <a:r>
            <a:rPr lang="es-ES" sz="1800" b="1" dirty="0">
              <a:latin typeface="DM Sans"/>
            </a:rPr>
            <a:t>nivel de evidencia 2</a:t>
          </a:r>
        </a:p>
        <a:p>
          <a:pPr algn="ctr"/>
          <a:r>
            <a:rPr lang="es-ES" sz="1800" b="1" dirty="0">
              <a:latin typeface="DM Sans"/>
            </a:rPr>
            <a:t> grado recomendación B</a:t>
          </a:r>
          <a:endParaRPr lang="es-ES" sz="2100" dirty="0"/>
        </a:p>
      </dgm:t>
    </dgm:pt>
    <dgm:pt modelId="{F5D8307A-1EE9-4DE0-8C18-1B66754BD9C7}" type="parTrans" cxnId="{06A42DC3-6878-4D29-851C-079F1B4BA630}">
      <dgm:prSet/>
      <dgm:spPr/>
      <dgm:t>
        <a:bodyPr/>
        <a:lstStyle/>
        <a:p>
          <a:pPr algn="ctr"/>
          <a:endParaRPr lang="es-ES"/>
        </a:p>
      </dgm:t>
    </dgm:pt>
    <dgm:pt modelId="{7E3D349D-3D6E-4553-8B31-D2236243ADD9}" type="sibTrans" cxnId="{06A42DC3-6878-4D29-851C-079F1B4BA630}">
      <dgm:prSet/>
      <dgm:spPr/>
      <dgm:t>
        <a:bodyPr/>
        <a:lstStyle/>
        <a:p>
          <a:pPr algn="ctr"/>
          <a:endParaRPr lang="es-ES"/>
        </a:p>
      </dgm:t>
    </dgm:pt>
    <dgm:pt modelId="{E60BED1E-E971-4181-B1CB-EC4F4889A445}">
      <dgm:prSet phldrT="[Texto]" custT="1"/>
      <dgm:spPr/>
      <dgm:t>
        <a:bodyPr/>
        <a:lstStyle/>
        <a:p>
          <a:pPr algn="ctr"/>
          <a:r>
            <a:rPr lang="es-ES" sz="2100" b="1" u="sng" dirty="0">
              <a:latin typeface="DM Sans"/>
            </a:rPr>
            <a:t>Cambios en la dieta</a:t>
          </a:r>
        </a:p>
        <a:p>
          <a:pPr algn="ctr"/>
          <a:r>
            <a:rPr lang="es-ES" sz="1800" b="1" dirty="0">
              <a:latin typeface="DM Sans"/>
            </a:rPr>
            <a:t>nivel de evidencia 1 </a:t>
          </a:r>
        </a:p>
        <a:p>
          <a:pPr algn="ctr"/>
          <a:r>
            <a:rPr lang="es-ES" sz="1800" b="1" dirty="0">
              <a:latin typeface="DM Sans"/>
            </a:rPr>
            <a:t>grado recomendación A</a:t>
          </a:r>
          <a:endParaRPr lang="es-ES" sz="2100" dirty="0"/>
        </a:p>
      </dgm:t>
    </dgm:pt>
    <dgm:pt modelId="{170FBF84-2CE1-44BF-ADC6-D0F7A3F61E00}" type="parTrans" cxnId="{79B295A3-9200-4AAC-BB82-A29748BCFE1F}">
      <dgm:prSet/>
      <dgm:spPr/>
      <dgm:t>
        <a:bodyPr/>
        <a:lstStyle/>
        <a:p>
          <a:pPr algn="ctr"/>
          <a:endParaRPr lang="es-ES"/>
        </a:p>
      </dgm:t>
    </dgm:pt>
    <dgm:pt modelId="{9B1E06BE-380F-4881-BE81-F91F95BD8231}" type="sibTrans" cxnId="{79B295A3-9200-4AAC-BB82-A29748BCFE1F}">
      <dgm:prSet/>
      <dgm:spPr/>
      <dgm:t>
        <a:bodyPr/>
        <a:lstStyle/>
        <a:p>
          <a:pPr algn="ctr"/>
          <a:endParaRPr lang="es-ES"/>
        </a:p>
      </dgm:t>
    </dgm:pt>
    <dgm:pt modelId="{F3935195-4E87-4A49-BD4F-E7F2C69F1D40}">
      <dgm:prSet phldrT="[Texto]" custT="1"/>
      <dgm:spPr/>
      <dgm:t>
        <a:bodyPr/>
        <a:lstStyle/>
        <a:p>
          <a:pPr algn="ctr"/>
          <a:r>
            <a:rPr lang="es-ES" sz="2100" b="1" u="sng" dirty="0">
              <a:latin typeface="DM Sans"/>
            </a:rPr>
            <a:t>Reducción de la ingesta de líquidos</a:t>
          </a:r>
        </a:p>
        <a:p>
          <a:pPr algn="ctr"/>
          <a:r>
            <a:rPr lang="es-ES" sz="1800" b="1" u="none" dirty="0">
              <a:latin typeface="DM Sans"/>
            </a:rPr>
            <a:t>grado</a:t>
          </a:r>
          <a:r>
            <a:rPr lang="es-ES" sz="1800" b="1" dirty="0">
              <a:latin typeface="DM Sans"/>
            </a:rPr>
            <a:t> recomendación C</a:t>
          </a:r>
          <a:endParaRPr lang="es-ES" sz="2100" dirty="0"/>
        </a:p>
      </dgm:t>
    </dgm:pt>
    <dgm:pt modelId="{45351CF5-5A98-4559-B734-8869653952EE}" type="parTrans" cxnId="{8A608297-86BB-4534-98A0-BA1958BB4438}">
      <dgm:prSet/>
      <dgm:spPr/>
      <dgm:t>
        <a:bodyPr/>
        <a:lstStyle/>
        <a:p>
          <a:pPr algn="ctr"/>
          <a:endParaRPr lang="es-ES"/>
        </a:p>
      </dgm:t>
    </dgm:pt>
    <dgm:pt modelId="{4EA58D99-12D8-45A5-B572-DE26DBC6FBFE}" type="sibTrans" cxnId="{8A608297-86BB-4534-98A0-BA1958BB4438}">
      <dgm:prSet/>
      <dgm:spPr/>
      <dgm:t>
        <a:bodyPr/>
        <a:lstStyle/>
        <a:p>
          <a:pPr algn="ctr"/>
          <a:endParaRPr lang="es-ES"/>
        </a:p>
      </dgm:t>
    </dgm:pt>
    <dgm:pt modelId="{8ECD7277-A25E-4893-821C-02AFC1F83438}">
      <dgm:prSet phldrT="[Texto]"/>
      <dgm:spPr/>
      <dgm:t>
        <a:bodyPr/>
        <a:lstStyle/>
        <a:p>
          <a:pPr algn="ctr"/>
          <a:r>
            <a:rPr lang="es-ES" b="1" u="sng" dirty="0">
              <a:latin typeface="DM Sans"/>
            </a:rPr>
            <a:t>Diario miccional Educar hábitos de micción y recuperación del control </a:t>
          </a:r>
          <a:endParaRPr lang="es-ES" dirty="0"/>
        </a:p>
      </dgm:t>
    </dgm:pt>
    <dgm:pt modelId="{B63C1E05-1AF2-4F4A-9201-751CF2358E7A}" type="parTrans" cxnId="{B781EB57-6FDD-4346-B857-0D34D84167E6}">
      <dgm:prSet/>
      <dgm:spPr/>
      <dgm:t>
        <a:bodyPr/>
        <a:lstStyle/>
        <a:p>
          <a:pPr algn="ctr"/>
          <a:endParaRPr lang="es-ES"/>
        </a:p>
      </dgm:t>
    </dgm:pt>
    <dgm:pt modelId="{5A06BDAE-8B06-46DF-8840-626E5CE4BE2F}" type="sibTrans" cxnId="{B781EB57-6FDD-4346-B857-0D34D84167E6}">
      <dgm:prSet/>
      <dgm:spPr/>
      <dgm:t>
        <a:bodyPr/>
        <a:lstStyle/>
        <a:p>
          <a:pPr algn="ctr"/>
          <a:endParaRPr lang="es-ES"/>
        </a:p>
      </dgm:t>
    </dgm:pt>
    <dgm:pt modelId="{8B685F29-B7A3-45FA-8D9C-046396B427FA}" type="pres">
      <dgm:prSet presAssocID="{DCFCC9F5-4D25-4403-8FF7-79DE56AB9FB0}" presName="matrix" presStyleCnt="0">
        <dgm:presLayoutVars>
          <dgm:chMax val="1"/>
          <dgm:dir/>
          <dgm:resizeHandles val="exact"/>
        </dgm:presLayoutVars>
      </dgm:prSet>
      <dgm:spPr/>
    </dgm:pt>
    <dgm:pt modelId="{9B697FBB-F19F-45B8-973F-DE79BF97070A}" type="pres">
      <dgm:prSet presAssocID="{DCFCC9F5-4D25-4403-8FF7-79DE56AB9FB0}" presName="axisShape" presStyleLbl="bgShp" presStyleIdx="0" presStyleCnt="1"/>
      <dgm:spPr/>
    </dgm:pt>
    <dgm:pt modelId="{03A2B9C2-E096-43EF-976A-AB4B10A41033}" type="pres">
      <dgm:prSet presAssocID="{DCFCC9F5-4D25-4403-8FF7-79DE56AB9FB0}" presName="rect1" presStyleLbl="node1" presStyleIdx="0" presStyleCnt="4" custScaleX="124682" custLinFactNeighborX="-10406" custLinFactNeighborY="-473">
        <dgm:presLayoutVars>
          <dgm:chMax val="0"/>
          <dgm:chPref val="0"/>
          <dgm:bulletEnabled val="1"/>
        </dgm:presLayoutVars>
      </dgm:prSet>
      <dgm:spPr/>
    </dgm:pt>
    <dgm:pt modelId="{634B626B-D262-40A3-8CFA-0A0B8EAE57D1}" type="pres">
      <dgm:prSet presAssocID="{DCFCC9F5-4D25-4403-8FF7-79DE56AB9FB0}" presName="rect2" presStyleLbl="node1" presStyleIdx="1" presStyleCnt="4" custScaleX="122790" custLinFactNeighborX="13244">
        <dgm:presLayoutVars>
          <dgm:chMax val="0"/>
          <dgm:chPref val="0"/>
          <dgm:bulletEnabled val="1"/>
        </dgm:presLayoutVars>
      </dgm:prSet>
      <dgm:spPr/>
    </dgm:pt>
    <dgm:pt modelId="{4E3D0286-04D9-4C78-AEA1-2B2BE0BA291D}" type="pres">
      <dgm:prSet presAssocID="{DCFCC9F5-4D25-4403-8FF7-79DE56AB9FB0}" presName="rect3" presStyleLbl="node1" presStyleIdx="2" presStyleCnt="4" custScaleX="132250" custLinFactNeighborX="-14943" custLinFactNeighborY="-1892">
        <dgm:presLayoutVars>
          <dgm:chMax val="0"/>
          <dgm:chPref val="0"/>
          <dgm:bulletEnabled val="1"/>
        </dgm:presLayoutVars>
      </dgm:prSet>
      <dgm:spPr/>
    </dgm:pt>
    <dgm:pt modelId="{70611097-38D3-4CC7-8FDD-E64101C8186C}" type="pres">
      <dgm:prSet presAssocID="{DCFCC9F5-4D25-4403-8FF7-79DE56AB9FB0}" presName="rect4" presStyleLbl="node1" presStyleIdx="3" presStyleCnt="4" custScaleX="121843" custLinFactNeighborX="10686" custLinFactNeighborY="1768">
        <dgm:presLayoutVars>
          <dgm:chMax val="0"/>
          <dgm:chPref val="0"/>
          <dgm:bulletEnabled val="1"/>
        </dgm:presLayoutVars>
      </dgm:prSet>
      <dgm:spPr/>
    </dgm:pt>
  </dgm:ptLst>
  <dgm:cxnLst>
    <dgm:cxn modelId="{EE189903-21F9-47C2-9454-2DD037E0A060}" type="presOf" srcId="{FD45A1D4-4757-4BED-98B4-8C368594D9B5}" destId="{03A2B9C2-E096-43EF-976A-AB4B10A41033}" srcOrd="0" destOrd="0" presId="urn:microsoft.com/office/officeart/2005/8/layout/matrix2"/>
    <dgm:cxn modelId="{09303220-807C-47E4-BEB0-1BD19EF97356}" type="presOf" srcId="{8ECD7277-A25E-4893-821C-02AFC1F83438}" destId="{70611097-38D3-4CC7-8FDD-E64101C8186C}" srcOrd="0" destOrd="0" presId="urn:microsoft.com/office/officeart/2005/8/layout/matrix2"/>
    <dgm:cxn modelId="{C871A65C-3BAD-4B90-900F-A7549BF735EB}" type="presOf" srcId="{E60BED1E-E971-4181-B1CB-EC4F4889A445}" destId="{634B626B-D262-40A3-8CFA-0A0B8EAE57D1}" srcOrd="0" destOrd="0" presId="urn:microsoft.com/office/officeart/2005/8/layout/matrix2"/>
    <dgm:cxn modelId="{F77EA745-626E-46F9-B61B-988DF01E8AAF}" type="presOf" srcId="{DCFCC9F5-4D25-4403-8FF7-79DE56AB9FB0}" destId="{8B685F29-B7A3-45FA-8D9C-046396B427FA}" srcOrd="0" destOrd="0" presId="urn:microsoft.com/office/officeart/2005/8/layout/matrix2"/>
    <dgm:cxn modelId="{B781EB57-6FDD-4346-B857-0D34D84167E6}" srcId="{DCFCC9F5-4D25-4403-8FF7-79DE56AB9FB0}" destId="{8ECD7277-A25E-4893-821C-02AFC1F83438}" srcOrd="3" destOrd="0" parTransId="{B63C1E05-1AF2-4F4A-9201-751CF2358E7A}" sibTransId="{5A06BDAE-8B06-46DF-8840-626E5CE4BE2F}"/>
    <dgm:cxn modelId="{8A608297-86BB-4534-98A0-BA1958BB4438}" srcId="{DCFCC9F5-4D25-4403-8FF7-79DE56AB9FB0}" destId="{F3935195-4E87-4A49-BD4F-E7F2C69F1D40}" srcOrd="2" destOrd="0" parTransId="{45351CF5-5A98-4559-B734-8869653952EE}" sibTransId="{4EA58D99-12D8-45A5-B572-DE26DBC6FBFE}"/>
    <dgm:cxn modelId="{79B295A3-9200-4AAC-BB82-A29748BCFE1F}" srcId="{DCFCC9F5-4D25-4403-8FF7-79DE56AB9FB0}" destId="{E60BED1E-E971-4181-B1CB-EC4F4889A445}" srcOrd="1" destOrd="0" parTransId="{170FBF84-2CE1-44BF-ADC6-D0F7A3F61E00}" sibTransId="{9B1E06BE-380F-4881-BE81-F91F95BD8231}"/>
    <dgm:cxn modelId="{06A42DC3-6878-4D29-851C-079F1B4BA630}" srcId="{DCFCC9F5-4D25-4403-8FF7-79DE56AB9FB0}" destId="{FD45A1D4-4757-4BED-98B4-8C368594D9B5}" srcOrd="0" destOrd="0" parTransId="{F5D8307A-1EE9-4DE0-8C18-1B66754BD9C7}" sibTransId="{7E3D349D-3D6E-4553-8B31-D2236243ADD9}"/>
    <dgm:cxn modelId="{DADAC5E4-E399-474B-9210-A2A6BBFDB3B2}" type="presOf" srcId="{F3935195-4E87-4A49-BD4F-E7F2C69F1D40}" destId="{4E3D0286-04D9-4C78-AEA1-2B2BE0BA291D}" srcOrd="0" destOrd="0" presId="urn:microsoft.com/office/officeart/2005/8/layout/matrix2"/>
    <dgm:cxn modelId="{5854EE6A-BB91-4A1F-9329-9BDB566B99B8}" type="presParOf" srcId="{8B685F29-B7A3-45FA-8D9C-046396B427FA}" destId="{9B697FBB-F19F-45B8-973F-DE79BF97070A}" srcOrd="0" destOrd="0" presId="urn:microsoft.com/office/officeart/2005/8/layout/matrix2"/>
    <dgm:cxn modelId="{611B820A-6607-4C8E-AF12-79BEE596D74C}" type="presParOf" srcId="{8B685F29-B7A3-45FA-8D9C-046396B427FA}" destId="{03A2B9C2-E096-43EF-976A-AB4B10A41033}" srcOrd="1" destOrd="0" presId="urn:microsoft.com/office/officeart/2005/8/layout/matrix2"/>
    <dgm:cxn modelId="{8655FB54-629E-4A66-8421-3A955B687D67}" type="presParOf" srcId="{8B685F29-B7A3-45FA-8D9C-046396B427FA}" destId="{634B626B-D262-40A3-8CFA-0A0B8EAE57D1}" srcOrd="2" destOrd="0" presId="urn:microsoft.com/office/officeart/2005/8/layout/matrix2"/>
    <dgm:cxn modelId="{F2E6A216-BF3A-4D13-A1C2-7A29B2F7E85F}" type="presParOf" srcId="{8B685F29-B7A3-45FA-8D9C-046396B427FA}" destId="{4E3D0286-04D9-4C78-AEA1-2B2BE0BA291D}" srcOrd="3" destOrd="0" presId="urn:microsoft.com/office/officeart/2005/8/layout/matrix2"/>
    <dgm:cxn modelId="{EADA03E0-4F79-4FBB-8242-F7A161B1F6A2}" type="presParOf" srcId="{8B685F29-B7A3-45FA-8D9C-046396B427FA}" destId="{70611097-38D3-4CC7-8FDD-E64101C8186C}"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FCC88C-D924-4972-8BBD-624CD562916A}">
      <dsp:nvSpPr>
        <dsp:cNvPr id="0" name=""/>
        <dsp:cNvSpPr/>
      </dsp:nvSpPr>
      <dsp:spPr>
        <a:xfrm>
          <a:off x="1016000" y="0"/>
          <a:ext cx="4064000" cy="4064000"/>
        </a:xfrm>
        <a:prstGeom prst="ellipse">
          <a:avLst/>
        </a:prstGeom>
        <a:gradFill rotWithShape="0">
          <a:gsLst>
            <a:gs pos="0">
              <a:srgbClr val="8064A2">
                <a:shade val="50000"/>
                <a:hueOff val="0"/>
                <a:satOff val="0"/>
                <a:lumOff val="0"/>
                <a:alphaOff val="0"/>
                <a:shade val="51000"/>
                <a:satMod val="130000"/>
              </a:srgbClr>
            </a:gs>
            <a:gs pos="80000">
              <a:srgbClr val="8064A2">
                <a:shade val="50000"/>
                <a:hueOff val="0"/>
                <a:satOff val="0"/>
                <a:lumOff val="0"/>
                <a:alphaOff val="0"/>
                <a:shade val="93000"/>
                <a:satMod val="130000"/>
              </a:srgbClr>
            </a:gs>
            <a:gs pos="100000">
              <a:srgbClr val="8064A2">
                <a:shade val="5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Font typeface="Wingdings" panose="05000000000000000000" pitchFamily="2" charset="2"/>
            <a:buNone/>
          </a:pPr>
          <a:r>
            <a:rPr lang="es-ES" sz="1400" b="1" kern="1200" dirty="0">
              <a:solidFill>
                <a:sysClr val="window" lastClr="FFFFFF"/>
              </a:solidFill>
              <a:effectLst/>
              <a:latin typeface="Calibri" panose="020F0502020204030204" pitchFamily="34" charset="0"/>
              <a:ea typeface="+mn-ea"/>
              <a:cs typeface="Times New Roman" panose="02020603050405020304" pitchFamily="18" charset="0"/>
            </a:rPr>
            <a:t>Complejo TIAB</a:t>
          </a:r>
          <a:r>
            <a:rPr lang="es-ES" sz="1400" b="1" kern="1200" dirty="0">
              <a:solidFill>
                <a:sysClr val="window" lastClr="FFFFFF"/>
              </a:solidFill>
              <a:effectLst/>
              <a:latin typeface="Calibri" panose="020F0502020204030204" pitchFamily="34" charset="0"/>
              <a:ea typeface="+mn-ea"/>
              <a:cs typeface="Calibri" panose="020F0502020204030204" pitchFamily="34" charset="0"/>
            </a:rPr>
            <a:t>®</a:t>
          </a:r>
          <a:endParaRPr lang="es-ES" sz="1400" kern="1200" dirty="0">
            <a:solidFill>
              <a:sysClr val="window" lastClr="FFFFFF"/>
            </a:solidFill>
            <a:latin typeface="Calibri"/>
            <a:ea typeface="+mn-ea"/>
            <a:cs typeface="+mn-cs"/>
          </a:endParaRPr>
        </a:p>
      </dsp:txBody>
      <dsp:txXfrm>
        <a:off x="2545824" y="292473"/>
        <a:ext cx="1004352" cy="431052"/>
      </dsp:txXfrm>
    </dsp:sp>
    <dsp:sp modelId="{94A6C56D-0D72-4E23-946C-4E914433A4CC}">
      <dsp:nvSpPr>
        <dsp:cNvPr id="0" name=""/>
        <dsp:cNvSpPr/>
      </dsp:nvSpPr>
      <dsp:spPr>
        <a:xfrm>
          <a:off x="1524000" y="1015999"/>
          <a:ext cx="3048000" cy="3048000"/>
        </a:xfrm>
        <a:prstGeom prst="ellipse">
          <a:avLst/>
        </a:prstGeom>
        <a:gradFill rotWithShape="0">
          <a:gsLst>
            <a:gs pos="0">
              <a:srgbClr val="8064A2">
                <a:shade val="50000"/>
                <a:hueOff val="-139623"/>
                <a:satOff val="-4225"/>
                <a:lumOff val="27741"/>
                <a:alphaOff val="0"/>
                <a:shade val="51000"/>
                <a:satMod val="130000"/>
              </a:srgbClr>
            </a:gs>
            <a:gs pos="80000">
              <a:srgbClr val="8064A2">
                <a:shade val="50000"/>
                <a:hueOff val="-139623"/>
                <a:satOff val="-4225"/>
                <a:lumOff val="27741"/>
                <a:alphaOff val="0"/>
                <a:shade val="93000"/>
                <a:satMod val="130000"/>
              </a:srgbClr>
            </a:gs>
            <a:gs pos="100000">
              <a:srgbClr val="8064A2">
                <a:shade val="50000"/>
                <a:hueOff val="-139623"/>
                <a:satOff val="-4225"/>
                <a:lumOff val="27741"/>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Font typeface="Wingdings" panose="05000000000000000000" pitchFamily="2" charset="2"/>
            <a:buNone/>
          </a:pPr>
          <a:r>
            <a:rPr lang="es-ES" sz="1200" b="1" kern="1200" dirty="0">
              <a:solidFill>
                <a:sysClr val="window" lastClr="FFFFFF"/>
              </a:solidFill>
              <a:latin typeface="Calibri" panose="020F0502020204030204" pitchFamily="34" charset="0"/>
              <a:ea typeface="+mn-ea"/>
              <a:cs typeface="Calibri" panose="020F0502020204030204" pitchFamily="34" charset="0"/>
            </a:rPr>
            <a:t>Á</a:t>
          </a:r>
          <a:r>
            <a:rPr lang="es-ES" sz="1200" b="1" kern="1200" dirty="0">
              <a:solidFill>
                <a:sysClr val="window" lastClr="FFFFFF"/>
              </a:solidFill>
              <a:effectLst/>
              <a:latin typeface="Calibri" panose="020F0502020204030204" pitchFamily="34" charset="0"/>
              <a:ea typeface="+mn-ea"/>
              <a:cs typeface="Calibri" panose="020F0502020204030204" pitchFamily="34" charset="0"/>
            </a:rPr>
            <a:t>cido h</a:t>
          </a:r>
          <a:r>
            <a:rPr lang="es-ES" sz="1200" b="1" kern="1200" dirty="0">
              <a:solidFill>
                <a:sysClr val="window" lastClr="FFFFFF"/>
              </a:solidFill>
              <a:effectLst/>
              <a:latin typeface="Calibri" panose="020F0502020204030204" pitchFamily="34" charset="0"/>
              <a:ea typeface="+mn-ea"/>
              <a:cs typeface="Times New Roman" panose="02020603050405020304" pitchFamily="18" charset="0"/>
            </a:rPr>
            <a:t>ialurónico</a:t>
          </a:r>
          <a:endParaRPr lang="es-ES" sz="1200" kern="1200" dirty="0">
            <a:solidFill>
              <a:sysClr val="window" lastClr="FFFFFF"/>
            </a:solidFill>
            <a:latin typeface="Calibri"/>
            <a:ea typeface="+mn-ea"/>
            <a:cs typeface="+mn-cs"/>
          </a:endParaRPr>
        </a:p>
      </dsp:txBody>
      <dsp:txXfrm>
        <a:off x="2545824" y="1290193"/>
        <a:ext cx="1004352" cy="404112"/>
      </dsp:txXfrm>
    </dsp:sp>
    <dsp:sp modelId="{1463AFF9-5539-414F-81D9-D7ABC3625C26}">
      <dsp:nvSpPr>
        <dsp:cNvPr id="0" name=""/>
        <dsp:cNvSpPr/>
      </dsp:nvSpPr>
      <dsp:spPr>
        <a:xfrm>
          <a:off x="2032000" y="2032000"/>
          <a:ext cx="2032000" cy="2032000"/>
        </a:xfrm>
        <a:prstGeom prst="ellipse">
          <a:avLst/>
        </a:prstGeom>
        <a:gradFill rotWithShape="0">
          <a:gsLst>
            <a:gs pos="0">
              <a:srgbClr val="8064A2">
                <a:shade val="50000"/>
                <a:hueOff val="-139623"/>
                <a:satOff val="-4225"/>
                <a:lumOff val="27741"/>
                <a:alphaOff val="0"/>
                <a:shade val="51000"/>
                <a:satMod val="130000"/>
              </a:srgbClr>
            </a:gs>
            <a:gs pos="80000">
              <a:srgbClr val="8064A2">
                <a:shade val="50000"/>
                <a:hueOff val="-139623"/>
                <a:satOff val="-4225"/>
                <a:lumOff val="27741"/>
                <a:alphaOff val="0"/>
                <a:shade val="93000"/>
                <a:satMod val="130000"/>
              </a:srgbClr>
            </a:gs>
            <a:gs pos="100000">
              <a:srgbClr val="8064A2">
                <a:shade val="50000"/>
                <a:hueOff val="-139623"/>
                <a:satOff val="-4225"/>
                <a:lumOff val="27741"/>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Font typeface="Wingdings" panose="05000000000000000000" pitchFamily="2" charset="2"/>
            <a:buNone/>
          </a:pPr>
          <a:r>
            <a:rPr lang="es-ES" sz="1400" b="1" kern="1200" dirty="0">
              <a:solidFill>
                <a:sysClr val="window" lastClr="FFFFFF"/>
              </a:solidFill>
              <a:latin typeface="Calibri" panose="020F0502020204030204" pitchFamily="34" charset="0"/>
              <a:ea typeface="+mn-ea"/>
              <a:cs typeface="Times New Roman" panose="02020603050405020304" pitchFamily="18" charset="0"/>
            </a:rPr>
            <a:t>E</a:t>
          </a:r>
          <a:r>
            <a:rPr lang="es-ES" sz="1400" b="1" kern="1200" dirty="0">
              <a:solidFill>
                <a:sysClr val="window" lastClr="FFFFFF"/>
              </a:solidFill>
              <a:effectLst/>
              <a:latin typeface="Calibri" panose="020F0502020204030204" pitchFamily="34" charset="0"/>
              <a:ea typeface="+mn-ea"/>
              <a:cs typeface="Times New Roman" panose="02020603050405020304" pitchFamily="18" charset="0"/>
            </a:rPr>
            <a:t>xtracto de Aloe</a:t>
          </a:r>
          <a:endParaRPr lang="es-ES" sz="1400" kern="1200" dirty="0">
            <a:solidFill>
              <a:sysClr val="window" lastClr="FFFFFF"/>
            </a:solidFill>
            <a:latin typeface="Calibri"/>
            <a:ea typeface="+mn-ea"/>
            <a:cs typeface="+mn-cs"/>
          </a:endParaRPr>
        </a:p>
      </dsp:txBody>
      <dsp:txXfrm>
        <a:off x="2539999" y="2688790"/>
        <a:ext cx="1016000" cy="7184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CCF11-26D5-4609-9275-603C6D1570D2}">
      <dsp:nvSpPr>
        <dsp:cNvPr id="0" name=""/>
        <dsp:cNvSpPr/>
      </dsp:nvSpPr>
      <dsp:spPr>
        <a:xfrm>
          <a:off x="1798" y="0"/>
          <a:ext cx="3429665" cy="2223088"/>
        </a:xfrm>
        <a:prstGeom prst="roundRect">
          <a:avLst>
            <a:gd name="adj" fmla="val 5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9728" rIns="142240" bIns="0" numCol="1" spcCol="1270" anchor="t" anchorCtr="0">
          <a:noAutofit/>
        </a:bodyPr>
        <a:lstStyle/>
        <a:p>
          <a:pPr marL="0" lvl="0" indent="0" algn="ctr" defTabSz="1422400">
            <a:lnSpc>
              <a:spcPct val="90000"/>
            </a:lnSpc>
            <a:spcBef>
              <a:spcPct val="0"/>
            </a:spcBef>
            <a:spcAft>
              <a:spcPct val="35000"/>
            </a:spcAft>
            <a:buNone/>
          </a:pPr>
          <a:endParaRPr lang="es-ES" sz="3200" kern="1200" dirty="0"/>
        </a:p>
      </dsp:txBody>
      <dsp:txXfrm rot="16200000">
        <a:off x="-566701" y="568499"/>
        <a:ext cx="1822932" cy="685933"/>
      </dsp:txXfrm>
    </dsp:sp>
    <dsp:sp modelId="{6F0ECD44-62F3-4F7F-8BD8-229EBF362273}">
      <dsp:nvSpPr>
        <dsp:cNvPr id="0" name=""/>
        <dsp:cNvSpPr/>
      </dsp:nvSpPr>
      <dsp:spPr>
        <a:xfrm>
          <a:off x="687731" y="0"/>
          <a:ext cx="2555100" cy="222308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marL="0" lvl="0" indent="0" algn="ctr" defTabSz="1244600">
            <a:lnSpc>
              <a:spcPct val="90000"/>
            </a:lnSpc>
            <a:spcBef>
              <a:spcPct val="0"/>
            </a:spcBef>
            <a:spcAft>
              <a:spcPct val="35000"/>
            </a:spcAft>
            <a:buNone/>
          </a:pPr>
          <a:r>
            <a:rPr lang="es-ES" sz="2800" kern="1200" dirty="0"/>
            <a:t>Hidrata y aumenta el grosor de las mucosas</a:t>
          </a:r>
        </a:p>
      </dsp:txBody>
      <dsp:txXfrm>
        <a:off x="687731" y="0"/>
        <a:ext cx="2555100" cy="2223088"/>
      </dsp:txXfrm>
    </dsp:sp>
    <dsp:sp modelId="{96BA8A6E-864F-4294-A574-E1B3608F4D9E}">
      <dsp:nvSpPr>
        <dsp:cNvPr id="0" name=""/>
        <dsp:cNvSpPr/>
      </dsp:nvSpPr>
      <dsp:spPr>
        <a:xfrm>
          <a:off x="3572008" y="0"/>
          <a:ext cx="3429665" cy="2354967"/>
        </a:xfrm>
        <a:prstGeom prst="roundRect">
          <a:avLst>
            <a:gd name="adj" fmla="val 5000"/>
          </a:avLst>
        </a:prstGeom>
        <a:solidFill>
          <a:schemeClr val="accent1">
            <a:shade val="80000"/>
            <a:hueOff val="174641"/>
            <a:satOff val="-3128"/>
            <a:lumOff val="132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9728" rIns="142240" bIns="0" numCol="1" spcCol="1270" anchor="t" anchorCtr="0">
          <a:noAutofit/>
        </a:bodyPr>
        <a:lstStyle/>
        <a:p>
          <a:pPr marL="0" lvl="0" indent="0" algn="ctr" defTabSz="1422400">
            <a:lnSpc>
              <a:spcPct val="90000"/>
            </a:lnSpc>
            <a:spcBef>
              <a:spcPct val="0"/>
            </a:spcBef>
            <a:spcAft>
              <a:spcPct val="35000"/>
            </a:spcAft>
            <a:buNone/>
          </a:pPr>
          <a:endParaRPr lang="es-ES" sz="3200" kern="1200"/>
        </a:p>
      </dsp:txBody>
      <dsp:txXfrm rot="16200000">
        <a:off x="2949438" y="622569"/>
        <a:ext cx="1931072" cy="685933"/>
      </dsp:txXfrm>
    </dsp:sp>
    <dsp:sp modelId="{867D2FC7-4B96-4116-8AF0-58408C18ECFF}">
      <dsp:nvSpPr>
        <dsp:cNvPr id="0" name=""/>
        <dsp:cNvSpPr/>
      </dsp:nvSpPr>
      <dsp:spPr>
        <a:xfrm rot="5400000">
          <a:off x="3245914" y="1609626"/>
          <a:ext cx="743177" cy="534955"/>
        </a:xfrm>
        <a:prstGeom prst="flowChartExtra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727CF7-DBF1-4479-9B07-DBCC7353A8C3}">
      <dsp:nvSpPr>
        <dsp:cNvPr id="0" name=""/>
        <dsp:cNvSpPr/>
      </dsp:nvSpPr>
      <dsp:spPr>
        <a:xfrm>
          <a:off x="4257941" y="0"/>
          <a:ext cx="2555100" cy="235496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marL="0" lvl="0" indent="0" algn="ctr" defTabSz="1244600">
            <a:lnSpc>
              <a:spcPct val="90000"/>
            </a:lnSpc>
            <a:spcBef>
              <a:spcPct val="0"/>
            </a:spcBef>
            <a:spcAft>
              <a:spcPct val="35000"/>
            </a:spcAft>
            <a:buNone/>
          </a:pPr>
          <a:endParaRPr lang="es-ES" sz="2800" kern="1200" dirty="0"/>
        </a:p>
        <a:p>
          <a:pPr marL="0" lvl="0" indent="0" algn="ctr" defTabSz="1244600">
            <a:lnSpc>
              <a:spcPct val="90000"/>
            </a:lnSpc>
            <a:spcBef>
              <a:spcPct val="0"/>
            </a:spcBef>
            <a:spcAft>
              <a:spcPct val="35000"/>
            </a:spcAft>
            <a:buNone/>
          </a:pPr>
          <a:r>
            <a:rPr lang="es-ES" sz="2800" kern="1200" dirty="0"/>
            <a:t>Mantiene pH</a:t>
          </a:r>
          <a:br>
            <a:rPr lang="es-ES" sz="2800" kern="1200" dirty="0"/>
          </a:br>
          <a:endParaRPr lang="es-ES" sz="2800" kern="1200" dirty="0"/>
        </a:p>
      </dsp:txBody>
      <dsp:txXfrm>
        <a:off x="4257941" y="0"/>
        <a:ext cx="2555100" cy="2354967"/>
      </dsp:txXfrm>
    </dsp:sp>
    <dsp:sp modelId="{81C3279C-6999-459D-B8C9-71E17484201B}">
      <dsp:nvSpPr>
        <dsp:cNvPr id="0" name=""/>
        <dsp:cNvSpPr/>
      </dsp:nvSpPr>
      <dsp:spPr>
        <a:xfrm>
          <a:off x="7259486" y="0"/>
          <a:ext cx="3429665" cy="2354967"/>
        </a:xfrm>
        <a:prstGeom prst="roundRect">
          <a:avLst>
            <a:gd name="adj" fmla="val 5000"/>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9728" rIns="142240" bIns="0" numCol="1" spcCol="1270" anchor="t" anchorCtr="0">
          <a:noAutofit/>
        </a:bodyPr>
        <a:lstStyle/>
        <a:p>
          <a:pPr marL="0" lvl="0" indent="0" algn="ctr" defTabSz="1422400">
            <a:lnSpc>
              <a:spcPct val="90000"/>
            </a:lnSpc>
            <a:spcBef>
              <a:spcPct val="0"/>
            </a:spcBef>
            <a:spcAft>
              <a:spcPct val="35000"/>
            </a:spcAft>
            <a:buNone/>
          </a:pPr>
          <a:endParaRPr lang="es-ES" sz="3200" kern="1200"/>
        </a:p>
      </dsp:txBody>
      <dsp:txXfrm rot="16200000">
        <a:off x="6636916" y="622569"/>
        <a:ext cx="1931072" cy="685933"/>
      </dsp:txXfrm>
    </dsp:sp>
    <dsp:sp modelId="{E92F4DD4-D52B-42C5-8FA6-68FAA4A85A4A}">
      <dsp:nvSpPr>
        <dsp:cNvPr id="0" name=""/>
        <dsp:cNvSpPr/>
      </dsp:nvSpPr>
      <dsp:spPr>
        <a:xfrm rot="5400000">
          <a:off x="6867417" y="1553129"/>
          <a:ext cx="680659" cy="652224"/>
        </a:xfrm>
        <a:prstGeom prst="flowChartExtract">
          <a:avLst/>
        </a:prstGeom>
        <a:solidFill>
          <a:schemeClr val="lt1">
            <a:hueOff val="0"/>
            <a:satOff val="0"/>
            <a:lumOff val="0"/>
            <a:alphaOff val="0"/>
          </a:schemeClr>
        </a:solidFill>
        <a:ln w="12700" cap="flat" cmpd="sng" algn="ctr">
          <a:solidFill>
            <a:schemeClr val="accent1">
              <a:shade val="80000"/>
              <a:hueOff val="349283"/>
              <a:satOff val="-6256"/>
              <a:lumOff val="26585"/>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BC6582-89D9-4D7C-85A5-E46A5D513D9A}">
      <dsp:nvSpPr>
        <dsp:cNvPr id="0" name=""/>
        <dsp:cNvSpPr/>
      </dsp:nvSpPr>
      <dsp:spPr>
        <a:xfrm>
          <a:off x="7945419" y="0"/>
          <a:ext cx="2555100" cy="235496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marL="0" lvl="0" indent="0" algn="ctr" defTabSz="1244600">
            <a:lnSpc>
              <a:spcPct val="90000"/>
            </a:lnSpc>
            <a:spcBef>
              <a:spcPct val="0"/>
            </a:spcBef>
            <a:spcAft>
              <a:spcPct val="35000"/>
            </a:spcAft>
            <a:buNone/>
          </a:pPr>
          <a:r>
            <a:rPr lang="es-ES" sz="2800" kern="1200" dirty="0"/>
            <a:t>Mejora calidad del tejido y aumenta la elasticidad</a:t>
          </a:r>
        </a:p>
      </dsp:txBody>
      <dsp:txXfrm>
        <a:off x="7945419" y="0"/>
        <a:ext cx="2555100" cy="23549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78551E-3B58-40ED-9873-98283A1911C8}">
      <dsp:nvSpPr>
        <dsp:cNvPr id="0" name=""/>
        <dsp:cNvSpPr/>
      </dsp:nvSpPr>
      <dsp:spPr>
        <a:xfrm>
          <a:off x="2054373" y="1460"/>
          <a:ext cx="2635775" cy="2635775"/>
        </a:xfrm>
        <a:prstGeom prst="ellipse">
          <a:avLst/>
        </a:prstGeom>
        <a:solidFill>
          <a:schemeClr val="accent6">
            <a:shade val="80000"/>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5056" tIns="25400" rIns="145056" bIns="25400" numCol="1" spcCol="1270" anchor="ctr" anchorCtr="0">
          <a:noAutofit/>
        </a:bodyPr>
        <a:lstStyle/>
        <a:p>
          <a:pPr marL="0" lvl="0" indent="0" algn="ctr" defTabSz="889000">
            <a:lnSpc>
              <a:spcPct val="90000"/>
            </a:lnSpc>
            <a:spcBef>
              <a:spcPct val="0"/>
            </a:spcBef>
            <a:spcAft>
              <a:spcPct val="35000"/>
            </a:spcAft>
            <a:buNone/>
          </a:pPr>
          <a:r>
            <a:rPr lang="es-ES" sz="2000" b="1" i="1" kern="1200" dirty="0"/>
            <a:t>Hidratante</a:t>
          </a:r>
          <a:endParaRPr lang="es-ES" sz="2000" b="1" kern="1200" dirty="0"/>
        </a:p>
      </dsp:txBody>
      <dsp:txXfrm>
        <a:off x="2440373" y="387460"/>
        <a:ext cx="1863775" cy="1863775"/>
      </dsp:txXfrm>
    </dsp:sp>
    <dsp:sp modelId="{2E2BDFBB-6BD7-4204-BB37-90D2794358FD}">
      <dsp:nvSpPr>
        <dsp:cNvPr id="0" name=""/>
        <dsp:cNvSpPr/>
      </dsp:nvSpPr>
      <dsp:spPr>
        <a:xfrm>
          <a:off x="4162993" y="1460"/>
          <a:ext cx="2635775" cy="2635775"/>
        </a:xfrm>
        <a:prstGeom prst="ellipse">
          <a:avLst/>
        </a:prstGeom>
        <a:solidFill>
          <a:schemeClr val="accent6">
            <a:shade val="80000"/>
            <a:alpha val="50000"/>
            <a:hueOff val="189882"/>
            <a:satOff val="-7715"/>
            <a:lumOff val="188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5056" tIns="25400" rIns="145056" bIns="25400" numCol="1" spcCol="1270" anchor="ctr" anchorCtr="0">
          <a:noAutofit/>
        </a:bodyPr>
        <a:lstStyle/>
        <a:p>
          <a:pPr marL="0" lvl="0" indent="0" algn="ctr" defTabSz="889000">
            <a:lnSpc>
              <a:spcPct val="90000"/>
            </a:lnSpc>
            <a:spcBef>
              <a:spcPct val="0"/>
            </a:spcBef>
            <a:spcAft>
              <a:spcPct val="35000"/>
            </a:spcAft>
            <a:buNone/>
          </a:pPr>
          <a:r>
            <a:rPr lang="es-ES" sz="2000" b="1" i="1" kern="1200" dirty="0"/>
            <a:t>Regenerador-reparador</a:t>
          </a:r>
          <a:endParaRPr lang="es-ES" sz="2000" b="1" kern="1200" dirty="0"/>
        </a:p>
      </dsp:txBody>
      <dsp:txXfrm>
        <a:off x="4548993" y="387460"/>
        <a:ext cx="1863775" cy="1863775"/>
      </dsp:txXfrm>
    </dsp:sp>
    <dsp:sp modelId="{F9D01B6F-3FEB-4129-BC16-726751EEDDAA}">
      <dsp:nvSpPr>
        <dsp:cNvPr id="0" name=""/>
        <dsp:cNvSpPr/>
      </dsp:nvSpPr>
      <dsp:spPr>
        <a:xfrm>
          <a:off x="6271614" y="1460"/>
          <a:ext cx="2635775" cy="2635775"/>
        </a:xfrm>
        <a:prstGeom prst="ellipse">
          <a:avLst/>
        </a:prstGeom>
        <a:solidFill>
          <a:schemeClr val="accent6">
            <a:shade val="80000"/>
            <a:alpha val="50000"/>
            <a:hueOff val="379763"/>
            <a:satOff val="-15429"/>
            <a:lumOff val="376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5056" tIns="25400" rIns="145056" bIns="25400" numCol="1" spcCol="1270" anchor="ctr" anchorCtr="0">
          <a:noAutofit/>
        </a:bodyPr>
        <a:lstStyle/>
        <a:p>
          <a:pPr marL="0" lvl="0" indent="0" algn="ctr" defTabSz="889000">
            <a:lnSpc>
              <a:spcPct val="90000"/>
            </a:lnSpc>
            <a:spcBef>
              <a:spcPct val="0"/>
            </a:spcBef>
            <a:spcAft>
              <a:spcPct val="35000"/>
            </a:spcAft>
            <a:buNone/>
          </a:pPr>
          <a:r>
            <a:rPr lang="es-ES" sz="2000" b="1" i="1" kern="1200" dirty="0"/>
            <a:t>Analgésico-calmante</a:t>
          </a:r>
          <a:endParaRPr lang="es-ES" sz="2000" b="1" kern="1200" dirty="0"/>
        </a:p>
      </dsp:txBody>
      <dsp:txXfrm>
        <a:off x="6657614" y="387460"/>
        <a:ext cx="1863775" cy="1863775"/>
      </dsp:txXfrm>
    </dsp:sp>
    <dsp:sp modelId="{08770591-DE53-4E82-9056-F18A47F9847D}">
      <dsp:nvSpPr>
        <dsp:cNvPr id="0" name=""/>
        <dsp:cNvSpPr/>
      </dsp:nvSpPr>
      <dsp:spPr>
        <a:xfrm>
          <a:off x="8380234" y="1460"/>
          <a:ext cx="2635775" cy="2635775"/>
        </a:xfrm>
        <a:prstGeom prst="ellipse">
          <a:avLst/>
        </a:prstGeom>
        <a:solidFill>
          <a:schemeClr val="accent6">
            <a:shade val="80000"/>
            <a:alpha val="50000"/>
            <a:hueOff val="189882"/>
            <a:satOff val="-7715"/>
            <a:lumOff val="188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5056" tIns="25400" rIns="145056" bIns="25400" numCol="1" spcCol="1270" anchor="ctr" anchorCtr="0">
          <a:noAutofit/>
        </a:bodyPr>
        <a:lstStyle/>
        <a:p>
          <a:pPr marL="0" lvl="0" indent="0" algn="ctr" defTabSz="889000">
            <a:lnSpc>
              <a:spcPct val="90000"/>
            </a:lnSpc>
            <a:spcBef>
              <a:spcPct val="0"/>
            </a:spcBef>
            <a:spcAft>
              <a:spcPct val="35000"/>
            </a:spcAft>
            <a:buNone/>
          </a:pPr>
          <a:r>
            <a:rPr lang="es-ES" sz="2000" b="1" i="1" kern="1200" dirty="0"/>
            <a:t>Antibacteriano- antifúngico</a:t>
          </a:r>
          <a:endParaRPr lang="es-ES" sz="2000" b="1" kern="1200" dirty="0"/>
        </a:p>
      </dsp:txBody>
      <dsp:txXfrm>
        <a:off x="8766234" y="387460"/>
        <a:ext cx="1863775" cy="18637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797978-9477-4EBD-9F51-FE61AAA3BE1B}">
      <dsp:nvSpPr>
        <dsp:cNvPr id="0" name=""/>
        <dsp:cNvSpPr/>
      </dsp:nvSpPr>
      <dsp:spPr>
        <a:xfrm>
          <a:off x="635590" y="153991"/>
          <a:ext cx="2485530" cy="1596916"/>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98CA6AA-87EE-4309-BDEA-513BF7F767DF}">
      <dsp:nvSpPr>
        <dsp:cNvPr id="0" name=""/>
        <dsp:cNvSpPr/>
      </dsp:nvSpPr>
      <dsp:spPr>
        <a:xfrm>
          <a:off x="7405" y="1746347"/>
          <a:ext cx="3700701" cy="1150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l" defTabSz="889000">
            <a:lnSpc>
              <a:spcPct val="90000"/>
            </a:lnSpc>
            <a:spcBef>
              <a:spcPct val="0"/>
            </a:spcBef>
            <a:spcAft>
              <a:spcPct val="35000"/>
            </a:spcAft>
            <a:buNone/>
          </a:pPr>
          <a:r>
            <a:rPr lang="es-ES" sz="2000" b="1" i="0" kern="1200" dirty="0">
              <a:solidFill>
                <a:srgbClr val="002060"/>
              </a:solidFill>
              <a:effectLst/>
              <a:latin typeface="inherit"/>
            </a:rPr>
            <a:t>EFECTO BARRERA  PROTECTORA</a:t>
          </a:r>
        </a:p>
        <a:p>
          <a:pPr marL="0" lvl="0" indent="0" algn="l" defTabSz="889000">
            <a:lnSpc>
              <a:spcPct val="90000"/>
            </a:lnSpc>
            <a:spcBef>
              <a:spcPct val="0"/>
            </a:spcBef>
            <a:spcAft>
              <a:spcPct val="35000"/>
            </a:spcAft>
            <a:buNone/>
          </a:pPr>
          <a:r>
            <a:rPr lang="es-ES" sz="1600" b="1" i="0" kern="1200" dirty="0">
              <a:solidFill>
                <a:schemeClr val="bg1">
                  <a:lumMod val="50000"/>
                </a:schemeClr>
              </a:solidFill>
              <a:effectLst/>
              <a:latin typeface="inherit"/>
            </a:rPr>
            <a:t>  </a:t>
          </a:r>
          <a:r>
            <a:rPr lang="es-ES" sz="1600" b="0" i="0" kern="1200" dirty="0">
              <a:solidFill>
                <a:schemeClr val="bg1">
                  <a:lumMod val="50000"/>
                </a:schemeClr>
              </a:solidFill>
              <a:effectLst/>
              <a:latin typeface="Montserrat"/>
            </a:rPr>
            <a:t>Aislamiento del sitio de ataque por especies microbianas, la infección no puede extenderse gracias a la película protectora formada por el producto.</a:t>
          </a:r>
          <a:endParaRPr lang="es-ES" sz="1600" kern="1200" dirty="0">
            <a:solidFill>
              <a:schemeClr val="bg1">
                <a:lumMod val="50000"/>
              </a:schemeClr>
            </a:solidFill>
          </a:endParaRPr>
        </a:p>
      </dsp:txBody>
      <dsp:txXfrm>
        <a:off x="7405" y="1746347"/>
        <a:ext cx="3700701" cy="1150923"/>
      </dsp:txXfrm>
    </dsp:sp>
    <dsp:sp modelId="{0CFA8584-7AE9-4EF7-8893-33497075D04A}">
      <dsp:nvSpPr>
        <dsp:cNvPr id="0" name=""/>
        <dsp:cNvSpPr/>
      </dsp:nvSpPr>
      <dsp:spPr>
        <a:xfrm>
          <a:off x="4326805" y="156834"/>
          <a:ext cx="2485530" cy="1596916"/>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9D5781E-87DE-4C2E-A67F-6B75CA88552C}">
      <dsp:nvSpPr>
        <dsp:cNvPr id="0" name=""/>
        <dsp:cNvSpPr/>
      </dsp:nvSpPr>
      <dsp:spPr>
        <a:xfrm>
          <a:off x="4018459" y="1746347"/>
          <a:ext cx="3102220" cy="1150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l" defTabSz="889000">
            <a:lnSpc>
              <a:spcPct val="90000"/>
            </a:lnSpc>
            <a:spcBef>
              <a:spcPct val="0"/>
            </a:spcBef>
            <a:spcAft>
              <a:spcPct val="35000"/>
            </a:spcAft>
            <a:buNone/>
          </a:pPr>
          <a:r>
            <a:rPr lang="es-ES" sz="2000" b="1" i="0" kern="1200" dirty="0">
              <a:solidFill>
                <a:srgbClr val="002060"/>
              </a:solidFill>
              <a:effectLst/>
              <a:latin typeface="inherit"/>
            </a:rPr>
            <a:t>EFECTO ANTIMICROBIANO  </a:t>
          </a:r>
        </a:p>
        <a:p>
          <a:pPr marL="0" lvl="0" indent="0" algn="l" defTabSz="889000">
            <a:lnSpc>
              <a:spcPct val="90000"/>
            </a:lnSpc>
            <a:spcBef>
              <a:spcPct val="0"/>
            </a:spcBef>
            <a:spcAft>
              <a:spcPct val="35000"/>
            </a:spcAft>
            <a:buNone/>
          </a:pPr>
          <a:r>
            <a:rPr lang="es-ES" sz="1600" b="0" i="0" kern="1200" dirty="0">
              <a:solidFill>
                <a:schemeClr val="bg1">
                  <a:lumMod val="50000"/>
                </a:schemeClr>
              </a:solidFill>
              <a:effectLst/>
              <a:latin typeface="Montserrat"/>
            </a:rPr>
            <a:t>Neutraliza los microbios en lugar del ataque y protege contra otros microbios provenientes del exterior.</a:t>
          </a:r>
          <a:endParaRPr lang="es-ES" sz="1600" kern="1200" dirty="0">
            <a:solidFill>
              <a:schemeClr val="bg1">
                <a:lumMod val="50000"/>
              </a:schemeClr>
            </a:solidFill>
          </a:endParaRPr>
        </a:p>
      </dsp:txBody>
      <dsp:txXfrm>
        <a:off x="4018459" y="1746347"/>
        <a:ext cx="3102220" cy="1150923"/>
      </dsp:txXfrm>
    </dsp:sp>
    <dsp:sp modelId="{EE351391-D3CA-479E-B2C6-02351D2BEC6D}">
      <dsp:nvSpPr>
        <dsp:cNvPr id="0" name=""/>
        <dsp:cNvSpPr/>
      </dsp:nvSpPr>
      <dsp:spPr>
        <a:xfrm>
          <a:off x="7739378" y="156834"/>
          <a:ext cx="2485530" cy="1596916"/>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DEF9DA1C-01DF-44E9-B239-350C7B2D0F18}">
      <dsp:nvSpPr>
        <dsp:cNvPr id="0" name=""/>
        <dsp:cNvSpPr/>
      </dsp:nvSpPr>
      <dsp:spPr>
        <a:xfrm>
          <a:off x="7431033" y="1746347"/>
          <a:ext cx="3102220" cy="1150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l" defTabSz="889000">
            <a:lnSpc>
              <a:spcPct val="90000"/>
            </a:lnSpc>
            <a:spcBef>
              <a:spcPct val="0"/>
            </a:spcBef>
            <a:spcAft>
              <a:spcPct val="35000"/>
            </a:spcAft>
            <a:buNone/>
          </a:pPr>
          <a:r>
            <a:rPr lang="es-ES" sz="2000" b="1" i="0" kern="1200" dirty="0">
              <a:solidFill>
                <a:srgbClr val="002060"/>
              </a:solidFill>
              <a:effectLst/>
              <a:latin typeface="inherit"/>
            </a:rPr>
            <a:t>EFECTO REPARADOR </a:t>
          </a:r>
        </a:p>
        <a:p>
          <a:pPr marL="0" lvl="0" indent="0" algn="l" defTabSz="889000">
            <a:lnSpc>
              <a:spcPct val="90000"/>
            </a:lnSpc>
            <a:spcBef>
              <a:spcPct val="0"/>
            </a:spcBef>
            <a:spcAft>
              <a:spcPct val="35000"/>
            </a:spcAft>
            <a:buNone/>
          </a:pPr>
          <a:r>
            <a:rPr lang="es-ES" sz="1600" b="1" i="0" kern="1200" dirty="0">
              <a:solidFill>
                <a:schemeClr val="bg1">
                  <a:lumMod val="50000"/>
                </a:schemeClr>
              </a:solidFill>
              <a:effectLst/>
              <a:latin typeface="inherit"/>
            </a:rPr>
            <a:t> </a:t>
          </a:r>
          <a:r>
            <a:rPr lang="es-ES" sz="1600" b="0" i="0" kern="1200" dirty="0">
              <a:solidFill>
                <a:schemeClr val="bg1">
                  <a:lumMod val="50000"/>
                </a:schemeClr>
              </a:solidFill>
              <a:effectLst/>
              <a:latin typeface="Montserrat"/>
            </a:rPr>
            <a:t>Promover la reparación y rejuvenecimiento natural de los tejidos.</a:t>
          </a:r>
          <a:endParaRPr lang="es-ES" sz="1600" kern="1200" dirty="0">
            <a:solidFill>
              <a:schemeClr val="bg1">
                <a:lumMod val="50000"/>
              </a:schemeClr>
            </a:solidFill>
          </a:endParaRPr>
        </a:p>
      </dsp:txBody>
      <dsp:txXfrm>
        <a:off x="7431033" y="1746347"/>
        <a:ext cx="3102220" cy="11509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1B4B15-7AB5-4A8B-9C55-2D1CDDC2F879}">
      <dsp:nvSpPr>
        <dsp:cNvPr id="0" name=""/>
        <dsp:cNvSpPr/>
      </dsp:nvSpPr>
      <dsp:spPr>
        <a:xfrm>
          <a:off x="0" y="2234"/>
          <a:ext cx="102061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9792A1-7BC1-465C-BC8E-D6DE7D7E9528}">
      <dsp:nvSpPr>
        <dsp:cNvPr id="0" name=""/>
        <dsp:cNvSpPr/>
      </dsp:nvSpPr>
      <dsp:spPr>
        <a:xfrm>
          <a:off x="0" y="2234"/>
          <a:ext cx="3205508" cy="4570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 sz="1600" kern="1200" dirty="0">
              <a:solidFill>
                <a:srgbClr val="002060"/>
              </a:solidFill>
            </a:rPr>
            <a:t>Estados de hipoestrogenismo</a:t>
          </a:r>
          <a:endParaRPr lang="es-ES" sz="1600" kern="1200" dirty="0"/>
        </a:p>
      </dsp:txBody>
      <dsp:txXfrm>
        <a:off x="0" y="2234"/>
        <a:ext cx="3205508" cy="4570917"/>
      </dsp:txXfrm>
    </dsp:sp>
    <dsp:sp modelId="{72921E9E-9B64-4F5A-B205-8C9816902F55}">
      <dsp:nvSpPr>
        <dsp:cNvPr id="0" name=""/>
        <dsp:cNvSpPr/>
      </dsp:nvSpPr>
      <dsp:spPr>
        <a:xfrm>
          <a:off x="3329896" y="40008"/>
          <a:ext cx="3192621" cy="755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a:buNone/>
          </a:pPr>
          <a:r>
            <a:rPr lang="es-ES" sz="1600" kern="1200" dirty="0">
              <a:solidFill>
                <a:srgbClr val="002060"/>
              </a:solidFill>
            </a:rPr>
            <a:t>Fármacos</a:t>
          </a:r>
          <a:endParaRPr lang="es-ES" sz="1600" kern="1200" dirty="0"/>
        </a:p>
      </dsp:txBody>
      <dsp:txXfrm>
        <a:off x="3329896" y="40008"/>
        <a:ext cx="3192621" cy="755495"/>
      </dsp:txXfrm>
    </dsp:sp>
    <dsp:sp modelId="{A3B7E183-9869-4FBC-B89D-30F8F6280A97}">
      <dsp:nvSpPr>
        <dsp:cNvPr id="0" name=""/>
        <dsp:cNvSpPr/>
      </dsp:nvSpPr>
      <dsp:spPr>
        <a:xfrm>
          <a:off x="6646906" y="40008"/>
          <a:ext cx="3553420" cy="755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a:buNone/>
          </a:pPr>
          <a:r>
            <a:rPr lang="es-ES" sz="1600" kern="1200" dirty="0">
              <a:solidFill>
                <a:srgbClr val="002060"/>
              </a:solidFill>
            </a:rPr>
            <a:t>Anticonceptivos, Quimioterápicos, Antiulcerosos, Antidepresivos tricíclicos, Antihistamínicos</a:t>
          </a:r>
          <a:endParaRPr lang="es-ES" sz="1600" kern="1200" dirty="0"/>
        </a:p>
      </dsp:txBody>
      <dsp:txXfrm>
        <a:off x="6646906" y="40008"/>
        <a:ext cx="3553420" cy="755495"/>
      </dsp:txXfrm>
    </dsp:sp>
    <dsp:sp modelId="{8DC0FD93-826E-4D38-A01B-959EF8CEE62D}">
      <dsp:nvSpPr>
        <dsp:cNvPr id="0" name=""/>
        <dsp:cNvSpPr/>
      </dsp:nvSpPr>
      <dsp:spPr>
        <a:xfrm>
          <a:off x="3205508" y="795504"/>
          <a:ext cx="663401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E33F78-9757-4011-9C59-96481736852F}">
      <dsp:nvSpPr>
        <dsp:cNvPr id="0" name=""/>
        <dsp:cNvSpPr/>
      </dsp:nvSpPr>
      <dsp:spPr>
        <a:xfrm>
          <a:off x="3329896" y="833279"/>
          <a:ext cx="3192621" cy="3308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Wingdings" charset="2"/>
            <a:buNone/>
          </a:pPr>
          <a:r>
            <a:rPr lang="es-ES" sz="1600" kern="1200" dirty="0">
              <a:solidFill>
                <a:srgbClr val="002060"/>
              </a:solidFill>
            </a:rPr>
            <a:t>Menopausia</a:t>
          </a:r>
          <a:endParaRPr lang="es-ES" sz="1600" kern="1200" dirty="0"/>
        </a:p>
      </dsp:txBody>
      <dsp:txXfrm>
        <a:off x="3329896" y="833279"/>
        <a:ext cx="3192621" cy="330801"/>
      </dsp:txXfrm>
    </dsp:sp>
    <dsp:sp modelId="{307B4569-8A90-423D-AA9F-4C940BB48C30}">
      <dsp:nvSpPr>
        <dsp:cNvPr id="0" name=""/>
        <dsp:cNvSpPr/>
      </dsp:nvSpPr>
      <dsp:spPr>
        <a:xfrm>
          <a:off x="3205508" y="1164081"/>
          <a:ext cx="663401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189DA3-BB3E-4BC6-AAA6-2AACBE2210D5}">
      <dsp:nvSpPr>
        <dsp:cNvPr id="0" name=""/>
        <dsp:cNvSpPr/>
      </dsp:nvSpPr>
      <dsp:spPr>
        <a:xfrm>
          <a:off x="3329896" y="1201855"/>
          <a:ext cx="5390710" cy="469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Wingdings" charset="2"/>
            <a:buNone/>
          </a:pPr>
          <a:r>
            <a:rPr lang="es-ES" sz="1600" kern="1200" dirty="0">
              <a:solidFill>
                <a:srgbClr val="002060"/>
              </a:solidFill>
            </a:rPr>
            <a:t>Procesos de </a:t>
          </a:r>
          <a:r>
            <a:rPr lang="es-ES" sz="1600" kern="1200" dirty="0" err="1">
              <a:solidFill>
                <a:srgbClr val="002060"/>
              </a:solidFill>
            </a:rPr>
            <a:t>ginecoestética</a:t>
          </a:r>
          <a:r>
            <a:rPr lang="es-ES" sz="1600" kern="1200" dirty="0">
              <a:solidFill>
                <a:srgbClr val="002060"/>
              </a:solidFill>
            </a:rPr>
            <a:t>: cirugías, láser</a:t>
          </a:r>
          <a:endParaRPr lang="es-ES" sz="1600" kern="1200" dirty="0"/>
        </a:p>
      </dsp:txBody>
      <dsp:txXfrm>
        <a:off x="3329896" y="1201855"/>
        <a:ext cx="5390710" cy="469510"/>
      </dsp:txXfrm>
    </dsp:sp>
    <dsp:sp modelId="{718A97E0-4A00-42E3-B8FD-B5037ADDEBAF}">
      <dsp:nvSpPr>
        <dsp:cNvPr id="0" name=""/>
        <dsp:cNvSpPr/>
      </dsp:nvSpPr>
      <dsp:spPr>
        <a:xfrm>
          <a:off x="3205508" y="1671366"/>
          <a:ext cx="663401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2FB345-1CC8-4128-95F9-AB438F31F131}">
      <dsp:nvSpPr>
        <dsp:cNvPr id="0" name=""/>
        <dsp:cNvSpPr/>
      </dsp:nvSpPr>
      <dsp:spPr>
        <a:xfrm>
          <a:off x="3329896" y="1709141"/>
          <a:ext cx="3192621" cy="400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 sz="1600" kern="1200" dirty="0">
              <a:solidFill>
                <a:srgbClr val="002060"/>
              </a:solidFill>
            </a:rPr>
            <a:t>Radioterapia</a:t>
          </a:r>
          <a:endParaRPr lang="es-ES" sz="1600" kern="1200" dirty="0"/>
        </a:p>
      </dsp:txBody>
      <dsp:txXfrm>
        <a:off x="3329896" y="1709141"/>
        <a:ext cx="3192621" cy="400813"/>
      </dsp:txXfrm>
    </dsp:sp>
    <dsp:sp modelId="{DAFB0C89-0851-4000-869D-392D6BD47F38}">
      <dsp:nvSpPr>
        <dsp:cNvPr id="0" name=""/>
        <dsp:cNvSpPr/>
      </dsp:nvSpPr>
      <dsp:spPr>
        <a:xfrm>
          <a:off x="3205508" y="2109954"/>
          <a:ext cx="663401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2AFF34-220E-49E2-B387-4EF2ED9888E0}">
      <dsp:nvSpPr>
        <dsp:cNvPr id="0" name=""/>
        <dsp:cNvSpPr/>
      </dsp:nvSpPr>
      <dsp:spPr>
        <a:xfrm>
          <a:off x="3329896" y="2147729"/>
          <a:ext cx="3192621" cy="755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 sz="1600" kern="1200" dirty="0">
              <a:solidFill>
                <a:srgbClr val="002060"/>
              </a:solidFill>
            </a:rPr>
            <a:t>Dermatitis de contacto: Irritativa </a:t>
          </a:r>
          <a:endParaRPr lang="es-ES" sz="1600" kern="1200" dirty="0"/>
        </a:p>
      </dsp:txBody>
      <dsp:txXfrm>
        <a:off x="3329896" y="2147729"/>
        <a:ext cx="3192621" cy="755495"/>
      </dsp:txXfrm>
    </dsp:sp>
    <dsp:sp modelId="{61432FB8-6692-437A-A900-13BF010AE0AC}">
      <dsp:nvSpPr>
        <dsp:cNvPr id="0" name=""/>
        <dsp:cNvSpPr/>
      </dsp:nvSpPr>
      <dsp:spPr>
        <a:xfrm>
          <a:off x="3205508" y="2903225"/>
          <a:ext cx="663401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858229-6E0B-452B-9474-83646E6B1135}">
      <dsp:nvSpPr>
        <dsp:cNvPr id="0" name=""/>
        <dsp:cNvSpPr/>
      </dsp:nvSpPr>
      <dsp:spPr>
        <a:xfrm>
          <a:off x="3329896" y="2940999"/>
          <a:ext cx="3192621" cy="5331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Wingdings" charset="2"/>
            <a:buNone/>
          </a:pPr>
          <a:r>
            <a:rPr lang="es-ES" sz="1600" kern="1200" dirty="0">
              <a:solidFill>
                <a:srgbClr val="002060"/>
              </a:solidFill>
            </a:rPr>
            <a:t>Agentes tóxicos</a:t>
          </a:r>
          <a:endParaRPr lang="es-ES" sz="1600" kern="1200" dirty="0"/>
        </a:p>
      </dsp:txBody>
      <dsp:txXfrm>
        <a:off x="3329896" y="2940999"/>
        <a:ext cx="3192621" cy="533123"/>
      </dsp:txXfrm>
    </dsp:sp>
    <dsp:sp modelId="{939448C3-714E-46CC-B775-3986220D2620}">
      <dsp:nvSpPr>
        <dsp:cNvPr id="0" name=""/>
        <dsp:cNvSpPr/>
      </dsp:nvSpPr>
      <dsp:spPr>
        <a:xfrm>
          <a:off x="6646906" y="2940999"/>
          <a:ext cx="3192621" cy="509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Wingdings" charset="2"/>
            <a:buNone/>
          </a:pPr>
          <a:r>
            <a:rPr lang="es-ES" sz="1600" kern="1200" dirty="0">
              <a:solidFill>
                <a:srgbClr val="002060"/>
              </a:solidFill>
            </a:rPr>
            <a:t> Tabaco, Alcohol, Marihuana…</a:t>
          </a:r>
          <a:endParaRPr lang="es-ES" sz="1600" kern="1200" dirty="0"/>
        </a:p>
      </dsp:txBody>
      <dsp:txXfrm>
        <a:off x="6646906" y="2940999"/>
        <a:ext cx="3192621" cy="509264"/>
      </dsp:txXfrm>
    </dsp:sp>
    <dsp:sp modelId="{5A23DF9D-0992-404B-928C-E94CEC482EDD}">
      <dsp:nvSpPr>
        <dsp:cNvPr id="0" name=""/>
        <dsp:cNvSpPr/>
      </dsp:nvSpPr>
      <dsp:spPr>
        <a:xfrm>
          <a:off x="3205508" y="3474123"/>
          <a:ext cx="663401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6B7647-8C68-430D-8317-8252A07DAC8A}">
      <dsp:nvSpPr>
        <dsp:cNvPr id="0" name=""/>
        <dsp:cNvSpPr/>
      </dsp:nvSpPr>
      <dsp:spPr>
        <a:xfrm>
          <a:off x="3329896" y="3511898"/>
          <a:ext cx="3192621" cy="447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 sz="1600" kern="1200" dirty="0">
              <a:solidFill>
                <a:srgbClr val="002060"/>
              </a:solidFill>
            </a:rPr>
            <a:t>Estrés</a:t>
          </a:r>
          <a:endParaRPr lang="es-ES" sz="1600" kern="1200" dirty="0"/>
        </a:p>
      </dsp:txBody>
      <dsp:txXfrm>
        <a:off x="3329896" y="3511898"/>
        <a:ext cx="3192621" cy="447321"/>
      </dsp:txXfrm>
    </dsp:sp>
    <dsp:sp modelId="{E32B3110-82AC-4EAA-BF4E-B1BF73D86D4E}">
      <dsp:nvSpPr>
        <dsp:cNvPr id="0" name=""/>
        <dsp:cNvSpPr/>
      </dsp:nvSpPr>
      <dsp:spPr>
        <a:xfrm>
          <a:off x="3205508" y="3959219"/>
          <a:ext cx="663401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282210-2CEE-48D5-9D9B-9880FBC8145E}">
      <dsp:nvSpPr>
        <dsp:cNvPr id="0" name=""/>
        <dsp:cNvSpPr/>
      </dsp:nvSpPr>
      <dsp:spPr>
        <a:xfrm>
          <a:off x="3329896" y="3996994"/>
          <a:ext cx="4180131" cy="533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Wingdings" charset="2"/>
            <a:buNone/>
          </a:pPr>
          <a:r>
            <a:rPr lang="es-ES" sz="1600" kern="1200" dirty="0">
              <a:solidFill>
                <a:srgbClr val="002060"/>
              </a:solidFill>
            </a:rPr>
            <a:t>Vulvovaginitis infecciosas o no infecciosas</a:t>
          </a:r>
          <a:endParaRPr lang="es-ES" sz="1600" kern="1200" dirty="0"/>
        </a:p>
      </dsp:txBody>
      <dsp:txXfrm>
        <a:off x="3329896" y="3996994"/>
        <a:ext cx="4180131" cy="533735"/>
      </dsp:txXfrm>
    </dsp:sp>
    <dsp:sp modelId="{5678B5FD-E0A5-4622-B302-E1C443416FC4}">
      <dsp:nvSpPr>
        <dsp:cNvPr id="0" name=""/>
        <dsp:cNvSpPr/>
      </dsp:nvSpPr>
      <dsp:spPr>
        <a:xfrm>
          <a:off x="3205508" y="4530729"/>
          <a:ext cx="663401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697FBB-F19F-45B8-973F-DE79BF97070A}">
      <dsp:nvSpPr>
        <dsp:cNvPr id="0" name=""/>
        <dsp:cNvSpPr/>
      </dsp:nvSpPr>
      <dsp:spPr>
        <a:xfrm>
          <a:off x="1626328" y="0"/>
          <a:ext cx="5555010" cy="5555010"/>
        </a:xfrm>
        <a:prstGeom prst="quadArrow">
          <a:avLst>
            <a:gd name="adj1" fmla="val 2000"/>
            <a:gd name="adj2" fmla="val 4000"/>
            <a:gd name="adj3" fmla="val 5000"/>
          </a:avLst>
        </a:prstGeom>
        <a:solidFill>
          <a:schemeClr val="accent6">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A2B9C2-E096-43EF-976A-AB4B10A41033}">
      <dsp:nvSpPr>
        <dsp:cNvPr id="0" name=""/>
        <dsp:cNvSpPr/>
      </dsp:nvSpPr>
      <dsp:spPr>
        <a:xfrm>
          <a:off x="1481964" y="350565"/>
          <a:ext cx="2770439" cy="2222004"/>
        </a:xfrm>
        <a:prstGeom prst="roundRect">
          <a:avLst/>
        </a:prstGeom>
        <a:solidFill>
          <a:schemeClr val="accent6">
            <a:shade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b="1" u="sng" kern="1200" dirty="0">
              <a:latin typeface="DM Sans"/>
            </a:rPr>
            <a:t>Pérdida de peso</a:t>
          </a:r>
        </a:p>
        <a:p>
          <a:pPr marL="0" lvl="0" indent="0" algn="ctr" defTabSz="933450">
            <a:lnSpc>
              <a:spcPct val="90000"/>
            </a:lnSpc>
            <a:spcBef>
              <a:spcPct val="0"/>
            </a:spcBef>
            <a:spcAft>
              <a:spcPct val="35000"/>
            </a:spcAft>
            <a:buNone/>
          </a:pPr>
          <a:r>
            <a:rPr lang="es-ES" sz="1800" b="1" kern="1200" dirty="0">
              <a:latin typeface="DM Sans"/>
            </a:rPr>
            <a:t>nivel de evidencia 2</a:t>
          </a:r>
        </a:p>
        <a:p>
          <a:pPr marL="0" lvl="0" indent="0" algn="ctr" defTabSz="933450">
            <a:lnSpc>
              <a:spcPct val="90000"/>
            </a:lnSpc>
            <a:spcBef>
              <a:spcPct val="0"/>
            </a:spcBef>
            <a:spcAft>
              <a:spcPct val="35000"/>
            </a:spcAft>
            <a:buNone/>
          </a:pPr>
          <a:r>
            <a:rPr lang="es-ES" sz="1800" b="1" kern="1200" dirty="0">
              <a:latin typeface="DM Sans"/>
            </a:rPr>
            <a:t> grado recomendación B</a:t>
          </a:r>
          <a:endParaRPr lang="es-ES" sz="2100" kern="1200" dirty="0"/>
        </a:p>
      </dsp:txBody>
      <dsp:txXfrm>
        <a:off x="1590433" y="459034"/>
        <a:ext cx="2553501" cy="2005066"/>
      </dsp:txXfrm>
    </dsp:sp>
    <dsp:sp modelId="{634B626B-D262-40A3-8CFA-0A0B8EAE57D1}">
      <dsp:nvSpPr>
        <dsp:cNvPr id="0" name=""/>
        <dsp:cNvSpPr/>
      </dsp:nvSpPr>
      <dsp:spPr>
        <a:xfrm>
          <a:off x="4639343" y="361075"/>
          <a:ext cx="2728398" cy="2222004"/>
        </a:xfrm>
        <a:prstGeom prst="roundRect">
          <a:avLst/>
        </a:prstGeom>
        <a:solidFill>
          <a:schemeClr val="accent6">
            <a:shade val="50000"/>
            <a:hueOff val="184212"/>
            <a:satOff val="-8053"/>
            <a:lumOff val="2198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b="1" u="sng" kern="1200" dirty="0">
              <a:latin typeface="DM Sans"/>
            </a:rPr>
            <a:t>Cambios en la dieta</a:t>
          </a:r>
        </a:p>
        <a:p>
          <a:pPr marL="0" lvl="0" indent="0" algn="ctr" defTabSz="933450">
            <a:lnSpc>
              <a:spcPct val="90000"/>
            </a:lnSpc>
            <a:spcBef>
              <a:spcPct val="0"/>
            </a:spcBef>
            <a:spcAft>
              <a:spcPct val="35000"/>
            </a:spcAft>
            <a:buNone/>
          </a:pPr>
          <a:r>
            <a:rPr lang="es-ES" sz="1800" b="1" kern="1200" dirty="0">
              <a:latin typeface="DM Sans"/>
            </a:rPr>
            <a:t>nivel de evidencia 1 </a:t>
          </a:r>
        </a:p>
        <a:p>
          <a:pPr marL="0" lvl="0" indent="0" algn="ctr" defTabSz="933450">
            <a:lnSpc>
              <a:spcPct val="90000"/>
            </a:lnSpc>
            <a:spcBef>
              <a:spcPct val="0"/>
            </a:spcBef>
            <a:spcAft>
              <a:spcPct val="35000"/>
            </a:spcAft>
            <a:buNone/>
          </a:pPr>
          <a:r>
            <a:rPr lang="es-ES" sz="1800" b="1" kern="1200" dirty="0">
              <a:latin typeface="DM Sans"/>
            </a:rPr>
            <a:t>grado recomendación A</a:t>
          </a:r>
          <a:endParaRPr lang="es-ES" sz="2100" kern="1200" dirty="0"/>
        </a:p>
      </dsp:txBody>
      <dsp:txXfrm>
        <a:off x="4747812" y="469544"/>
        <a:ext cx="2511460" cy="2005066"/>
      </dsp:txXfrm>
    </dsp:sp>
    <dsp:sp modelId="{4E3D0286-04D9-4C78-AEA1-2B2BE0BA291D}">
      <dsp:nvSpPr>
        <dsp:cNvPr id="0" name=""/>
        <dsp:cNvSpPr/>
      </dsp:nvSpPr>
      <dsp:spPr>
        <a:xfrm>
          <a:off x="1297071" y="2929890"/>
          <a:ext cx="2938600" cy="2222004"/>
        </a:xfrm>
        <a:prstGeom prst="roundRect">
          <a:avLst/>
        </a:prstGeom>
        <a:solidFill>
          <a:schemeClr val="accent6">
            <a:shade val="50000"/>
            <a:hueOff val="368424"/>
            <a:satOff val="-16105"/>
            <a:lumOff val="4396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b="1" u="sng" kern="1200" dirty="0">
              <a:latin typeface="DM Sans"/>
            </a:rPr>
            <a:t>Reducción de la ingesta de líquidos</a:t>
          </a:r>
        </a:p>
        <a:p>
          <a:pPr marL="0" lvl="0" indent="0" algn="ctr" defTabSz="933450">
            <a:lnSpc>
              <a:spcPct val="90000"/>
            </a:lnSpc>
            <a:spcBef>
              <a:spcPct val="0"/>
            </a:spcBef>
            <a:spcAft>
              <a:spcPct val="35000"/>
            </a:spcAft>
            <a:buNone/>
          </a:pPr>
          <a:r>
            <a:rPr lang="es-ES" sz="1800" b="1" u="none" kern="1200" dirty="0">
              <a:latin typeface="DM Sans"/>
            </a:rPr>
            <a:t>grado</a:t>
          </a:r>
          <a:r>
            <a:rPr lang="es-ES" sz="1800" b="1" kern="1200" dirty="0">
              <a:latin typeface="DM Sans"/>
            </a:rPr>
            <a:t> recomendación C</a:t>
          </a:r>
          <a:endParaRPr lang="es-ES" sz="2100" kern="1200" dirty="0"/>
        </a:p>
      </dsp:txBody>
      <dsp:txXfrm>
        <a:off x="1405540" y="3038359"/>
        <a:ext cx="2721662" cy="2005066"/>
      </dsp:txXfrm>
    </dsp:sp>
    <dsp:sp modelId="{70611097-38D3-4CC7-8FDD-E64101C8186C}">
      <dsp:nvSpPr>
        <dsp:cNvPr id="0" name=""/>
        <dsp:cNvSpPr/>
      </dsp:nvSpPr>
      <dsp:spPr>
        <a:xfrm>
          <a:off x="4593025" y="3011215"/>
          <a:ext cx="2707356" cy="2222004"/>
        </a:xfrm>
        <a:prstGeom prst="roundRect">
          <a:avLst/>
        </a:prstGeom>
        <a:solidFill>
          <a:schemeClr val="accent6">
            <a:shade val="50000"/>
            <a:hueOff val="184212"/>
            <a:satOff val="-8053"/>
            <a:lumOff val="2198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ES" sz="2500" b="1" u="sng" kern="1200" dirty="0">
              <a:latin typeface="DM Sans"/>
            </a:rPr>
            <a:t>Diario miccional Educar hábitos de micción y recuperación del control </a:t>
          </a:r>
          <a:endParaRPr lang="es-ES" sz="2500" kern="1200" dirty="0"/>
        </a:p>
      </dsp:txBody>
      <dsp:txXfrm>
        <a:off x="4701494" y="3119684"/>
        <a:ext cx="2490418" cy="2005066"/>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40A84110-2270-CB49-8D2F-FC4248B54CB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id="{C5F00292-78C9-A744-9C85-76F06D2D84D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C3298B2-DADD-9446-AAD0-6A26165BA22E}" type="datetimeFigureOut">
              <a:rPr lang="es-ES" smtClean="0"/>
              <a:t>24/05/2021</a:t>
            </a:fld>
            <a:endParaRPr lang="es-ES"/>
          </a:p>
        </p:txBody>
      </p:sp>
      <p:sp>
        <p:nvSpPr>
          <p:cNvPr id="4" name="Marcador de pie de página 3">
            <a:extLst>
              <a:ext uri="{FF2B5EF4-FFF2-40B4-BE49-F238E27FC236}">
                <a16:creationId xmlns:a16="http://schemas.microsoft.com/office/drawing/2014/main" id="{C471B919-70DD-AD44-A9EB-2FE6D239539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id="{5A4C1A6E-DBB7-9D4E-B2BD-C8A2B25E441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E223A0-9E2E-804E-90B9-94CD72C5B9EC}" type="slidenum">
              <a:rPr lang="es-ES" smtClean="0"/>
              <a:t>‹Nº›</a:t>
            </a:fld>
            <a:endParaRPr lang="es-ES"/>
          </a:p>
        </p:txBody>
      </p:sp>
    </p:spTree>
    <p:extLst>
      <p:ext uri="{BB962C8B-B14F-4D97-AF65-F5344CB8AC3E}">
        <p14:creationId xmlns:p14="http://schemas.microsoft.com/office/powerpoint/2010/main" val="11306716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69790C-E8B9-BD48-A1C8-A3B2BED041E5}" type="datetimeFigureOut">
              <a:rPr lang="es-ES" smtClean="0"/>
              <a:t>24/05/2021</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90FEFA-91AF-EA4D-B1BE-B05726269CA9}" type="slidenum">
              <a:rPr lang="es-ES" smtClean="0"/>
              <a:t>‹Nº›</a:t>
            </a:fld>
            <a:endParaRPr lang="es-ES"/>
          </a:p>
        </p:txBody>
      </p:sp>
    </p:spTree>
    <p:extLst>
      <p:ext uri="{BB962C8B-B14F-4D97-AF65-F5344CB8AC3E}">
        <p14:creationId xmlns:p14="http://schemas.microsoft.com/office/powerpoint/2010/main" val="2856210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Salud</a:t>
            </a:r>
            <a:r>
              <a:rPr lang="es-ES" baseline="0" dirty="0"/>
              <a:t> vaginal, definida por </a:t>
            </a:r>
            <a:r>
              <a:rPr lang="es-ES" baseline="0" dirty="0" err="1"/>
              <a:t>Holms</a:t>
            </a:r>
            <a:r>
              <a:rPr lang="es-ES" baseline="0" dirty="0"/>
              <a:t> y reflejada en las </a:t>
            </a:r>
            <a:r>
              <a:rPr lang="es-ES" baseline="0" dirty="0" err="1"/>
              <a:t>menoguías</a:t>
            </a:r>
            <a:r>
              <a:rPr lang="es-ES" baseline="0" dirty="0"/>
              <a:t> implica que no sólo haya ausencia de patología, o sintomatología, sino que debe coexistir una función sexual correcta y ambas evolucionarán con la edad de la paciente</a:t>
            </a:r>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4DC10-4059-CC42-AC17-E334A92AA05E}"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196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a:solidFill>
                  <a:schemeClr val="tx1"/>
                </a:solidFill>
                <a:latin typeface="+mn-lt"/>
                <a:ea typeface="+mn-ea"/>
                <a:cs typeface="+mn-cs"/>
              </a:rPr>
              <a:t>También se ha contemplado la adherencia a los tratamientos, ya que son la base de la eficacia de los mismos, sobre todo teniendo en cuenta que los tratamientos </a:t>
            </a:r>
            <a:r>
              <a:rPr lang="es-ES" sz="1200" b="0" i="0" u="none" strike="noStrike" kern="1200" baseline="0" dirty="0" err="1">
                <a:solidFill>
                  <a:schemeClr val="tx1"/>
                </a:solidFill>
                <a:latin typeface="+mn-lt"/>
                <a:ea typeface="+mn-ea"/>
                <a:cs typeface="+mn-cs"/>
              </a:rPr>
              <a:t>fitoterápicos</a:t>
            </a:r>
            <a:r>
              <a:rPr lang="es-ES" sz="1200" b="0" i="0" u="none" strike="noStrike" kern="1200" baseline="0" dirty="0">
                <a:solidFill>
                  <a:schemeClr val="tx1"/>
                </a:solidFill>
                <a:latin typeface="+mn-lt"/>
                <a:ea typeface="+mn-ea"/>
                <a:cs typeface="+mn-cs"/>
              </a:rPr>
              <a:t> requieren un tiempo de latencia para mostrase eficaces. En general, a estas pacientes los ginecólogos les hacen un seguimiento activo del cumplimiento terapéutico y la persistencia del tratamiento, con una frecuencia trimestral (35,3%), semestral (28,6%) o anual (35,3%). La adherencia al tratamiento </a:t>
            </a:r>
            <a:r>
              <a:rPr lang="es-ES" sz="1200" b="0" i="0" u="none" strike="noStrike" kern="1200" baseline="0" dirty="0" err="1">
                <a:solidFill>
                  <a:schemeClr val="tx1"/>
                </a:solidFill>
                <a:latin typeface="+mn-lt"/>
                <a:ea typeface="+mn-ea"/>
                <a:cs typeface="+mn-cs"/>
              </a:rPr>
              <a:t>fitoterápico</a:t>
            </a:r>
            <a:r>
              <a:rPr lang="es-ES" sz="1200" b="0" i="0" u="none" strike="noStrike" kern="1200" baseline="0" dirty="0">
                <a:solidFill>
                  <a:schemeClr val="tx1"/>
                </a:solidFill>
                <a:latin typeface="+mn-lt"/>
                <a:ea typeface="+mn-ea"/>
                <a:cs typeface="+mn-cs"/>
              </a:rPr>
              <a:t> es considerada buena (76,3% una adherencia de entre el 25-75%) y, cuando se produce abandono, en general las razones más citadas son falta de eficacia (41,2%) y baja tolerabilidad (27,6%). A este respecto, en el caso de persistencia de los síntomas después de 2 meses de tratamiento, la recomendación más habitual de los ginecólogos es la de cambiar de producto </a:t>
            </a:r>
            <a:r>
              <a:rPr lang="es-ES" sz="1200" b="0" i="0" u="none" strike="noStrike" kern="1200" baseline="0" dirty="0" err="1">
                <a:solidFill>
                  <a:schemeClr val="tx1"/>
                </a:solidFill>
                <a:latin typeface="+mn-lt"/>
                <a:ea typeface="+mn-ea"/>
                <a:cs typeface="+mn-cs"/>
              </a:rPr>
              <a:t>fitoterápico</a:t>
            </a:r>
            <a:r>
              <a:rPr lang="es-ES" sz="1200" b="0" i="0" u="none" strike="noStrike" kern="1200" baseline="0" dirty="0">
                <a:solidFill>
                  <a:schemeClr val="tx1"/>
                </a:solidFill>
                <a:latin typeface="+mn-lt"/>
                <a:ea typeface="+mn-ea"/>
                <a:cs typeface="+mn-cs"/>
              </a:rPr>
              <a:t> (43,9%) y solo un 29,6% optan por sustituir el mismo por THS. Asimismo, los médicos de mayor edad mostraron una tendencia significativa a asociar otro </a:t>
            </a:r>
            <a:r>
              <a:rPr lang="es-ES" sz="1200" b="0" i="0" u="none" strike="noStrike" kern="1200" baseline="0" dirty="0" err="1">
                <a:solidFill>
                  <a:schemeClr val="tx1"/>
                </a:solidFill>
                <a:latin typeface="+mn-lt"/>
                <a:ea typeface="+mn-ea"/>
                <a:cs typeface="+mn-cs"/>
              </a:rPr>
              <a:t>fitoterápico</a:t>
            </a:r>
            <a:r>
              <a:rPr lang="es-ES" sz="1200" b="0" i="0" u="none" strike="noStrike" kern="1200" baseline="0" dirty="0">
                <a:solidFill>
                  <a:schemeClr val="tx1"/>
                </a:solidFill>
                <a:latin typeface="+mn-lt"/>
                <a:ea typeface="+mn-ea"/>
                <a:cs typeface="+mn-cs"/>
              </a:rPr>
              <a:t> ante el posible abandono del tratamiento. </a:t>
            </a:r>
            <a:endParaRPr lang="es-ES" dirty="0"/>
          </a:p>
        </p:txBody>
      </p:sp>
      <p:sp>
        <p:nvSpPr>
          <p:cNvPr id="4" name="Marcador de número de diapositiva 3"/>
          <p:cNvSpPr>
            <a:spLocks noGrp="1"/>
          </p:cNvSpPr>
          <p:nvPr>
            <p:ph type="sldNum" sz="quarter" idx="5"/>
          </p:nvPr>
        </p:nvSpPr>
        <p:spPr/>
        <p:txBody>
          <a:bodyPr/>
          <a:lstStyle/>
          <a:p>
            <a:fld id="{E9E79124-4954-467A-8E00-1D4C335C9D1F}" type="slidenum">
              <a:rPr lang="es-ES" smtClean="0"/>
              <a:t>60</a:t>
            </a:fld>
            <a:endParaRPr lang="es-ES"/>
          </a:p>
        </p:txBody>
      </p:sp>
    </p:spTree>
    <p:extLst>
      <p:ext uri="{BB962C8B-B14F-4D97-AF65-F5344CB8AC3E}">
        <p14:creationId xmlns:p14="http://schemas.microsoft.com/office/powerpoint/2010/main" val="4093883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a:solidFill>
                  <a:schemeClr val="tx1"/>
                </a:solidFill>
                <a:latin typeface="+mn-lt"/>
                <a:ea typeface="+mn-ea"/>
                <a:cs typeface="+mn-cs"/>
              </a:rPr>
              <a:t>Además de las cada vez más reconocida actividad </a:t>
            </a:r>
            <a:r>
              <a:rPr lang="es-ES" sz="1200" kern="1200" dirty="0" err="1">
                <a:solidFill>
                  <a:schemeClr val="tx1"/>
                </a:solidFill>
                <a:latin typeface="+mn-lt"/>
                <a:ea typeface="+mn-ea"/>
                <a:cs typeface="+mn-cs"/>
              </a:rPr>
              <a:t>extraósea</a:t>
            </a:r>
            <a:r>
              <a:rPr lang="es-ES" sz="1200" kern="1200" dirty="0">
                <a:solidFill>
                  <a:schemeClr val="tx1"/>
                </a:solidFill>
                <a:latin typeface="+mn-lt"/>
                <a:ea typeface="+mn-ea"/>
                <a:cs typeface="+mn-cs"/>
              </a:rPr>
              <a:t>, no hay que olvidar que la vitamina D durante la menopausia, juega un papel importante en la prevención de la osteoporosis y presenta efectos beneficiosos sobre la función y fuerza de la musculatura por lo tanto reduce el riesgo de caídas.</a:t>
            </a:r>
          </a:p>
          <a:p>
            <a:r>
              <a:rPr lang="es-ES" sz="1200" kern="1200" dirty="0">
                <a:solidFill>
                  <a:schemeClr val="tx1"/>
                </a:solidFill>
                <a:latin typeface="+mn-lt"/>
                <a:ea typeface="+mn-ea"/>
                <a:cs typeface="+mn-cs"/>
              </a:rPr>
              <a:t> </a:t>
            </a:r>
          </a:p>
          <a:p>
            <a:r>
              <a:rPr lang="es-ES" sz="1200" kern="1200" dirty="0">
                <a:solidFill>
                  <a:schemeClr val="tx1"/>
                </a:solidFill>
                <a:latin typeface="+mn-lt"/>
                <a:ea typeface="+mn-ea"/>
                <a:cs typeface="+mn-cs"/>
              </a:rPr>
              <a:t>Más allá de las necesidades generales de vitamina D para la población general, en el caso de la menopausia y postmenopausia, por las circunstancias especiales de este grupo de población se recomienda una ingesta de 600 a 800 UI de vitamina D, según las diferentes sociedades científicas</a:t>
            </a:r>
            <a:r>
              <a:rPr lang="es-ES" sz="1200" kern="1200" baseline="30000" dirty="0">
                <a:solidFill>
                  <a:schemeClr val="tx1"/>
                </a:solidFill>
                <a:latin typeface="+mn-lt"/>
                <a:ea typeface="+mn-ea"/>
                <a:cs typeface="+mn-cs"/>
              </a:rPr>
              <a:t>2,3</a:t>
            </a:r>
            <a:r>
              <a:rPr lang="es-ES" sz="1200" kern="1200" dirty="0">
                <a:solidFill>
                  <a:schemeClr val="tx1"/>
                </a:solidFill>
                <a:latin typeface="+mn-lt"/>
                <a:ea typeface="+mn-ea"/>
                <a:cs typeface="+mn-cs"/>
              </a:rPr>
              <a:t>. </a:t>
            </a:r>
          </a:p>
          <a:p>
            <a:r>
              <a:rPr lang="es-ES" sz="1200" kern="1200" dirty="0">
                <a:solidFill>
                  <a:schemeClr val="tx1"/>
                </a:solidFill>
                <a:latin typeface="+mn-lt"/>
                <a:ea typeface="+mn-ea"/>
                <a:cs typeface="+mn-cs"/>
              </a:rPr>
              <a:t> </a:t>
            </a:r>
          </a:p>
          <a:p>
            <a:r>
              <a:rPr lang="es-ES" sz="1200" kern="1200" dirty="0">
                <a:solidFill>
                  <a:schemeClr val="tx1"/>
                </a:solidFill>
                <a:latin typeface="+mn-lt"/>
                <a:ea typeface="+mn-ea"/>
                <a:cs typeface="+mn-cs"/>
              </a:rPr>
              <a:t>La vitamina D se encuentra en forma de </a:t>
            </a:r>
            <a:r>
              <a:rPr lang="es-ES" sz="1200" kern="1200" dirty="0" err="1">
                <a:solidFill>
                  <a:schemeClr val="tx1"/>
                </a:solidFill>
                <a:latin typeface="+mn-lt"/>
                <a:ea typeface="+mn-ea"/>
                <a:cs typeface="+mn-cs"/>
              </a:rPr>
              <a:t>colecalciferol</a:t>
            </a:r>
            <a:r>
              <a:rPr lang="es-ES" sz="1200" kern="1200" dirty="0">
                <a:solidFill>
                  <a:schemeClr val="tx1"/>
                </a:solidFill>
                <a:latin typeface="+mn-lt"/>
                <a:ea typeface="+mn-ea"/>
                <a:cs typeface="+mn-cs"/>
              </a:rPr>
              <a:t> (vitamina D</a:t>
            </a:r>
            <a:r>
              <a:rPr lang="es-ES" sz="1200" kern="1200" baseline="-25000" dirty="0">
                <a:solidFill>
                  <a:schemeClr val="tx1"/>
                </a:solidFill>
                <a:latin typeface="+mn-lt"/>
                <a:ea typeface="+mn-ea"/>
                <a:cs typeface="+mn-cs"/>
              </a:rPr>
              <a:t>3</a:t>
            </a:r>
            <a:r>
              <a:rPr lang="es-ES" sz="1200" kern="1200" dirty="0">
                <a:solidFill>
                  <a:schemeClr val="tx1"/>
                </a:solidFill>
                <a:latin typeface="+mn-lt"/>
                <a:ea typeface="+mn-ea"/>
                <a:cs typeface="+mn-cs"/>
              </a:rPr>
              <a:t>) de elevada </a:t>
            </a:r>
            <a:r>
              <a:rPr lang="es-ES" sz="1200" kern="1200" dirty="0" err="1">
                <a:solidFill>
                  <a:schemeClr val="tx1"/>
                </a:solidFill>
                <a:latin typeface="+mn-lt"/>
                <a:ea typeface="+mn-ea"/>
                <a:cs typeface="+mn-cs"/>
              </a:rPr>
              <a:t>biodisponibilidad</a:t>
            </a:r>
            <a:r>
              <a:rPr lang="es-ES" sz="1200" kern="1200" dirty="0">
                <a:solidFill>
                  <a:schemeClr val="tx1"/>
                </a:solidFill>
                <a:latin typeface="+mn-lt"/>
                <a:ea typeface="+mn-ea"/>
                <a:cs typeface="+mn-cs"/>
              </a:rPr>
              <a:t> y aprovechamiento.</a:t>
            </a:r>
          </a:p>
          <a:p>
            <a:endParaRPr lang="es-ES"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7E112-A151-4611-BD1A-BADD9E473A4C}"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92500" lnSpcReduction="20000"/>
          </a:bodyPr>
          <a:lstStyle/>
          <a:p>
            <a:r>
              <a:rPr lang="es-ES" sz="1200" b="0" i="0" kern="1200" dirty="0">
                <a:solidFill>
                  <a:schemeClr val="tx1"/>
                </a:solidFill>
                <a:latin typeface="+mn-lt"/>
                <a:ea typeface="+mn-ea"/>
                <a:cs typeface="+mn-cs"/>
              </a:rPr>
              <a:t>La vitamina K es el </a:t>
            </a:r>
            <a:r>
              <a:rPr lang="es-ES" sz="1200" b="0" i="0" kern="1200" dirty="0" err="1">
                <a:solidFill>
                  <a:schemeClr val="tx1"/>
                </a:solidFill>
                <a:latin typeface="+mn-lt"/>
                <a:ea typeface="+mn-ea"/>
                <a:cs typeface="+mn-cs"/>
              </a:rPr>
              <a:t>cofactor</a:t>
            </a:r>
            <a:r>
              <a:rPr lang="es-ES" sz="1200" b="0" i="0" kern="1200" dirty="0">
                <a:solidFill>
                  <a:schemeClr val="tx1"/>
                </a:solidFill>
                <a:latin typeface="+mn-lt"/>
                <a:ea typeface="+mn-ea"/>
                <a:cs typeface="+mn-cs"/>
              </a:rPr>
              <a:t> esencial de la gamma-</a:t>
            </a:r>
            <a:r>
              <a:rPr lang="es-ES" sz="1200" b="0" i="0" kern="1200" dirty="0" err="1">
                <a:solidFill>
                  <a:schemeClr val="tx1"/>
                </a:solidFill>
                <a:latin typeface="+mn-lt"/>
                <a:ea typeface="+mn-ea"/>
                <a:cs typeface="+mn-cs"/>
              </a:rPr>
              <a:t>carboxilación</a:t>
            </a:r>
            <a:r>
              <a:rPr lang="es-ES" sz="1200" b="0" i="0" kern="1200" dirty="0">
                <a:solidFill>
                  <a:schemeClr val="tx1"/>
                </a:solidFill>
                <a:latin typeface="+mn-lt"/>
                <a:ea typeface="+mn-ea"/>
                <a:cs typeface="+mn-cs"/>
              </a:rPr>
              <a:t> de la proteínas con residuos gamma-</a:t>
            </a:r>
            <a:r>
              <a:rPr lang="es-ES" sz="1200" b="0" i="0" kern="1200" dirty="0" err="1">
                <a:solidFill>
                  <a:schemeClr val="tx1"/>
                </a:solidFill>
                <a:latin typeface="+mn-lt"/>
                <a:ea typeface="+mn-ea"/>
                <a:cs typeface="+mn-cs"/>
              </a:rPr>
              <a:t>carboxiglutámico</a:t>
            </a:r>
            <a:r>
              <a:rPr lang="es-ES" sz="1200" b="0" i="0" kern="1200" dirty="0">
                <a:solidFill>
                  <a:schemeClr val="tx1"/>
                </a:solidFill>
                <a:latin typeface="+mn-lt"/>
                <a:ea typeface="+mn-ea"/>
                <a:cs typeface="+mn-cs"/>
              </a:rPr>
              <a:t> (</a:t>
            </a:r>
            <a:r>
              <a:rPr lang="es-ES" sz="1200" b="0" i="0" kern="1200" dirty="0" err="1">
                <a:solidFill>
                  <a:schemeClr val="tx1"/>
                </a:solidFill>
                <a:latin typeface="+mn-lt"/>
                <a:ea typeface="+mn-ea"/>
                <a:cs typeface="+mn-cs"/>
              </a:rPr>
              <a:t>Gla</a:t>
            </a:r>
            <a:r>
              <a:rPr lang="es-ES" sz="1200" b="0" i="0" kern="1200" dirty="0">
                <a:solidFill>
                  <a:schemeClr val="tx1"/>
                </a:solidFill>
                <a:latin typeface="+mn-lt"/>
                <a:ea typeface="+mn-ea"/>
                <a:cs typeface="+mn-cs"/>
              </a:rPr>
              <a:t>), facilitando la conversión </a:t>
            </a:r>
            <a:r>
              <a:rPr lang="es-ES" sz="1200" b="0" i="0" kern="1200" dirty="0" err="1">
                <a:solidFill>
                  <a:schemeClr val="tx1"/>
                </a:solidFill>
                <a:latin typeface="+mn-lt"/>
                <a:ea typeface="+mn-ea"/>
                <a:cs typeface="+mn-cs"/>
              </a:rPr>
              <a:t>postranslacional</a:t>
            </a:r>
            <a:r>
              <a:rPr lang="es-ES" sz="1200" b="0" i="0" kern="1200" dirty="0">
                <a:solidFill>
                  <a:schemeClr val="tx1"/>
                </a:solidFill>
                <a:latin typeface="+mn-lt"/>
                <a:ea typeface="+mn-ea"/>
                <a:cs typeface="+mn-cs"/>
              </a:rPr>
              <a:t> de ácido </a:t>
            </a:r>
            <a:r>
              <a:rPr lang="es-ES" sz="1200" b="0" i="0" kern="1200" dirty="0" err="1">
                <a:solidFill>
                  <a:schemeClr val="tx1"/>
                </a:solidFill>
                <a:latin typeface="+mn-lt"/>
                <a:ea typeface="+mn-ea"/>
                <a:cs typeface="+mn-cs"/>
              </a:rPr>
              <a:t>glutámico</a:t>
            </a:r>
            <a:r>
              <a:rPr lang="es-ES" sz="1200" b="0" i="0" kern="1200" dirty="0">
                <a:solidFill>
                  <a:schemeClr val="tx1"/>
                </a:solidFill>
                <a:latin typeface="+mn-lt"/>
                <a:ea typeface="+mn-ea"/>
                <a:cs typeface="+mn-cs"/>
              </a:rPr>
              <a:t> (</a:t>
            </a:r>
            <a:r>
              <a:rPr lang="es-ES" sz="1200" b="0" i="0" kern="1200" dirty="0" err="1">
                <a:solidFill>
                  <a:schemeClr val="tx1"/>
                </a:solidFill>
                <a:latin typeface="+mn-lt"/>
                <a:ea typeface="+mn-ea"/>
                <a:cs typeface="+mn-cs"/>
              </a:rPr>
              <a:t>Glu</a:t>
            </a:r>
            <a:r>
              <a:rPr lang="es-ES" sz="1200" b="0" i="0" kern="1200" dirty="0">
                <a:solidFill>
                  <a:schemeClr val="tx1"/>
                </a:solidFill>
                <a:latin typeface="+mn-lt"/>
                <a:ea typeface="+mn-ea"/>
                <a:cs typeface="+mn-cs"/>
              </a:rPr>
              <a:t>) a residuos </a:t>
            </a:r>
            <a:r>
              <a:rPr lang="es-ES" sz="1200" b="0" i="0" kern="1200" dirty="0" err="1">
                <a:solidFill>
                  <a:schemeClr val="tx1"/>
                </a:solidFill>
                <a:latin typeface="+mn-lt"/>
                <a:ea typeface="+mn-ea"/>
                <a:cs typeface="+mn-cs"/>
              </a:rPr>
              <a:t>Gla</a:t>
            </a:r>
            <a:r>
              <a:rPr lang="es-ES" sz="1200" b="0" i="0" kern="1200" dirty="0">
                <a:solidFill>
                  <a:schemeClr val="tx1"/>
                </a:solidFill>
                <a:latin typeface="+mn-lt"/>
                <a:ea typeface="+mn-ea"/>
                <a:cs typeface="+mn-cs"/>
              </a:rPr>
              <a:t> en las proteínas dependientes de la vitamina K y activándolas. Está involucrada en la regulación del manejo del calcio en el organismo. Aunque la vitamina K previene las calcificaciones vasculares y de los tejidos blandos, también promueve la integración del calcio en el hueso.</a:t>
            </a:r>
          </a:p>
          <a:p>
            <a:r>
              <a:rPr lang="es-ES" sz="1200" b="0" i="0" kern="1200" dirty="0">
                <a:solidFill>
                  <a:schemeClr val="tx1"/>
                </a:solidFill>
                <a:latin typeface="+mn-lt"/>
                <a:ea typeface="+mn-ea"/>
                <a:cs typeface="+mn-cs"/>
              </a:rPr>
              <a:t>Hay 3 proteínas vitamina K-dependientes en el hueso: la </a:t>
            </a:r>
            <a:r>
              <a:rPr lang="es-ES" sz="1200" b="0" i="0" kern="1200" dirty="0" err="1">
                <a:solidFill>
                  <a:schemeClr val="tx1"/>
                </a:solidFill>
                <a:latin typeface="+mn-lt"/>
                <a:ea typeface="+mn-ea"/>
                <a:cs typeface="+mn-cs"/>
              </a:rPr>
              <a:t>osteocalcina</a:t>
            </a:r>
            <a:r>
              <a:rPr lang="es-ES" sz="1200" b="0" i="0" kern="1200" dirty="0">
                <a:solidFill>
                  <a:schemeClr val="tx1"/>
                </a:solidFill>
                <a:latin typeface="+mn-lt"/>
                <a:ea typeface="+mn-ea"/>
                <a:cs typeface="+mn-cs"/>
              </a:rPr>
              <a:t> (también llamada </a:t>
            </a:r>
            <a:r>
              <a:rPr lang="es-ES" sz="1200" b="0" i="1" kern="1200" dirty="0" err="1">
                <a:solidFill>
                  <a:schemeClr val="tx1"/>
                </a:solidFill>
                <a:latin typeface="+mn-lt"/>
                <a:ea typeface="+mn-ea"/>
                <a:cs typeface="+mn-cs"/>
              </a:rPr>
              <a:t>bone</a:t>
            </a:r>
            <a:r>
              <a:rPr lang="es-ES" sz="1200" b="0" i="1" kern="1200" dirty="0">
                <a:solidFill>
                  <a:schemeClr val="tx1"/>
                </a:solidFill>
                <a:latin typeface="+mn-lt"/>
                <a:ea typeface="+mn-ea"/>
                <a:cs typeface="+mn-cs"/>
              </a:rPr>
              <a:t> </a:t>
            </a:r>
            <a:r>
              <a:rPr lang="es-ES" sz="1200" b="0" i="1" kern="1200" dirty="0" err="1">
                <a:solidFill>
                  <a:schemeClr val="tx1"/>
                </a:solidFill>
                <a:latin typeface="+mn-lt"/>
                <a:ea typeface="+mn-ea"/>
                <a:cs typeface="+mn-cs"/>
              </a:rPr>
              <a:t>Gla</a:t>
            </a:r>
            <a:r>
              <a:rPr lang="es-ES" sz="1200" b="0" i="1" kern="1200" dirty="0">
                <a:solidFill>
                  <a:schemeClr val="tx1"/>
                </a:solidFill>
                <a:latin typeface="+mn-lt"/>
                <a:ea typeface="+mn-ea"/>
                <a:cs typeface="+mn-cs"/>
              </a:rPr>
              <a:t> </a:t>
            </a:r>
            <a:r>
              <a:rPr lang="es-ES" sz="1200" b="0" i="1" kern="1200" dirty="0" err="1">
                <a:solidFill>
                  <a:schemeClr val="tx1"/>
                </a:solidFill>
                <a:latin typeface="+mn-lt"/>
                <a:ea typeface="+mn-ea"/>
                <a:cs typeface="+mn-cs"/>
              </a:rPr>
              <a:t>protein</a:t>
            </a:r>
            <a:r>
              <a:rPr lang="es-ES" sz="1200" b="0" i="0" kern="1200" dirty="0">
                <a:solidFill>
                  <a:schemeClr val="tx1"/>
                </a:solidFill>
                <a:latin typeface="+mn-lt"/>
                <a:ea typeface="+mn-ea"/>
                <a:cs typeface="+mn-cs"/>
              </a:rPr>
              <a:t>), la proteína </a:t>
            </a:r>
            <a:r>
              <a:rPr lang="es-ES" sz="1200" b="0" i="0" kern="1200" dirty="0" err="1">
                <a:solidFill>
                  <a:schemeClr val="tx1"/>
                </a:solidFill>
                <a:latin typeface="+mn-lt"/>
                <a:ea typeface="+mn-ea"/>
                <a:cs typeface="+mn-cs"/>
              </a:rPr>
              <a:t>Gla</a:t>
            </a:r>
            <a:r>
              <a:rPr lang="es-ES" sz="1200" b="0" i="0" kern="1200" dirty="0">
                <a:solidFill>
                  <a:schemeClr val="tx1"/>
                </a:solidFill>
                <a:latin typeface="+mn-lt"/>
                <a:ea typeface="+mn-ea"/>
                <a:cs typeface="+mn-cs"/>
              </a:rPr>
              <a:t> de la matriz y la proteína S. El efecto de la vitamina K en la </a:t>
            </a:r>
            <a:r>
              <a:rPr lang="es-ES" sz="1200" b="0" i="0" kern="1200" dirty="0" err="1">
                <a:solidFill>
                  <a:schemeClr val="tx1"/>
                </a:solidFill>
                <a:latin typeface="+mn-lt"/>
                <a:ea typeface="+mn-ea"/>
                <a:cs typeface="+mn-cs"/>
              </a:rPr>
              <a:t>osteocalcina</a:t>
            </a:r>
            <a:r>
              <a:rPr lang="es-ES" sz="1200" b="0" i="0" kern="1200" dirty="0">
                <a:solidFill>
                  <a:schemeClr val="tx1"/>
                </a:solidFill>
                <a:latin typeface="+mn-lt"/>
                <a:ea typeface="+mn-ea"/>
                <a:cs typeface="+mn-cs"/>
              </a:rPr>
              <a:t> es quizás el mejor entendido entre ellas.</a:t>
            </a:r>
            <a:endParaRPr lang="es-ES" sz="1200" kern="1200" dirty="0">
              <a:solidFill>
                <a:schemeClr val="tx1"/>
              </a:solidFill>
              <a:latin typeface="+mn-lt"/>
              <a:ea typeface="+mn-ea"/>
              <a:cs typeface="+mn-cs"/>
            </a:endParaRPr>
          </a:p>
          <a:p>
            <a:r>
              <a:rPr lang="es-ES" sz="1200" kern="1200" dirty="0">
                <a:solidFill>
                  <a:schemeClr val="tx1"/>
                </a:solidFill>
                <a:latin typeface="+mn-lt"/>
                <a:ea typeface="+mn-ea"/>
                <a:cs typeface="+mn-cs"/>
              </a:rPr>
              <a:t>Aparte de su importante papel en la coagulación sanguínea, la vitamina K es un factor dietético importante en la regulación de la mineralización del hueso y el cartílago</a:t>
            </a:r>
            <a:r>
              <a:rPr lang="es-ES" sz="1200" kern="1200" baseline="30000" dirty="0">
                <a:solidFill>
                  <a:schemeClr val="tx1"/>
                </a:solidFill>
                <a:latin typeface="+mn-lt"/>
                <a:ea typeface="+mn-ea"/>
                <a:cs typeface="+mn-cs"/>
              </a:rPr>
              <a:t>4</a:t>
            </a:r>
            <a:r>
              <a:rPr lang="es-ES" sz="1200" kern="1200" dirty="0">
                <a:solidFill>
                  <a:schemeClr val="tx1"/>
                </a:solidFill>
                <a:latin typeface="+mn-lt"/>
                <a:ea typeface="+mn-ea"/>
                <a:cs typeface="+mn-cs"/>
              </a:rPr>
              <a:t>. Las bajas concentraciones séricas de vitamina K se asocian con una menor densidad mineral ósea y un mayor riesgo de fractura de cadera</a:t>
            </a:r>
            <a:r>
              <a:rPr lang="es-ES" sz="1200" kern="1200" baseline="30000" dirty="0">
                <a:solidFill>
                  <a:schemeClr val="tx1"/>
                </a:solidFill>
                <a:latin typeface="+mn-lt"/>
                <a:ea typeface="+mn-ea"/>
                <a:cs typeface="+mn-cs"/>
              </a:rPr>
              <a:t>5</a:t>
            </a:r>
            <a:r>
              <a:rPr lang="es-ES" sz="1200" kern="1200" dirty="0">
                <a:solidFill>
                  <a:schemeClr val="tx1"/>
                </a:solidFill>
                <a:latin typeface="+mn-lt"/>
                <a:ea typeface="+mn-ea"/>
                <a:cs typeface="+mn-cs"/>
              </a:rPr>
              <a:t>. </a:t>
            </a:r>
          </a:p>
          <a:p>
            <a:r>
              <a:rPr lang="es-ES" sz="1200" kern="1200" dirty="0">
                <a:solidFill>
                  <a:schemeClr val="tx1"/>
                </a:solidFill>
                <a:latin typeface="+mn-lt"/>
                <a:ea typeface="+mn-ea"/>
                <a:cs typeface="+mn-cs"/>
              </a:rPr>
              <a:t> </a:t>
            </a:r>
          </a:p>
          <a:p>
            <a:r>
              <a:rPr lang="es-ES" sz="1200" kern="1200" dirty="0">
                <a:solidFill>
                  <a:schemeClr val="tx1"/>
                </a:solidFill>
                <a:latin typeface="+mn-lt"/>
                <a:ea typeface="+mn-ea"/>
                <a:cs typeface="+mn-cs"/>
              </a:rPr>
              <a:t> </a:t>
            </a:r>
          </a:p>
          <a:p>
            <a:r>
              <a:rPr lang="es-ES" sz="1200" kern="1200" dirty="0">
                <a:solidFill>
                  <a:schemeClr val="tx1"/>
                </a:solidFill>
                <a:latin typeface="+mn-lt"/>
                <a:ea typeface="+mn-ea"/>
                <a:cs typeface="+mn-cs"/>
              </a:rPr>
              <a:t>Además, desarrolla acciones a nivel vascular, activando una proteína matricial GLA en el endotelio, de forma que inhibe la calcificación arterial y con ello, reduce la mortalidad de causa cardiovascular</a:t>
            </a:r>
            <a:r>
              <a:rPr lang="es-ES" sz="1200" kern="1200" baseline="30000" dirty="0">
                <a:solidFill>
                  <a:schemeClr val="tx1"/>
                </a:solidFill>
                <a:latin typeface="+mn-lt"/>
                <a:ea typeface="+mn-ea"/>
                <a:cs typeface="+mn-cs"/>
              </a:rPr>
              <a:t>6</a:t>
            </a:r>
            <a:r>
              <a:rPr lang="es-ES" sz="1200" kern="1200" dirty="0">
                <a:solidFill>
                  <a:schemeClr val="tx1"/>
                </a:solidFill>
                <a:latin typeface="+mn-lt"/>
                <a:ea typeface="+mn-ea"/>
                <a:cs typeface="+mn-cs"/>
              </a:rPr>
              <a:t>. </a:t>
            </a:r>
          </a:p>
          <a:p>
            <a:r>
              <a:rPr lang="es-ES" sz="1200" kern="1200" dirty="0">
                <a:solidFill>
                  <a:schemeClr val="tx1"/>
                </a:solidFill>
                <a:latin typeface="+mn-lt"/>
                <a:ea typeface="+mn-ea"/>
                <a:cs typeface="+mn-cs"/>
              </a:rPr>
              <a:t> </a:t>
            </a:r>
          </a:p>
          <a:p>
            <a:r>
              <a:rPr lang="es-ES" sz="1200" kern="1200" dirty="0">
                <a:solidFill>
                  <a:schemeClr val="tx1"/>
                </a:solidFill>
                <a:latin typeface="+mn-lt"/>
                <a:ea typeface="+mn-ea"/>
                <a:cs typeface="+mn-cs"/>
              </a:rPr>
              <a:t>La vitamina K se encuentra en forma de K</a:t>
            </a:r>
            <a:r>
              <a:rPr lang="es-ES" sz="1200" kern="1200" baseline="-25000" dirty="0">
                <a:solidFill>
                  <a:schemeClr val="tx1"/>
                </a:solidFill>
                <a:latin typeface="+mn-lt"/>
                <a:ea typeface="+mn-ea"/>
                <a:cs typeface="+mn-cs"/>
              </a:rPr>
              <a:t>2</a:t>
            </a:r>
            <a:r>
              <a:rPr lang="es-ES" sz="1200" kern="1200" dirty="0">
                <a:solidFill>
                  <a:schemeClr val="tx1"/>
                </a:solidFill>
                <a:latin typeface="+mn-lt"/>
                <a:ea typeface="+mn-ea"/>
                <a:cs typeface="+mn-cs"/>
              </a:rPr>
              <a:t>, y en concreto de Menoquinona-7 (MK7), una forma de cadena larga de vitamina K</a:t>
            </a:r>
            <a:r>
              <a:rPr lang="es-ES" sz="1200" kern="1200" baseline="-25000" dirty="0">
                <a:solidFill>
                  <a:schemeClr val="tx1"/>
                </a:solidFill>
                <a:latin typeface="+mn-lt"/>
                <a:ea typeface="+mn-ea"/>
                <a:cs typeface="+mn-cs"/>
              </a:rPr>
              <a:t>2 </a:t>
            </a:r>
            <a:r>
              <a:rPr lang="es-ES" sz="1200" kern="1200" dirty="0">
                <a:solidFill>
                  <a:schemeClr val="tx1"/>
                </a:solidFill>
                <a:latin typeface="+mn-lt"/>
                <a:ea typeface="+mn-ea"/>
                <a:cs typeface="+mn-cs"/>
              </a:rPr>
              <a:t>de elevada biodisponibilidad</a:t>
            </a:r>
            <a:r>
              <a:rPr lang="es-ES" sz="1200" kern="1200" baseline="30000" dirty="0">
                <a:solidFill>
                  <a:schemeClr val="tx1"/>
                </a:solidFill>
                <a:latin typeface="+mn-lt"/>
                <a:ea typeface="+mn-ea"/>
                <a:cs typeface="+mn-cs"/>
              </a:rPr>
              <a:t>7</a:t>
            </a:r>
            <a:r>
              <a:rPr lang="es-ES" sz="1200" kern="1200" dirty="0">
                <a:solidFill>
                  <a:schemeClr val="tx1"/>
                </a:solidFill>
                <a:latin typeface="+mn-lt"/>
                <a:ea typeface="+mn-ea"/>
                <a:cs typeface="+mn-cs"/>
              </a:rPr>
              <a:t> que ofrece</a:t>
            </a:r>
            <a:r>
              <a:rPr lang="es-ES" sz="1200" kern="1200" baseline="-25000" dirty="0">
                <a:solidFill>
                  <a:schemeClr val="tx1"/>
                </a:solidFill>
                <a:latin typeface="+mn-lt"/>
                <a:ea typeface="+mn-ea"/>
                <a:cs typeface="+mn-cs"/>
              </a:rPr>
              <a:t> </a:t>
            </a:r>
            <a:r>
              <a:rPr lang="es-ES" sz="1200" kern="1200" dirty="0">
                <a:solidFill>
                  <a:schemeClr val="tx1"/>
                </a:solidFill>
                <a:latin typeface="+mn-lt"/>
                <a:ea typeface="+mn-ea"/>
                <a:cs typeface="+mn-cs"/>
              </a:rPr>
              <a:t>una serie de ventajas frente a otras fuentes como son el mantenerse en el cuerpo durante más tiempo y tener una vida media más larga, favoreciendo que pueda administrarse únicamente una vez al día.</a:t>
            </a:r>
          </a:p>
          <a:p>
            <a:endParaRPr lang="es-ES"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7E112-A151-4611-BD1A-BADD9E473A4C}"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lnSpcReduction="10000"/>
          </a:bodyPr>
          <a:lstStyle/>
          <a:p>
            <a:r>
              <a:rPr lang="es-ES" sz="1200" kern="1200" dirty="0">
                <a:solidFill>
                  <a:schemeClr val="tx1"/>
                </a:solidFill>
                <a:latin typeface="+mn-lt"/>
                <a:ea typeface="+mn-ea"/>
                <a:cs typeface="+mn-cs"/>
              </a:rPr>
              <a:t>Las vitaminas B</a:t>
            </a:r>
            <a:r>
              <a:rPr lang="es-ES" sz="1200" kern="1200" baseline="-25000" dirty="0">
                <a:solidFill>
                  <a:schemeClr val="tx1"/>
                </a:solidFill>
                <a:latin typeface="+mn-lt"/>
                <a:ea typeface="+mn-ea"/>
                <a:cs typeface="+mn-cs"/>
              </a:rPr>
              <a:t>6</a:t>
            </a:r>
            <a:r>
              <a:rPr lang="es-ES" sz="1200" kern="1200" dirty="0">
                <a:solidFill>
                  <a:schemeClr val="tx1"/>
                </a:solidFill>
                <a:latin typeface="+mn-lt"/>
                <a:ea typeface="+mn-ea"/>
                <a:cs typeface="+mn-cs"/>
              </a:rPr>
              <a:t>, B</a:t>
            </a:r>
            <a:r>
              <a:rPr lang="es-ES" sz="1200" kern="1200" baseline="-25000" dirty="0">
                <a:solidFill>
                  <a:schemeClr val="tx1"/>
                </a:solidFill>
                <a:latin typeface="+mn-lt"/>
                <a:ea typeface="+mn-ea"/>
                <a:cs typeface="+mn-cs"/>
              </a:rPr>
              <a:t>9</a:t>
            </a:r>
            <a:r>
              <a:rPr lang="es-ES" sz="1200" kern="1200" dirty="0">
                <a:solidFill>
                  <a:schemeClr val="tx1"/>
                </a:solidFill>
                <a:latin typeface="+mn-lt"/>
                <a:ea typeface="+mn-ea"/>
                <a:cs typeface="+mn-cs"/>
              </a:rPr>
              <a:t> y B</a:t>
            </a:r>
            <a:r>
              <a:rPr lang="es-ES" sz="1200" kern="1200" baseline="-25000" dirty="0">
                <a:solidFill>
                  <a:schemeClr val="tx1"/>
                </a:solidFill>
                <a:latin typeface="+mn-lt"/>
                <a:ea typeface="+mn-ea"/>
                <a:cs typeface="+mn-cs"/>
              </a:rPr>
              <a:t>12 </a:t>
            </a:r>
            <a:r>
              <a:rPr lang="es-ES" sz="1200" kern="1200" dirty="0">
                <a:solidFill>
                  <a:schemeClr val="tx1"/>
                </a:solidFill>
                <a:latin typeface="+mn-lt"/>
                <a:ea typeface="+mn-ea"/>
                <a:cs typeface="+mn-cs"/>
              </a:rPr>
              <a:t>favorecen el funcionamiento normal del sistema nervioso y</a:t>
            </a:r>
            <a:r>
              <a:rPr lang="es-ES" sz="1200" kern="1200" baseline="-25000" dirty="0">
                <a:solidFill>
                  <a:schemeClr val="tx1"/>
                </a:solidFill>
                <a:latin typeface="+mn-lt"/>
                <a:ea typeface="+mn-ea"/>
                <a:cs typeface="+mn-cs"/>
              </a:rPr>
              <a:t> </a:t>
            </a:r>
            <a:r>
              <a:rPr lang="es-ES" sz="1200" kern="1200" dirty="0">
                <a:solidFill>
                  <a:schemeClr val="tx1"/>
                </a:solidFill>
                <a:latin typeface="+mn-lt"/>
                <a:ea typeface="+mn-ea"/>
                <a:cs typeface="+mn-cs"/>
              </a:rPr>
              <a:t>ayudan a disminuir el cansancio y la fatiga.</a:t>
            </a:r>
          </a:p>
          <a:p>
            <a:endParaRPr lang="es-ES" sz="1200" kern="1200" dirty="0">
              <a:solidFill>
                <a:schemeClr val="tx1"/>
              </a:solidFill>
              <a:latin typeface="+mn-lt"/>
              <a:ea typeface="+mn-ea"/>
              <a:cs typeface="+mn-cs"/>
            </a:endParaRPr>
          </a:p>
          <a:p>
            <a:r>
              <a:rPr lang="es-ES" sz="1200" b="0" i="0" kern="1200" dirty="0">
                <a:solidFill>
                  <a:schemeClr val="tx1"/>
                </a:solidFill>
                <a:latin typeface="+mn-lt"/>
                <a:ea typeface="+mn-ea"/>
                <a:cs typeface="+mn-cs"/>
              </a:rPr>
              <a:t>La </a:t>
            </a:r>
            <a:r>
              <a:rPr lang="es-ES" sz="1200" b="0" i="0" kern="1200" dirty="0" err="1">
                <a:solidFill>
                  <a:schemeClr val="tx1"/>
                </a:solidFill>
                <a:latin typeface="+mn-lt"/>
                <a:ea typeface="+mn-ea"/>
                <a:cs typeface="+mn-cs"/>
              </a:rPr>
              <a:t>piridoxina</a:t>
            </a:r>
            <a:r>
              <a:rPr lang="es-ES" sz="1200" b="0" i="0" kern="1200" dirty="0">
                <a:solidFill>
                  <a:schemeClr val="tx1"/>
                </a:solidFill>
                <a:latin typeface="+mn-lt"/>
                <a:ea typeface="+mn-ea"/>
                <a:cs typeface="+mn-cs"/>
              </a:rPr>
              <a:t> o vitamina B6 participa como enzima en muchas reacciones metabólicas de los aminoácidos y su función principal es la transferencia de grupos amino entre ellos. Esta vitamina interviene en la elaboración de sustancias cerebrales que regulan el estado de ánimo, como la serotonina, ayudando en casos de estrés o depresión.</a:t>
            </a:r>
            <a:endParaRPr lang="es-ES" sz="1200" kern="1200" dirty="0">
              <a:solidFill>
                <a:schemeClr val="tx1"/>
              </a:solidFill>
              <a:latin typeface="+mn-lt"/>
              <a:ea typeface="+mn-ea"/>
              <a:cs typeface="+mn-cs"/>
            </a:endParaRPr>
          </a:p>
          <a:p>
            <a:r>
              <a:rPr lang="es-ES" sz="1200" kern="1200" dirty="0">
                <a:solidFill>
                  <a:schemeClr val="tx1"/>
                </a:solidFill>
                <a:latin typeface="+mn-lt"/>
                <a:ea typeface="+mn-ea"/>
                <a:cs typeface="+mn-cs"/>
              </a:rPr>
              <a:t> </a:t>
            </a:r>
          </a:p>
          <a:p>
            <a:r>
              <a:rPr lang="es-ES" sz="1200" kern="1200" dirty="0">
                <a:solidFill>
                  <a:schemeClr val="tx1"/>
                </a:solidFill>
                <a:latin typeface="+mn-lt"/>
                <a:ea typeface="+mn-ea"/>
                <a:cs typeface="+mn-cs"/>
              </a:rPr>
              <a:t>También contribuyen a la transformación de la </a:t>
            </a:r>
            <a:r>
              <a:rPr lang="es-ES" sz="1200" kern="1200" dirty="0" err="1">
                <a:solidFill>
                  <a:schemeClr val="tx1"/>
                </a:solidFill>
                <a:latin typeface="+mn-lt"/>
                <a:ea typeface="+mn-ea"/>
                <a:cs typeface="+mn-cs"/>
              </a:rPr>
              <a:t>homocisteína</a:t>
            </a:r>
            <a:r>
              <a:rPr lang="es-ES" sz="1200" kern="1200" dirty="0">
                <a:solidFill>
                  <a:schemeClr val="tx1"/>
                </a:solidFill>
                <a:latin typeface="+mn-lt"/>
                <a:ea typeface="+mn-ea"/>
                <a:cs typeface="+mn-cs"/>
              </a:rPr>
              <a:t> en </a:t>
            </a:r>
            <a:r>
              <a:rPr lang="es-ES" sz="1200" kern="1200" dirty="0" err="1">
                <a:solidFill>
                  <a:schemeClr val="tx1"/>
                </a:solidFill>
                <a:latin typeface="+mn-lt"/>
                <a:ea typeface="+mn-ea"/>
                <a:cs typeface="+mn-cs"/>
              </a:rPr>
              <a:t>metionina</a:t>
            </a:r>
            <a:r>
              <a:rPr lang="es-ES" sz="1200" kern="1200" dirty="0">
                <a:solidFill>
                  <a:schemeClr val="tx1"/>
                </a:solidFill>
                <a:latin typeface="+mn-lt"/>
                <a:ea typeface="+mn-ea"/>
                <a:cs typeface="+mn-cs"/>
              </a:rPr>
              <a:t>, aminoácido beneficioso por sus propiedades antioxidantes y </a:t>
            </a:r>
            <a:r>
              <a:rPr lang="es-ES" sz="1200" kern="1200" dirty="0" err="1">
                <a:solidFill>
                  <a:schemeClr val="tx1"/>
                </a:solidFill>
                <a:latin typeface="+mn-lt"/>
                <a:ea typeface="+mn-ea"/>
                <a:cs typeface="+mn-cs"/>
              </a:rPr>
              <a:t>desintoxicantes</a:t>
            </a:r>
            <a:r>
              <a:rPr lang="es-ES" sz="1200" kern="1200" dirty="0">
                <a:solidFill>
                  <a:schemeClr val="tx1"/>
                </a:solidFill>
                <a:latin typeface="+mn-lt"/>
                <a:ea typeface="+mn-ea"/>
                <a:cs typeface="+mn-cs"/>
              </a:rPr>
              <a:t>, efecto especial relevante durante la  menopausia.</a:t>
            </a:r>
          </a:p>
          <a:p>
            <a:r>
              <a:rPr lang="es-ES" sz="1200" kern="1200" dirty="0">
                <a:solidFill>
                  <a:schemeClr val="tx1"/>
                </a:solidFill>
                <a:latin typeface="+mn-lt"/>
                <a:ea typeface="+mn-ea"/>
                <a:cs typeface="+mn-cs"/>
              </a:rPr>
              <a:t> </a:t>
            </a:r>
          </a:p>
          <a:p>
            <a:r>
              <a:rPr lang="es-ES" sz="1200" kern="1200" dirty="0">
                <a:solidFill>
                  <a:schemeClr val="tx1"/>
                </a:solidFill>
                <a:latin typeface="+mn-lt"/>
                <a:ea typeface="+mn-ea"/>
                <a:cs typeface="+mn-cs"/>
              </a:rPr>
              <a:t>El exceso de </a:t>
            </a:r>
            <a:r>
              <a:rPr lang="es-ES" sz="1200" kern="1200" dirty="0" err="1">
                <a:solidFill>
                  <a:schemeClr val="tx1"/>
                </a:solidFill>
                <a:latin typeface="+mn-lt"/>
                <a:ea typeface="+mn-ea"/>
                <a:cs typeface="+mn-cs"/>
              </a:rPr>
              <a:t>homocisteína</a:t>
            </a:r>
            <a:r>
              <a:rPr lang="es-ES" sz="1200" kern="1200" dirty="0">
                <a:solidFill>
                  <a:schemeClr val="tx1"/>
                </a:solidFill>
                <a:latin typeface="+mn-lt"/>
                <a:ea typeface="+mn-ea"/>
                <a:cs typeface="+mn-cs"/>
              </a:rPr>
              <a:t> plasmática es un factor de riesgo para la mujer menopáusica, ya que predispone a las complicaciones isquémicas de la arterioesclerosis, a la trombosis venosa y el </a:t>
            </a:r>
            <a:r>
              <a:rPr lang="es-ES" sz="1200" kern="1200" dirty="0" err="1">
                <a:solidFill>
                  <a:schemeClr val="tx1"/>
                </a:solidFill>
                <a:latin typeface="+mn-lt"/>
                <a:ea typeface="+mn-ea"/>
                <a:cs typeface="+mn-cs"/>
              </a:rPr>
              <a:t>tromboembolismo</a:t>
            </a:r>
            <a:r>
              <a:rPr lang="es-ES" sz="1200" kern="1200" dirty="0">
                <a:solidFill>
                  <a:schemeClr val="tx1"/>
                </a:solidFill>
                <a:latin typeface="+mn-lt"/>
                <a:ea typeface="+mn-ea"/>
                <a:cs typeface="+mn-cs"/>
              </a:rPr>
              <a:t> pulmonar</a:t>
            </a:r>
            <a:r>
              <a:rPr lang="es-ES" sz="1200" kern="1200" baseline="30000" dirty="0">
                <a:solidFill>
                  <a:schemeClr val="tx1"/>
                </a:solidFill>
                <a:latin typeface="+mn-lt"/>
                <a:ea typeface="+mn-ea"/>
                <a:cs typeface="+mn-cs"/>
              </a:rPr>
              <a:t>8</a:t>
            </a:r>
            <a:r>
              <a:rPr lang="es-ES" sz="1200" kern="1200" dirty="0">
                <a:solidFill>
                  <a:schemeClr val="tx1"/>
                </a:solidFill>
                <a:latin typeface="+mn-lt"/>
                <a:ea typeface="+mn-ea"/>
                <a:cs typeface="+mn-cs"/>
              </a:rPr>
              <a:t>. </a:t>
            </a:r>
          </a:p>
          <a:p>
            <a:r>
              <a:rPr lang="es-ES" sz="1200" kern="1200" dirty="0">
                <a:solidFill>
                  <a:schemeClr val="tx1"/>
                </a:solidFill>
                <a:latin typeface="+mn-lt"/>
                <a:ea typeface="+mn-ea"/>
                <a:cs typeface="+mn-cs"/>
              </a:rPr>
              <a:t> </a:t>
            </a:r>
          </a:p>
          <a:p>
            <a:r>
              <a:rPr lang="es-ES" sz="1200" kern="1200" dirty="0">
                <a:solidFill>
                  <a:schemeClr val="tx1"/>
                </a:solidFill>
                <a:latin typeface="+mn-lt"/>
                <a:ea typeface="+mn-ea"/>
                <a:cs typeface="+mn-cs"/>
              </a:rPr>
              <a:t>Estudios experimentales han mostrado que una deficiencia de ácido fólico,  vitamina B6 y B12 puede conducir a un aumento de los niveles de </a:t>
            </a:r>
            <a:r>
              <a:rPr lang="es-ES" sz="1200" kern="1200" dirty="0" err="1">
                <a:solidFill>
                  <a:schemeClr val="tx1"/>
                </a:solidFill>
                <a:latin typeface="+mn-lt"/>
                <a:ea typeface="+mn-ea"/>
                <a:cs typeface="+mn-cs"/>
              </a:rPr>
              <a:t>homocisteína</a:t>
            </a:r>
            <a:r>
              <a:rPr lang="es-ES" sz="1200" kern="1200" dirty="0">
                <a:solidFill>
                  <a:schemeClr val="tx1"/>
                </a:solidFill>
                <a:latin typeface="+mn-lt"/>
                <a:ea typeface="+mn-ea"/>
                <a:cs typeface="+mn-cs"/>
              </a:rPr>
              <a:t>. En el caso concreto de la menopausia, se ha demostrado que las concentraciones séricas de </a:t>
            </a:r>
            <a:r>
              <a:rPr lang="es-ES" sz="1200" kern="1200" dirty="0" err="1">
                <a:solidFill>
                  <a:schemeClr val="tx1"/>
                </a:solidFill>
                <a:latin typeface="+mn-lt"/>
                <a:ea typeface="+mn-ea"/>
                <a:cs typeface="+mn-cs"/>
              </a:rPr>
              <a:t>homocisteína</a:t>
            </a:r>
            <a:r>
              <a:rPr lang="es-ES" sz="1200" kern="1200" dirty="0">
                <a:solidFill>
                  <a:schemeClr val="tx1"/>
                </a:solidFill>
                <a:latin typeface="+mn-lt"/>
                <a:ea typeface="+mn-ea"/>
                <a:cs typeface="+mn-cs"/>
              </a:rPr>
              <a:t> están especialmente elevadas, estando estas asociadas inversamente a las de ácido fólico</a:t>
            </a:r>
            <a:r>
              <a:rPr lang="es-ES" sz="1200" kern="1200" baseline="30000" dirty="0">
                <a:solidFill>
                  <a:schemeClr val="tx1"/>
                </a:solidFill>
                <a:latin typeface="+mn-lt"/>
                <a:ea typeface="+mn-ea"/>
                <a:cs typeface="+mn-cs"/>
              </a:rPr>
              <a:t>9-11</a:t>
            </a:r>
            <a:endParaRPr lang="es-ES"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7E112-A151-4611-BD1A-BADD9E473A4C}"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a:t>Ensayos in vitro han permitido conocer que los extractos de melisa son inhibidores de acetilcolinesterasa. Poseen afinidad por los receptores GABA e inhiben el enzima GABA transaminasa (GABA-T) lo que lleva a un aumento de la actividad GABA. Presentan también afinidad por los receptores nicotínico y </a:t>
            </a:r>
            <a:r>
              <a:rPr lang="es-ES" dirty="0" err="1"/>
              <a:t>muscarínico</a:t>
            </a:r>
            <a:r>
              <a:rPr lang="es-ES" dirty="0"/>
              <a:t> en la corteza cerebral. Los extractos han mostrado además efectos </a:t>
            </a:r>
            <a:r>
              <a:rPr lang="es-ES" dirty="0" err="1"/>
              <a:t>neuroprotectores</a:t>
            </a:r>
            <a:r>
              <a:rPr lang="es-ES" dirty="0"/>
              <a:t> sobre células PC12, propiedades captadoras de radicales libres e inhibitorias del enzima MAO-A. </a:t>
            </a:r>
          </a:p>
          <a:p>
            <a:r>
              <a:rPr lang="es-ES" dirty="0"/>
              <a:t>En ensayos in vivo se ha comprobado la actividad sedante de extractos de melisa, así como su capacidad para inducir y prolongar el tiempo de sueño inducido.</a:t>
            </a:r>
          </a:p>
          <a:p>
            <a:r>
              <a:rPr lang="es-ES" dirty="0"/>
              <a:t>En ensayos clínicos en humanos se ha comprobado que la melisa mejora el comportamiento cognitivo y el estado de ánimo, disminuye el estrés inducido y posee propiedades ansiolíticas en tratamientos agudos. </a:t>
            </a:r>
          </a:p>
          <a:p>
            <a:r>
              <a:rPr lang="es-ES" dirty="0"/>
              <a:t>En general, las propiedades de los extractos se atribuyen a la presencia en los mismos de ácido </a:t>
            </a:r>
            <a:r>
              <a:rPr lang="es-ES" dirty="0" err="1"/>
              <a:t>rosmarínico</a:t>
            </a:r>
            <a:r>
              <a:rPr lang="es-ES" dirty="0"/>
              <a:t> y de los </a:t>
            </a:r>
            <a:r>
              <a:rPr lang="es-ES" dirty="0" err="1"/>
              <a:t>tritepenoides</a:t>
            </a:r>
            <a:r>
              <a:rPr lang="es-ES" dirty="0"/>
              <a:t> ácido </a:t>
            </a:r>
            <a:r>
              <a:rPr lang="es-ES" dirty="0" err="1"/>
              <a:t>ursólico</a:t>
            </a:r>
            <a:r>
              <a:rPr lang="es-ES" dirty="0"/>
              <a:t> y </a:t>
            </a:r>
            <a:r>
              <a:rPr lang="es-ES" dirty="0" err="1"/>
              <a:t>oleanólico</a:t>
            </a:r>
            <a:r>
              <a:rPr lang="es-ES" dirty="0"/>
              <a:t>, aunque el extracto parece ser mas activo que los componentes aislados. </a:t>
            </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7E112-A151-4611-BD1A-BADD9E473A4C}"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2075" y="746125"/>
            <a:ext cx="6613525" cy="37211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54F9C521-04D4-411B-8763-9E1D90EF9690}" type="slidenum">
              <a:rPr lang="es-ES" smtClean="0">
                <a:solidFill>
                  <a:prstClr val="black"/>
                </a:solidFill>
              </a:rPr>
              <a:pPr/>
              <a:t>84</a:t>
            </a:fld>
            <a:endParaRPr lang="es-E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Las fases hormonales </a:t>
            </a:r>
            <a:r>
              <a:rPr lang="es-ES" sz="1200" kern="1200" dirty="0" err="1">
                <a:solidFill>
                  <a:schemeClr val="tx1"/>
                </a:solidFill>
                <a:effectLst/>
                <a:latin typeface="+mn-lt"/>
                <a:ea typeface="+mn-ea"/>
                <a:cs typeface="+mn-cs"/>
              </a:rPr>
              <a:t>luteínica</a:t>
            </a:r>
            <a:r>
              <a:rPr lang="es-ES" sz="1200" kern="1200" dirty="0">
                <a:solidFill>
                  <a:schemeClr val="tx1"/>
                </a:solidFill>
                <a:effectLst/>
                <a:latin typeface="+mn-lt"/>
                <a:ea typeface="+mn-ea"/>
                <a:cs typeface="+mn-cs"/>
              </a:rPr>
              <a:t> y </a:t>
            </a:r>
            <a:r>
              <a:rPr lang="es-ES" sz="1200" kern="1200" dirty="0" err="1">
                <a:solidFill>
                  <a:schemeClr val="tx1"/>
                </a:solidFill>
                <a:effectLst/>
                <a:latin typeface="+mn-lt"/>
                <a:ea typeface="+mn-ea"/>
                <a:cs typeface="+mn-cs"/>
              </a:rPr>
              <a:t>estrogénica</a:t>
            </a:r>
            <a:r>
              <a:rPr lang="es-ES" sz="1200" kern="1200" dirty="0">
                <a:solidFill>
                  <a:schemeClr val="tx1"/>
                </a:solidFill>
                <a:effectLst/>
                <a:latin typeface="+mn-lt"/>
                <a:ea typeface="+mn-ea"/>
                <a:cs typeface="+mn-cs"/>
              </a:rPr>
              <a:t> influyen en las </a:t>
            </a:r>
            <a:r>
              <a:rPr lang="es-ES" sz="1200" kern="1200" dirty="0" err="1">
                <a:solidFill>
                  <a:schemeClr val="tx1"/>
                </a:solidFill>
                <a:effectLst/>
                <a:latin typeface="+mn-lt"/>
                <a:ea typeface="+mn-ea"/>
                <a:cs typeface="+mn-cs"/>
              </a:rPr>
              <a:t>células</a:t>
            </a:r>
            <a:r>
              <a:rPr lang="es-ES" sz="1200" kern="1200" dirty="0">
                <a:solidFill>
                  <a:schemeClr val="tx1"/>
                </a:solidFill>
                <a:effectLst/>
                <a:latin typeface="+mn-lt"/>
                <a:ea typeface="+mn-ea"/>
                <a:cs typeface="+mn-cs"/>
              </a:rPr>
              <a:t> epiteliales de la mucosa vaginal generando la </a:t>
            </a:r>
            <a:r>
              <a:rPr lang="es-ES" sz="1200" kern="1200" dirty="0" err="1">
                <a:solidFill>
                  <a:schemeClr val="tx1"/>
                </a:solidFill>
                <a:effectLst/>
                <a:latin typeface="+mn-lt"/>
                <a:ea typeface="+mn-ea"/>
                <a:cs typeface="+mn-cs"/>
              </a:rPr>
              <a:t>producción</a:t>
            </a:r>
            <a:r>
              <a:rPr lang="es-ES" sz="1200" kern="1200" dirty="0">
                <a:solidFill>
                  <a:schemeClr val="tx1"/>
                </a:solidFill>
                <a:effectLst/>
                <a:latin typeface="+mn-lt"/>
                <a:ea typeface="+mn-ea"/>
                <a:cs typeface="+mn-cs"/>
              </a:rPr>
              <a:t> y </a:t>
            </a:r>
            <a:r>
              <a:rPr lang="es-ES" sz="1200" kern="1200" dirty="0" err="1">
                <a:solidFill>
                  <a:schemeClr val="tx1"/>
                </a:solidFill>
                <a:effectLst/>
                <a:latin typeface="+mn-lt"/>
                <a:ea typeface="+mn-ea"/>
                <a:cs typeface="+mn-cs"/>
              </a:rPr>
              <a:t>acumulación</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glucógeno</a:t>
            </a:r>
            <a:r>
              <a:rPr lang="es-ES" sz="1200" kern="1200" dirty="0">
                <a:solidFill>
                  <a:schemeClr val="tx1"/>
                </a:solidFill>
                <a:effectLst/>
                <a:latin typeface="+mn-lt"/>
                <a:ea typeface="+mn-ea"/>
                <a:cs typeface="+mn-cs"/>
              </a:rPr>
              <a:t> en el interior de </a:t>
            </a:r>
            <a:r>
              <a:rPr lang="es-ES" sz="1200" kern="1200" dirty="0" err="1">
                <a:solidFill>
                  <a:schemeClr val="tx1"/>
                </a:solidFill>
                <a:effectLst/>
                <a:latin typeface="+mn-lt"/>
                <a:ea typeface="+mn-ea"/>
                <a:cs typeface="+mn-cs"/>
              </a:rPr>
              <a:t>éstas</a:t>
            </a:r>
            <a:r>
              <a:rPr lang="es-ES" sz="1200" kern="1200" dirty="0">
                <a:solidFill>
                  <a:schemeClr val="tx1"/>
                </a:solidFill>
                <a:effectLst/>
                <a:latin typeface="+mn-lt"/>
                <a:ea typeface="+mn-ea"/>
                <a:cs typeface="+mn-cs"/>
              </a:rPr>
              <a:t>. Los lactobacilos metabolizan el </a:t>
            </a:r>
            <a:r>
              <a:rPr lang="es-ES" sz="1200" kern="1200" dirty="0" err="1">
                <a:solidFill>
                  <a:schemeClr val="tx1"/>
                </a:solidFill>
                <a:effectLst/>
                <a:latin typeface="+mn-lt"/>
                <a:ea typeface="+mn-ea"/>
                <a:cs typeface="+mn-cs"/>
              </a:rPr>
              <a:t>glucógeno</a:t>
            </a:r>
            <a:r>
              <a:rPr lang="es-ES" sz="1200" kern="1200" dirty="0">
                <a:solidFill>
                  <a:schemeClr val="tx1"/>
                </a:solidFill>
                <a:effectLst/>
                <a:latin typeface="+mn-lt"/>
                <a:ea typeface="+mn-ea"/>
                <a:cs typeface="+mn-cs"/>
              </a:rPr>
              <a:t> hasta la </a:t>
            </a:r>
            <a:r>
              <a:rPr lang="es-ES" sz="1200" kern="1200" dirty="0" err="1">
                <a:solidFill>
                  <a:schemeClr val="tx1"/>
                </a:solidFill>
                <a:effectLst/>
                <a:latin typeface="+mn-lt"/>
                <a:ea typeface="+mn-ea"/>
                <a:cs typeface="+mn-cs"/>
              </a:rPr>
              <a:t>producción</a:t>
            </a:r>
            <a:r>
              <a:rPr lang="es-ES" sz="1200" kern="1200" dirty="0">
                <a:solidFill>
                  <a:schemeClr val="tx1"/>
                </a:solidFill>
                <a:effectLst/>
                <a:latin typeface="+mn-lt"/>
                <a:ea typeface="+mn-ea"/>
                <a:cs typeface="+mn-cs"/>
              </a:rPr>
              <a:t> y </a:t>
            </a:r>
            <a:r>
              <a:rPr lang="es-ES" sz="1200" kern="1200" dirty="0" err="1">
                <a:solidFill>
                  <a:schemeClr val="tx1"/>
                </a:solidFill>
                <a:effectLst/>
                <a:latin typeface="+mn-lt"/>
                <a:ea typeface="+mn-ea"/>
                <a:cs typeface="+mn-cs"/>
              </a:rPr>
              <a:t>liberación</a:t>
            </a:r>
            <a:r>
              <a:rPr lang="es-ES" sz="1200" kern="1200" dirty="0">
                <a:solidFill>
                  <a:schemeClr val="tx1"/>
                </a:solidFill>
                <a:effectLst/>
                <a:latin typeface="+mn-lt"/>
                <a:ea typeface="+mn-ea"/>
                <a:cs typeface="+mn-cs"/>
              </a:rPr>
              <a:t> de distintos </a:t>
            </a:r>
            <a:r>
              <a:rPr lang="es-ES" sz="1200" kern="1200" dirty="0" err="1">
                <a:solidFill>
                  <a:schemeClr val="tx1"/>
                </a:solidFill>
                <a:effectLst/>
                <a:latin typeface="+mn-lt"/>
                <a:ea typeface="+mn-ea"/>
                <a:cs typeface="+mn-cs"/>
              </a:rPr>
              <a:t>ácidos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orgánicos</a:t>
            </a:r>
            <a:r>
              <a:rPr lang="es-ES" sz="1200" kern="1200" dirty="0">
                <a:solidFill>
                  <a:schemeClr val="tx1"/>
                </a:solidFill>
                <a:effectLst/>
                <a:latin typeface="+mn-lt"/>
                <a:ea typeface="+mn-ea"/>
                <a:cs typeface="+mn-cs"/>
              </a:rPr>
              <a:t>, siendo el de mayor relevancia el </a:t>
            </a:r>
            <a:r>
              <a:rPr lang="es-ES" sz="1200" kern="1200" dirty="0" err="1">
                <a:solidFill>
                  <a:schemeClr val="tx1"/>
                </a:solidFill>
                <a:effectLst/>
                <a:latin typeface="+mn-lt"/>
                <a:ea typeface="+mn-ea"/>
                <a:cs typeface="+mn-cs"/>
              </a:rPr>
              <a:t>ácido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láctico</a:t>
            </a:r>
            <a:r>
              <a:rPr lang="es-ES" sz="1200" kern="1200" dirty="0">
                <a:solidFill>
                  <a:schemeClr val="tx1"/>
                </a:solidFill>
                <a:effectLst/>
                <a:latin typeface="+mn-lt"/>
                <a:ea typeface="+mn-ea"/>
                <a:cs typeface="+mn-cs"/>
              </a:rPr>
              <a:t>. Estos </a:t>
            </a:r>
            <a:r>
              <a:rPr lang="es-ES" sz="1200" kern="1200" dirty="0" err="1">
                <a:solidFill>
                  <a:schemeClr val="tx1"/>
                </a:solidFill>
                <a:effectLst/>
                <a:latin typeface="+mn-lt"/>
                <a:ea typeface="+mn-ea"/>
                <a:cs typeface="+mn-cs"/>
              </a:rPr>
              <a:t>ácidos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producirán</a:t>
            </a:r>
            <a:r>
              <a:rPr lang="es-ES" sz="1200" kern="1200" dirty="0">
                <a:solidFill>
                  <a:schemeClr val="tx1"/>
                </a:solidFill>
                <a:effectLst/>
                <a:latin typeface="+mn-lt"/>
                <a:ea typeface="+mn-ea"/>
                <a:cs typeface="+mn-cs"/>
              </a:rPr>
              <a:t> la </a:t>
            </a:r>
            <a:r>
              <a:rPr lang="es-ES" sz="1200" kern="1200" dirty="0" err="1">
                <a:solidFill>
                  <a:schemeClr val="tx1"/>
                </a:solidFill>
                <a:effectLst/>
                <a:latin typeface="+mn-lt"/>
                <a:ea typeface="+mn-ea"/>
                <a:cs typeface="+mn-cs"/>
              </a:rPr>
              <a:t>acidificación</a:t>
            </a:r>
            <a:r>
              <a:rPr lang="es-ES" sz="1200" kern="1200" dirty="0">
                <a:solidFill>
                  <a:schemeClr val="tx1"/>
                </a:solidFill>
                <a:effectLst/>
                <a:latin typeface="+mn-lt"/>
                <a:ea typeface="+mn-ea"/>
                <a:cs typeface="+mn-cs"/>
              </a:rPr>
              <a:t> del medio </a:t>
            </a:r>
            <a:endParaRPr lang="es-ES" dirty="0"/>
          </a:p>
          <a:p>
            <a:pPr marL="0" marR="0" indent="0" algn="l" defTabSz="457200" rtl="0" eaLnBrk="1" fontAlgn="auto" latinLnBrk="0" hangingPunct="1">
              <a:lnSpc>
                <a:spcPct val="100000"/>
              </a:lnSpc>
              <a:spcBef>
                <a:spcPts val="0"/>
              </a:spcBef>
              <a:spcAft>
                <a:spcPts val="0"/>
              </a:spcAft>
              <a:buClrTx/>
              <a:buSzTx/>
              <a:buFontTx/>
              <a:buNone/>
              <a:tabLst/>
              <a:defRPr/>
            </a:pPr>
            <a:endParaRPr lang="es-ES" dirty="0"/>
          </a:p>
          <a:p>
            <a:pPr marL="0" marR="0" indent="0" algn="l" defTabSz="457200" rtl="0" eaLnBrk="1" fontAlgn="auto" latinLnBrk="0" hangingPunct="1">
              <a:lnSpc>
                <a:spcPct val="100000"/>
              </a:lnSpc>
              <a:spcBef>
                <a:spcPts val="0"/>
              </a:spcBef>
              <a:spcAft>
                <a:spcPts val="0"/>
              </a:spcAft>
              <a:buClrTx/>
              <a:buSzTx/>
              <a:buFontTx/>
              <a:buNone/>
              <a:tabLst/>
              <a:defRPr/>
            </a:pPr>
            <a:endParaRPr lang="es-ES" dirty="0"/>
          </a:p>
          <a:p>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4DC10-4059-CC42-AC17-E334A92AA05E}"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387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just"/>
            <a:r>
              <a:rPr lang="es-ES" sz="1200" b="1" kern="1200" baseline="0" dirty="0">
                <a:solidFill>
                  <a:schemeClr val="tx1"/>
                </a:solidFill>
                <a:latin typeface="+mn-lt"/>
                <a:ea typeface="+mn-ea"/>
                <a:cs typeface="+mn-cs"/>
              </a:rPr>
              <a:t>Acciones de la </a:t>
            </a:r>
            <a:r>
              <a:rPr lang="es-ES" sz="1200" b="1" kern="1200" baseline="0" dirty="0" err="1">
                <a:solidFill>
                  <a:schemeClr val="tx1"/>
                </a:solidFill>
                <a:latin typeface="+mn-lt"/>
                <a:ea typeface="+mn-ea"/>
                <a:cs typeface="+mn-cs"/>
              </a:rPr>
              <a:t>microbiota</a:t>
            </a:r>
            <a:r>
              <a:rPr lang="es-ES" sz="1200" b="1" kern="1200" baseline="0" dirty="0">
                <a:solidFill>
                  <a:schemeClr val="tx1"/>
                </a:solidFill>
                <a:latin typeface="+mn-lt"/>
                <a:ea typeface="+mn-ea"/>
                <a:cs typeface="+mn-cs"/>
              </a:rPr>
              <a:t> vaginal</a:t>
            </a:r>
          </a:p>
          <a:p>
            <a:pPr algn="just"/>
            <a:r>
              <a:rPr lang="es-ES" sz="1200" kern="1200" baseline="0" dirty="0">
                <a:solidFill>
                  <a:schemeClr val="tx1"/>
                </a:solidFill>
                <a:latin typeface="+mn-lt"/>
                <a:ea typeface="+mn-ea"/>
                <a:cs typeface="+mn-cs"/>
              </a:rPr>
              <a:t>Los </a:t>
            </a:r>
            <a:r>
              <a:rPr lang="es-ES" sz="1200" kern="1200" baseline="0" dirty="0" err="1">
                <a:solidFill>
                  <a:schemeClr val="tx1"/>
                </a:solidFill>
                <a:latin typeface="+mn-lt"/>
                <a:ea typeface="+mn-ea"/>
                <a:cs typeface="+mn-cs"/>
              </a:rPr>
              <a:t>lactobacilos</a:t>
            </a:r>
            <a:r>
              <a:rPr lang="es-ES" sz="1200" kern="1200" baseline="0" dirty="0">
                <a:solidFill>
                  <a:schemeClr val="tx1"/>
                </a:solidFill>
                <a:latin typeface="+mn-lt"/>
                <a:ea typeface="+mn-ea"/>
                <a:cs typeface="+mn-cs"/>
              </a:rPr>
              <a:t> son los principales responsables del mantenimiento del ecosistema vaginal. Destacan como mecanismos de acción:</a:t>
            </a:r>
          </a:p>
          <a:p>
            <a:pPr algn="just"/>
            <a:r>
              <a:rPr lang="es-ES" sz="1200" kern="1200" baseline="0" dirty="0">
                <a:solidFill>
                  <a:schemeClr val="tx1"/>
                </a:solidFill>
                <a:latin typeface="+mn-lt"/>
                <a:ea typeface="+mn-ea"/>
                <a:cs typeface="+mn-cs"/>
              </a:rPr>
              <a:t>1. Compiten con los hongos por los nutrientes disponibles.</a:t>
            </a:r>
          </a:p>
          <a:p>
            <a:pPr algn="just"/>
            <a:r>
              <a:rPr lang="es-ES" sz="1200" kern="1200" baseline="0" dirty="0">
                <a:solidFill>
                  <a:schemeClr val="tx1"/>
                </a:solidFill>
                <a:latin typeface="+mn-lt"/>
                <a:ea typeface="+mn-ea"/>
                <a:cs typeface="+mn-cs"/>
              </a:rPr>
              <a:t>2. Bloquean receptores epiteliales para hongos mediante un sistema de </a:t>
            </a:r>
            <a:r>
              <a:rPr lang="es-ES" sz="1200" kern="1200" baseline="0" dirty="0" err="1">
                <a:solidFill>
                  <a:schemeClr val="tx1"/>
                </a:solidFill>
                <a:latin typeface="+mn-lt"/>
                <a:ea typeface="+mn-ea"/>
                <a:cs typeface="+mn-cs"/>
              </a:rPr>
              <a:t>coagregación</a:t>
            </a:r>
            <a:r>
              <a:rPr lang="es-ES" sz="1200" kern="1200" baseline="0" dirty="0">
                <a:solidFill>
                  <a:schemeClr val="tx1"/>
                </a:solidFill>
                <a:latin typeface="+mn-lt"/>
                <a:ea typeface="+mn-ea"/>
                <a:cs typeface="+mn-cs"/>
              </a:rPr>
              <a:t>.</a:t>
            </a:r>
          </a:p>
          <a:p>
            <a:pPr algn="just"/>
            <a:r>
              <a:rPr lang="es-ES" sz="1200" kern="1200" baseline="0" dirty="0">
                <a:solidFill>
                  <a:schemeClr val="tx1"/>
                </a:solidFill>
                <a:latin typeface="+mn-lt"/>
                <a:ea typeface="+mn-ea"/>
                <a:cs typeface="+mn-cs"/>
              </a:rPr>
              <a:t>3. Generan sustancias como: peróxido de hidrógeno, </a:t>
            </a:r>
            <a:r>
              <a:rPr lang="es-ES" sz="1200" kern="1200" baseline="0" dirty="0" err="1">
                <a:solidFill>
                  <a:schemeClr val="tx1"/>
                </a:solidFill>
                <a:latin typeface="+mn-lt"/>
                <a:ea typeface="+mn-ea"/>
                <a:cs typeface="+mn-cs"/>
              </a:rPr>
              <a:t>lactacinas</a:t>
            </a:r>
            <a:r>
              <a:rPr lang="es-ES" sz="1200" kern="1200" baseline="0" dirty="0">
                <a:solidFill>
                  <a:schemeClr val="tx1"/>
                </a:solidFill>
                <a:latin typeface="+mn-lt"/>
                <a:ea typeface="+mn-ea"/>
                <a:cs typeface="+mn-cs"/>
              </a:rPr>
              <a:t> y </a:t>
            </a:r>
            <a:r>
              <a:rPr lang="es-ES" sz="1200" kern="1200" baseline="0" dirty="0" err="1">
                <a:solidFill>
                  <a:schemeClr val="tx1"/>
                </a:solidFill>
                <a:latin typeface="+mn-lt"/>
                <a:ea typeface="+mn-ea"/>
                <a:cs typeface="+mn-cs"/>
              </a:rPr>
              <a:t>acidolinas</a:t>
            </a:r>
            <a:r>
              <a:rPr lang="es-ES" sz="1200" kern="1200" baseline="0" dirty="0">
                <a:solidFill>
                  <a:schemeClr val="tx1"/>
                </a:solidFill>
                <a:latin typeface="+mn-lt"/>
                <a:ea typeface="+mn-ea"/>
                <a:cs typeface="+mn-cs"/>
              </a:rPr>
              <a:t>, capaces de metabolizar la glucosa a ácido láctico, responsable de mantener el pH vaginal en rangos de acidez (entre 3,5-4,5), siendo este el principal mecanismo de defensa frente a la colonización por patógenos.</a:t>
            </a:r>
          </a:p>
          <a:p>
            <a:pPr algn="just"/>
            <a:r>
              <a:rPr lang="es-ES" sz="1200" kern="1200" baseline="0" dirty="0">
                <a:solidFill>
                  <a:schemeClr val="tx1"/>
                </a:solidFill>
                <a:latin typeface="+mn-lt"/>
                <a:ea typeface="+mn-ea"/>
                <a:cs typeface="+mn-cs"/>
              </a:rPr>
              <a:t>4. Potencian la respuesta inmune mediante la secreción de IL-8 y de IP-10, las cuales son cruciales en el </a:t>
            </a:r>
            <a:r>
              <a:rPr lang="es-ES" sz="1200" kern="1200" baseline="0" dirty="0" err="1">
                <a:solidFill>
                  <a:schemeClr val="tx1"/>
                </a:solidFill>
                <a:latin typeface="+mn-lt"/>
                <a:ea typeface="+mn-ea"/>
                <a:cs typeface="+mn-cs"/>
              </a:rPr>
              <a:t>aclaramiento</a:t>
            </a:r>
            <a:r>
              <a:rPr lang="es-ES" sz="1200" kern="1200" baseline="0" dirty="0">
                <a:solidFill>
                  <a:schemeClr val="tx1"/>
                </a:solidFill>
                <a:latin typeface="+mn-lt"/>
                <a:ea typeface="+mn-ea"/>
                <a:cs typeface="+mn-cs"/>
              </a:rPr>
              <a:t> de las vaginitis.</a:t>
            </a:r>
          </a:p>
          <a:p>
            <a:endParaRPr lang="es-ES" sz="1200" kern="1200" baseline="0" dirty="0">
              <a:solidFill>
                <a:schemeClr val="tx1"/>
              </a:solidFill>
              <a:latin typeface="+mn-lt"/>
              <a:ea typeface="+mn-ea"/>
              <a:cs typeface="+mn-cs"/>
            </a:endParaRPr>
          </a:p>
          <a:p>
            <a:r>
              <a:rPr lang="es-ES" sz="1200" kern="1200" baseline="0" dirty="0">
                <a:solidFill>
                  <a:schemeClr val="tx1"/>
                </a:solidFill>
                <a:latin typeface="+mn-lt"/>
                <a:ea typeface="+mn-ea"/>
                <a:cs typeface="+mn-cs"/>
              </a:rPr>
              <a:t>En el momento actual, se considera que las alteraciones de la </a:t>
            </a:r>
            <a:r>
              <a:rPr lang="es-ES" sz="1200" kern="1200" baseline="0" dirty="0" err="1">
                <a:solidFill>
                  <a:schemeClr val="tx1"/>
                </a:solidFill>
                <a:latin typeface="+mn-lt"/>
                <a:ea typeface="+mn-ea"/>
                <a:cs typeface="+mn-cs"/>
              </a:rPr>
              <a:t>microbiota</a:t>
            </a:r>
            <a:r>
              <a:rPr lang="es-ES" sz="1200" kern="1200" baseline="0" dirty="0">
                <a:solidFill>
                  <a:schemeClr val="tx1"/>
                </a:solidFill>
                <a:latin typeface="+mn-lt"/>
                <a:ea typeface="+mn-ea"/>
                <a:cs typeface="+mn-cs"/>
              </a:rPr>
              <a:t> vaginal son el eje fundamental de la fisiopatología de las infecciones vaginales.</a:t>
            </a:r>
            <a:endParaRPr lang="es-ES"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95747B-D1A8-4770-948C-320B5CBBB79E}"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300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pPr marL="0" marR="0" lvl="0" indent="0" algn="r" defTabSz="914243" rtl="0" eaLnBrk="1" fontAlgn="auto" latinLnBrk="0" hangingPunct="1">
              <a:lnSpc>
                <a:spcPct val="100000"/>
              </a:lnSpc>
              <a:spcBef>
                <a:spcPts val="0"/>
              </a:spcBef>
              <a:spcAft>
                <a:spcPts val="0"/>
              </a:spcAft>
              <a:buClrTx/>
              <a:buSzTx/>
              <a:buFontTx/>
              <a:buNone/>
              <a:tabLst/>
              <a:defRPr/>
            </a:pPr>
            <a:fld id="{33F4E7FC-DAC9-4AC4-9C30-F4A5F64698DE}"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43" rtl="0" eaLnBrk="1" fontAlgn="auto" latinLnBrk="0" hangingPunct="1">
                <a:lnSpc>
                  <a:spcPct val="100000"/>
                </a:lnSpc>
                <a:spcBef>
                  <a:spcPts val="0"/>
                </a:spcBef>
                <a:spcAft>
                  <a:spcPts val="0"/>
                </a:spcAft>
                <a:buClrTx/>
                <a:buSzTx/>
                <a:buFontTx/>
                <a:buNone/>
                <a:tabLst/>
                <a:defRPr/>
              </a:pPr>
              <a:t>15</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6160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990FEFA-91AF-EA4D-B1BE-B05726269CA9}" type="slidenum">
              <a:rPr lang="es-ES" smtClean="0"/>
              <a:t>35</a:t>
            </a:fld>
            <a:endParaRPr lang="es-ES"/>
          </a:p>
        </p:txBody>
      </p:sp>
    </p:spTree>
    <p:extLst>
      <p:ext uri="{BB962C8B-B14F-4D97-AF65-F5344CB8AC3E}">
        <p14:creationId xmlns:p14="http://schemas.microsoft.com/office/powerpoint/2010/main" val="4118998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800" dirty="0">
                <a:effectLst/>
                <a:latin typeface="Segoe UI Web (West European)"/>
              </a:rPr>
              <a:t>"Durante el embarazo, la lactancia y para los niños, el uso del producto debe limitarse sólo si es estrictamente necesario y bajo el control directo de su médico</a:t>
            </a:r>
            <a:r>
              <a:rPr lang="en-US" sz="1800" i="1" dirty="0">
                <a:solidFill>
                  <a:srgbClr val="0070C0"/>
                </a:solidFill>
                <a:effectLst/>
                <a:latin typeface="Calibri" panose="020F0502020204030204" pitchFamily="34" charset="0"/>
                <a:ea typeface="Calibri" panose="020F0502020204030204" pitchFamily="34" charset="0"/>
              </a:rPr>
              <a:t>”</a:t>
            </a:r>
            <a:endParaRPr lang="es-ES" sz="1800" dirty="0">
              <a:effectLst/>
              <a:latin typeface="Calibri" panose="020F0502020204030204" pitchFamily="34" charset="0"/>
              <a:ea typeface="Calibri" panose="020F0502020204030204" pitchFamily="34" charset="0"/>
            </a:endParaRPr>
          </a:p>
          <a:p>
            <a:endParaRPr lang="es-ES" dirty="0"/>
          </a:p>
        </p:txBody>
      </p:sp>
      <p:sp>
        <p:nvSpPr>
          <p:cNvPr id="4" name="Marcador de número de diapositiva 3"/>
          <p:cNvSpPr>
            <a:spLocks noGrp="1"/>
          </p:cNvSpPr>
          <p:nvPr>
            <p:ph type="sldNum" sz="quarter" idx="5"/>
          </p:nvPr>
        </p:nvSpPr>
        <p:spPr/>
        <p:txBody>
          <a:bodyPr/>
          <a:lstStyle/>
          <a:p>
            <a:fld id="{D990FEFA-91AF-EA4D-B1BE-B05726269CA9}" type="slidenum">
              <a:rPr lang="es-ES" smtClean="0"/>
              <a:t>36</a:t>
            </a:fld>
            <a:endParaRPr lang="es-ES"/>
          </a:p>
        </p:txBody>
      </p:sp>
    </p:spTree>
    <p:extLst>
      <p:ext uri="{BB962C8B-B14F-4D97-AF65-F5344CB8AC3E}">
        <p14:creationId xmlns:p14="http://schemas.microsoft.com/office/powerpoint/2010/main" val="2940275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lnSpcReduction="10000"/>
          </a:bodyPr>
          <a:lstStyle/>
          <a:p>
            <a:r>
              <a:rPr lang="es-ES" sz="1200" kern="1200" dirty="0">
                <a:solidFill>
                  <a:schemeClr val="tx1"/>
                </a:solidFill>
                <a:latin typeface="+mn-lt"/>
                <a:ea typeface="+mn-ea"/>
                <a:cs typeface="+mn-cs"/>
              </a:rPr>
              <a:t>Los síntomas de la menopausia son múltiples y muy variables de unas mujeres a otras.</a:t>
            </a:r>
          </a:p>
          <a:p>
            <a:r>
              <a:rPr lang="es-ES" sz="1200" kern="1200" dirty="0">
                <a:solidFill>
                  <a:schemeClr val="tx1"/>
                </a:solidFill>
                <a:latin typeface="+mn-lt"/>
                <a:ea typeface="+mn-ea"/>
                <a:cs typeface="+mn-cs"/>
              </a:rPr>
              <a:t> </a:t>
            </a:r>
          </a:p>
          <a:p>
            <a:r>
              <a:rPr lang="es-ES" sz="1200" kern="1200" dirty="0">
                <a:solidFill>
                  <a:schemeClr val="tx1"/>
                </a:solidFill>
                <a:latin typeface="+mn-lt"/>
                <a:ea typeface="+mn-ea"/>
                <a:cs typeface="+mn-cs"/>
              </a:rPr>
              <a:t>La reducción de los niveles de estrógenos que tiene lugar durante este periodo comporta diferentes cambios que comportan implicaciones a corto, medio y largo plazo. </a:t>
            </a:r>
          </a:p>
          <a:p>
            <a:r>
              <a:rPr lang="es-ES" sz="1200" kern="1200" dirty="0">
                <a:solidFill>
                  <a:schemeClr val="tx1"/>
                </a:solidFill>
                <a:latin typeface="+mn-lt"/>
                <a:ea typeface="+mn-ea"/>
                <a:cs typeface="+mn-cs"/>
              </a:rPr>
              <a:t> </a:t>
            </a:r>
          </a:p>
          <a:p>
            <a:pPr lvl="0"/>
            <a:r>
              <a:rPr lang="es-ES" sz="1200" kern="1200" dirty="0">
                <a:solidFill>
                  <a:schemeClr val="tx1"/>
                </a:solidFill>
                <a:latin typeface="+mn-lt"/>
                <a:ea typeface="+mn-ea"/>
                <a:cs typeface="+mn-cs"/>
              </a:rPr>
              <a:t>A corto plazo, las primeras consecuencias del déficit </a:t>
            </a:r>
            <a:r>
              <a:rPr lang="es-ES" sz="1200" kern="1200" dirty="0" err="1">
                <a:solidFill>
                  <a:schemeClr val="tx1"/>
                </a:solidFill>
                <a:latin typeface="+mn-lt"/>
                <a:ea typeface="+mn-ea"/>
                <a:cs typeface="+mn-cs"/>
              </a:rPr>
              <a:t>estrogénico</a:t>
            </a:r>
            <a:r>
              <a:rPr lang="es-ES" sz="1200" kern="1200" dirty="0">
                <a:solidFill>
                  <a:schemeClr val="tx1"/>
                </a:solidFill>
                <a:latin typeface="+mn-lt"/>
                <a:ea typeface="+mn-ea"/>
                <a:cs typeface="+mn-cs"/>
              </a:rPr>
              <a:t> son las irregularidades del ciclo menstrual y el síndrome climatérico, con el insomnio o sofocos, que hasta un 80% de las mujeres sufrirán y que consisten en episodios bruscos de calor en cabeza, cuello y tórax, que comportan una mayor sensación de cansancio y falta de energía.</a:t>
            </a:r>
          </a:p>
          <a:p>
            <a:pPr lvl="0"/>
            <a:r>
              <a:rPr lang="es-ES" sz="1200" kern="1200" dirty="0">
                <a:solidFill>
                  <a:schemeClr val="tx1"/>
                </a:solidFill>
                <a:latin typeface="+mn-lt"/>
                <a:ea typeface="+mn-ea"/>
                <a:cs typeface="+mn-cs"/>
              </a:rPr>
              <a:t>A medio plazo es frecuente el descenso en la elasticidad de la piel y la sequedad vaginal.</a:t>
            </a:r>
          </a:p>
          <a:p>
            <a:pPr lvl="0"/>
            <a:r>
              <a:rPr lang="es-ES" sz="1200" kern="1200" dirty="0">
                <a:solidFill>
                  <a:schemeClr val="tx1"/>
                </a:solidFill>
                <a:latin typeface="+mn-lt"/>
                <a:ea typeface="+mn-ea"/>
                <a:cs typeface="+mn-cs"/>
              </a:rPr>
              <a:t>Y a largo plazo, las consecuencias del déficit de estrógenos pueden producir disminución de la densidad del hueso (osteoporosis), aumento del riesgo cardiovascular y alteraciones de la memoria.</a:t>
            </a:r>
          </a:p>
          <a:p>
            <a:r>
              <a:rPr lang="es-ES" sz="1200" kern="1200" dirty="0">
                <a:solidFill>
                  <a:schemeClr val="tx1"/>
                </a:solidFill>
                <a:latin typeface="+mn-lt"/>
                <a:ea typeface="+mn-ea"/>
                <a:cs typeface="+mn-cs"/>
              </a:rPr>
              <a:t> </a:t>
            </a:r>
          </a:p>
          <a:p>
            <a:r>
              <a:rPr lang="es-ES" sz="1200" kern="1200" dirty="0">
                <a:solidFill>
                  <a:schemeClr val="tx1"/>
                </a:solidFill>
                <a:latin typeface="+mn-lt"/>
                <a:ea typeface="+mn-ea"/>
                <a:cs typeface="+mn-cs"/>
              </a:rPr>
              <a:t>La mayor parte de estos síntomas son generalmente </a:t>
            </a:r>
            <a:r>
              <a:rPr lang="es-ES" sz="1200" kern="1200" dirty="0" err="1">
                <a:solidFill>
                  <a:schemeClr val="tx1"/>
                </a:solidFill>
                <a:latin typeface="+mn-lt"/>
                <a:ea typeface="+mn-ea"/>
                <a:cs typeface="+mn-cs"/>
              </a:rPr>
              <a:t>autolimitados</a:t>
            </a:r>
            <a:r>
              <a:rPr lang="es-ES" sz="1200" kern="1200" dirty="0">
                <a:solidFill>
                  <a:schemeClr val="tx1"/>
                </a:solidFill>
                <a:latin typeface="+mn-lt"/>
                <a:ea typeface="+mn-ea"/>
                <a:cs typeface="+mn-cs"/>
              </a:rPr>
              <a:t>, aunque en algunos casos pueden causar molestias e incluso comprometer la calidad de vida</a:t>
            </a:r>
            <a:r>
              <a:rPr lang="es-ES" sz="1200" kern="1200" baseline="30000" dirty="0">
                <a:solidFill>
                  <a:schemeClr val="tx1"/>
                </a:solidFill>
                <a:latin typeface="+mn-lt"/>
                <a:ea typeface="+mn-ea"/>
                <a:cs typeface="+mn-cs"/>
              </a:rPr>
              <a:t>1</a:t>
            </a:r>
            <a:endParaRPr lang="es-ES"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7E112-A151-4611-BD1A-BADD9E473A4C}"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Se observa una diferencia significativa (aunque discreta) en la distribución de los motivos de recomendación entre </a:t>
            </a:r>
            <a:r>
              <a:rPr lang="es-ES" sz="1200" kern="1200" dirty="0" err="1">
                <a:solidFill>
                  <a:schemeClr val="tx1"/>
                </a:solidFill>
                <a:effectLst/>
                <a:latin typeface="+mn-lt"/>
                <a:ea typeface="+mn-ea"/>
                <a:cs typeface="+mn-cs"/>
              </a:rPr>
              <a:t>Donnaplus</a:t>
            </a:r>
            <a:r>
              <a:rPr lang="es-ES" sz="1200" kern="1200" dirty="0">
                <a:solidFill>
                  <a:schemeClr val="tx1"/>
                </a:solidFill>
                <a:effectLst/>
                <a:latin typeface="+mn-lt"/>
                <a:ea typeface="+mn-ea"/>
                <a:cs typeface="+mn-cs"/>
              </a:rPr>
              <a:t>® Menopausia y </a:t>
            </a:r>
            <a:r>
              <a:rPr lang="es-ES" sz="1200" kern="1200" dirty="0" err="1">
                <a:solidFill>
                  <a:schemeClr val="tx1"/>
                </a:solidFill>
                <a:effectLst/>
                <a:latin typeface="+mn-lt"/>
                <a:ea typeface="+mn-ea"/>
                <a:cs typeface="+mn-cs"/>
              </a:rPr>
              <a:t>Donnaplus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Menocífuga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Donnaplus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Menocífuga</a:t>
            </a:r>
            <a:r>
              <a:rPr lang="es-ES" sz="1200" kern="1200" dirty="0">
                <a:solidFill>
                  <a:schemeClr val="tx1"/>
                </a:solidFill>
                <a:effectLst/>
                <a:latin typeface="+mn-lt"/>
                <a:ea typeface="+mn-ea"/>
                <a:cs typeface="+mn-cs"/>
              </a:rPr>
              <a:t> se recomienda más frecuentemente para abordar los síntomas vasomotores y menos como tratamiento preventivo.</a:t>
            </a:r>
          </a:p>
          <a:p>
            <a:endParaRPr lang="es-ES" dirty="0"/>
          </a:p>
        </p:txBody>
      </p:sp>
      <p:sp>
        <p:nvSpPr>
          <p:cNvPr id="4" name="Marcador de número de diapositiva 3"/>
          <p:cNvSpPr>
            <a:spLocks noGrp="1"/>
          </p:cNvSpPr>
          <p:nvPr>
            <p:ph type="sldNum" sz="quarter" idx="5"/>
          </p:nvPr>
        </p:nvSpPr>
        <p:spPr/>
        <p:txBody>
          <a:bodyPr/>
          <a:lstStyle/>
          <a:p>
            <a:fld id="{E9E79124-4954-467A-8E00-1D4C335C9D1F}" type="slidenum">
              <a:rPr lang="es-ES" smtClean="0"/>
              <a:t>58</a:t>
            </a:fld>
            <a:endParaRPr lang="es-ES"/>
          </a:p>
        </p:txBody>
      </p:sp>
    </p:spTree>
    <p:extLst>
      <p:ext uri="{BB962C8B-B14F-4D97-AF65-F5344CB8AC3E}">
        <p14:creationId xmlns:p14="http://schemas.microsoft.com/office/powerpoint/2010/main" val="3968090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a:solidFill>
                  <a:schemeClr val="tx1"/>
                </a:solidFill>
                <a:latin typeface="+mn-lt"/>
                <a:ea typeface="+mn-ea"/>
                <a:cs typeface="+mn-cs"/>
              </a:rPr>
              <a:t>La duración mínima de los tratamientos establecidos con fitoterapia fue mayoritariamente de más de 6 meses (55,6%). El tiempo medio de recomendación de tratamiento para isoflavonas de soja osciló entre los 9 y 14,2 meses y para </a:t>
            </a:r>
            <a:r>
              <a:rPr lang="es-ES" sz="1200" b="0" i="0" u="none" strike="noStrike" kern="1200" baseline="0" dirty="0" err="1">
                <a:solidFill>
                  <a:schemeClr val="tx1"/>
                </a:solidFill>
                <a:latin typeface="+mn-lt"/>
                <a:ea typeface="+mn-ea"/>
                <a:cs typeface="+mn-cs"/>
              </a:rPr>
              <a:t>cimicifuga</a:t>
            </a:r>
            <a:r>
              <a:rPr lang="es-ES" sz="1200" b="0" i="0" u="none" strike="noStrike" kern="1200" baseline="0" dirty="0">
                <a:solidFill>
                  <a:schemeClr val="tx1"/>
                </a:solidFill>
                <a:latin typeface="+mn-lt"/>
                <a:ea typeface="+mn-ea"/>
                <a:cs typeface="+mn-cs"/>
              </a:rPr>
              <a:t> entre 7 y 12 meses, no observándose grandes </a:t>
            </a:r>
          </a:p>
          <a:p>
            <a:r>
              <a:rPr lang="es-ES" sz="1200" b="0" i="0" u="none" strike="noStrike" kern="1200" baseline="0" dirty="0">
                <a:solidFill>
                  <a:schemeClr val="tx1"/>
                </a:solidFill>
                <a:latin typeface="+mn-lt"/>
                <a:ea typeface="+mn-ea"/>
                <a:cs typeface="+mn-cs"/>
              </a:rPr>
              <a:t>diferencias entre los distintos tipos de centros en cuanto al momento de recomendación de la fitoterapia. </a:t>
            </a:r>
          </a:p>
          <a:p>
            <a:endParaRPr lang="es-ES" dirty="0"/>
          </a:p>
        </p:txBody>
      </p:sp>
      <p:sp>
        <p:nvSpPr>
          <p:cNvPr id="4" name="Marcador de número de diapositiva 3"/>
          <p:cNvSpPr>
            <a:spLocks noGrp="1"/>
          </p:cNvSpPr>
          <p:nvPr>
            <p:ph type="sldNum" sz="quarter" idx="5"/>
          </p:nvPr>
        </p:nvSpPr>
        <p:spPr/>
        <p:txBody>
          <a:bodyPr/>
          <a:lstStyle/>
          <a:p>
            <a:fld id="{E9E79124-4954-467A-8E00-1D4C335C9D1F}" type="slidenum">
              <a:rPr lang="es-ES" smtClean="0"/>
              <a:t>59</a:t>
            </a:fld>
            <a:endParaRPr lang="es-ES"/>
          </a:p>
        </p:txBody>
      </p:sp>
    </p:spTree>
    <p:extLst>
      <p:ext uri="{BB962C8B-B14F-4D97-AF65-F5344CB8AC3E}">
        <p14:creationId xmlns:p14="http://schemas.microsoft.com/office/powerpoint/2010/main" val="3408437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47B162-C9F5-F54F-9739-84BC4F6C6EC3}"/>
              </a:ext>
            </a:extLst>
          </p:cNvPr>
          <p:cNvSpPr>
            <a:spLocks noGrp="1"/>
          </p:cNvSpPr>
          <p:nvPr>
            <p:ph type="ctrTitle"/>
          </p:nvPr>
        </p:nvSpPr>
        <p:spPr>
          <a:xfrm>
            <a:off x="1524000" y="1805409"/>
            <a:ext cx="9144000" cy="2387600"/>
          </a:xfrm>
          <a:prstGeom prst="rect">
            <a:avLst/>
          </a:prstGeom>
        </p:spPr>
        <p:txBody>
          <a:bodyPr anchor="b"/>
          <a:lstStyle>
            <a:lvl1pPr algn="ctr">
              <a:defRPr sz="6000">
                <a:latin typeface="DM Sans" pitchFamily="2" charset="77"/>
              </a:defRPr>
            </a:lvl1pPr>
          </a:lstStyle>
          <a:p>
            <a:r>
              <a:rPr lang="es-ES" dirty="0"/>
              <a:t>Haga clic para modificar el estilo de título del patrón</a:t>
            </a:r>
          </a:p>
        </p:txBody>
      </p:sp>
      <p:sp>
        <p:nvSpPr>
          <p:cNvPr id="3" name="Subtítulo 2">
            <a:extLst>
              <a:ext uri="{FF2B5EF4-FFF2-40B4-BE49-F238E27FC236}">
                <a16:creationId xmlns:a16="http://schemas.microsoft.com/office/drawing/2014/main" id="{C302BDCE-07A4-FE40-94C1-B88E06AF658F}"/>
              </a:ext>
            </a:extLst>
          </p:cNvPr>
          <p:cNvSpPr>
            <a:spLocks noGrp="1"/>
          </p:cNvSpPr>
          <p:nvPr>
            <p:ph type="subTitle" idx="1"/>
          </p:nvPr>
        </p:nvSpPr>
        <p:spPr>
          <a:xfrm>
            <a:off x="1524000" y="4285084"/>
            <a:ext cx="9144000" cy="1655762"/>
          </a:xfrm>
          <a:prstGeom prst="rect">
            <a:avLst/>
          </a:prstGeom>
        </p:spPr>
        <p:txBody>
          <a:bodyPr/>
          <a:lstStyle>
            <a:lvl1pPr marL="0" indent="0" algn="ctr">
              <a:buNone/>
              <a:defRPr sz="2400">
                <a:latin typeface="DM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p>
        </p:txBody>
      </p:sp>
    </p:spTree>
    <p:extLst>
      <p:ext uri="{BB962C8B-B14F-4D97-AF65-F5344CB8AC3E}">
        <p14:creationId xmlns:p14="http://schemas.microsoft.com/office/powerpoint/2010/main" val="86280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8251741"/>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8378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47B162-C9F5-F54F-9739-84BC4F6C6EC3}"/>
              </a:ext>
            </a:extLst>
          </p:cNvPr>
          <p:cNvSpPr>
            <a:spLocks noGrp="1"/>
          </p:cNvSpPr>
          <p:nvPr>
            <p:ph type="ctrTitle"/>
          </p:nvPr>
        </p:nvSpPr>
        <p:spPr>
          <a:xfrm>
            <a:off x="6544020" y="528809"/>
            <a:ext cx="4578426" cy="4209801"/>
          </a:xfrm>
        </p:spPr>
        <p:txBody>
          <a:bodyPr anchor="b"/>
          <a:lstStyle>
            <a:lvl1pPr algn="ctr">
              <a:defRPr sz="4400" b="1" i="0">
                <a:solidFill>
                  <a:schemeClr val="bg1"/>
                </a:solidFill>
                <a:latin typeface="DM Sans" pitchFamily="2" charset="77"/>
              </a:defRPr>
            </a:lvl1pPr>
          </a:lstStyle>
          <a:p>
            <a:r>
              <a:rPr lang="es-ES" dirty="0"/>
              <a:t>Haga clic para modificar el estilo de título del patrón</a:t>
            </a:r>
          </a:p>
        </p:txBody>
      </p:sp>
      <p:sp>
        <p:nvSpPr>
          <p:cNvPr id="3" name="Rectángulo 2">
            <a:extLst>
              <a:ext uri="{FF2B5EF4-FFF2-40B4-BE49-F238E27FC236}">
                <a16:creationId xmlns:a16="http://schemas.microsoft.com/office/drawing/2014/main" id="{AF60FBA1-BB53-E540-965A-F23167D3544F}"/>
              </a:ext>
            </a:extLst>
          </p:cNvPr>
          <p:cNvSpPr/>
          <p:nvPr userDrawn="1"/>
        </p:nvSpPr>
        <p:spPr>
          <a:xfrm>
            <a:off x="309282" y="231354"/>
            <a:ext cx="5882197" cy="640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Marcador de pie de página 4">
            <a:extLst>
              <a:ext uri="{FF2B5EF4-FFF2-40B4-BE49-F238E27FC236}">
                <a16:creationId xmlns:a16="http://schemas.microsoft.com/office/drawing/2014/main" id="{582168C3-7D83-4F47-8E53-CB9F19D5AC84}"/>
              </a:ext>
            </a:extLst>
          </p:cNvPr>
          <p:cNvSpPr txBox="1">
            <a:spLocks/>
          </p:cNvSpPr>
          <p:nvPr userDrawn="1"/>
        </p:nvSpPr>
        <p:spPr>
          <a:xfrm>
            <a:off x="429550" y="6238523"/>
            <a:ext cx="2439749" cy="365125"/>
          </a:xfrm>
          <a:prstGeom prst="rect">
            <a:avLst/>
          </a:prstGeom>
        </p:spPr>
        <p:txBody>
          <a:bodyPr/>
          <a:lstStyle>
            <a:defPPr>
              <a:defRPr lang="es-ES"/>
            </a:defPPr>
            <a:lvl1pPr marL="0" algn="l" defTabSz="914400" rtl="0" eaLnBrk="1" latinLnBrk="0" hangingPunct="1">
              <a:defRPr sz="1200" kern="1200">
                <a:solidFill>
                  <a:schemeClr val="tx1"/>
                </a:solidFill>
                <a:latin typeface="DM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t>El Poder de la TRANSFORMACI</a:t>
            </a:r>
          </a:p>
        </p:txBody>
      </p:sp>
      <p:pic>
        <p:nvPicPr>
          <p:cNvPr id="8" name="Imagen 7">
            <a:extLst>
              <a:ext uri="{FF2B5EF4-FFF2-40B4-BE49-F238E27FC236}">
                <a16:creationId xmlns:a16="http://schemas.microsoft.com/office/drawing/2014/main" id="{51941F5F-FADA-284F-95CE-396BB3781413}"/>
              </a:ext>
            </a:extLst>
          </p:cNvPr>
          <p:cNvPicPr>
            <a:picLocks noChangeAspect="1"/>
          </p:cNvPicPr>
          <p:nvPr userDrawn="1"/>
        </p:nvPicPr>
        <p:blipFill>
          <a:blip r:embed="rId2"/>
          <a:stretch>
            <a:fillRect/>
          </a:stretch>
        </p:blipFill>
        <p:spPr>
          <a:xfrm>
            <a:off x="1060798" y="437946"/>
            <a:ext cx="1494512" cy="246463"/>
          </a:xfrm>
          <a:prstGeom prst="rect">
            <a:avLst/>
          </a:prstGeom>
        </p:spPr>
      </p:pic>
      <p:pic>
        <p:nvPicPr>
          <p:cNvPr id="10" name="Imagen 9">
            <a:extLst>
              <a:ext uri="{FF2B5EF4-FFF2-40B4-BE49-F238E27FC236}">
                <a16:creationId xmlns:a16="http://schemas.microsoft.com/office/drawing/2014/main" id="{832BAF19-6B07-A54E-AB4A-D22A72925430}"/>
              </a:ext>
            </a:extLst>
          </p:cNvPr>
          <p:cNvPicPr>
            <a:picLocks noChangeAspect="1"/>
          </p:cNvPicPr>
          <p:nvPr userDrawn="1"/>
        </p:nvPicPr>
        <p:blipFill>
          <a:blip r:embed="rId3"/>
          <a:srcRect/>
          <a:stretch/>
        </p:blipFill>
        <p:spPr>
          <a:xfrm>
            <a:off x="331238" y="333769"/>
            <a:ext cx="729559" cy="415531"/>
          </a:xfrm>
          <a:prstGeom prst="rect">
            <a:avLst/>
          </a:prstGeom>
        </p:spPr>
      </p:pic>
      <p:pic>
        <p:nvPicPr>
          <p:cNvPr id="11" name="Imagen 10">
            <a:extLst>
              <a:ext uri="{FF2B5EF4-FFF2-40B4-BE49-F238E27FC236}">
                <a16:creationId xmlns:a16="http://schemas.microsoft.com/office/drawing/2014/main" id="{C08B46B5-791D-0D4B-8D75-F1F5221D0887}"/>
              </a:ext>
            </a:extLst>
          </p:cNvPr>
          <p:cNvPicPr>
            <a:picLocks noChangeAspect="1"/>
          </p:cNvPicPr>
          <p:nvPr userDrawn="1"/>
        </p:nvPicPr>
        <p:blipFill>
          <a:blip r:embed="rId4"/>
          <a:stretch>
            <a:fillRect/>
          </a:stretch>
        </p:blipFill>
        <p:spPr>
          <a:xfrm>
            <a:off x="2665659" y="6301866"/>
            <a:ext cx="223142" cy="127510"/>
          </a:xfrm>
          <a:prstGeom prst="rect">
            <a:avLst/>
          </a:prstGeom>
        </p:spPr>
      </p:pic>
    </p:spTree>
    <p:extLst>
      <p:ext uri="{BB962C8B-B14F-4D97-AF65-F5344CB8AC3E}">
        <p14:creationId xmlns:p14="http://schemas.microsoft.com/office/powerpoint/2010/main" val="8921817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570807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47B162-C9F5-F54F-9739-84BC4F6C6EC3}"/>
              </a:ext>
            </a:extLst>
          </p:cNvPr>
          <p:cNvSpPr>
            <a:spLocks noGrp="1"/>
          </p:cNvSpPr>
          <p:nvPr>
            <p:ph type="ctrTitle"/>
          </p:nvPr>
        </p:nvSpPr>
        <p:spPr>
          <a:xfrm>
            <a:off x="6544020" y="528809"/>
            <a:ext cx="4578426" cy="4209801"/>
          </a:xfrm>
        </p:spPr>
        <p:txBody>
          <a:bodyPr anchor="b"/>
          <a:lstStyle>
            <a:lvl1pPr algn="ctr">
              <a:defRPr sz="4400" b="1" i="0">
                <a:solidFill>
                  <a:schemeClr val="bg1"/>
                </a:solidFill>
                <a:latin typeface="DM Sans" pitchFamily="2" charset="77"/>
              </a:defRPr>
            </a:lvl1pPr>
          </a:lstStyle>
          <a:p>
            <a:r>
              <a:rPr lang="es-ES" dirty="0"/>
              <a:t>Haga clic para modificar el estilo de título del patrón</a:t>
            </a:r>
          </a:p>
        </p:txBody>
      </p:sp>
      <p:sp>
        <p:nvSpPr>
          <p:cNvPr id="3" name="Rectángulo 2">
            <a:extLst>
              <a:ext uri="{FF2B5EF4-FFF2-40B4-BE49-F238E27FC236}">
                <a16:creationId xmlns:a16="http://schemas.microsoft.com/office/drawing/2014/main" id="{AF60FBA1-BB53-E540-965A-F23167D3544F}"/>
              </a:ext>
            </a:extLst>
          </p:cNvPr>
          <p:cNvSpPr/>
          <p:nvPr userDrawn="1"/>
        </p:nvSpPr>
        <p:spPr>
          <a:xfrm>
            <a:off x="309282" y="231354"/>
            <a:ext cx="5882197" cy="640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Marcador de pie de página 4">
            <a:extLst>
              <a:ext uri="{FF2B5EF4-FFF2-40B4-BE49-F238E27FC236}">
                <a16:creationId xmlns:a16="http://schemas.microsoft.com/office/drawing/2014/main" id="{582168C3-7D83-4F47-8E53-CB9F19D5AC84}"/>
              </a:ext>
            </a:extLst>
          </p:cNvPr>
          <p:cNvSpPr txBox="1">
            <a:spLocks/>
          </p:cNvSpPr>
          <p:nvPr userDrawn="1"/>
        </p:nvSpPr>
        <p:spPr>
          <a:xfrm>
            <a:off x="429550" y="6238523"/>
            <a:ext cx="2439749" cy="365125"/>
          </a:xfrm>
          <a:prstGeom prst="rect">
            <a:avLst/>
          </a:prstGeom>
        </p:spPr>
        <p:txBody>
          <a:bodyPr/>
          <a:lstStyle>
            <a:defPPr>
              <a:defRPr lang="es-ES"/>
            </a:defPPr>
            <a:lvl1pPr marL="0" algn="l" defTabSz="914400" rtl="0" eaLnBrk="1" latinLnBrk="0" hangingPunct="1">
              <a:defRPr sz="1200" kern="1200">
                <a:solidFill>
                  <a:schemeClr val="tx1"/>
                </a:solidFill>
                <a:latin typeface="DM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t>El Poder de la TRANSFORMACI</a:t>
            </a:r>
          </a:p>
        </p:txBody>
      </p:sp>
      <p:pic>
        <p:nvPicPr>
          <p:cNvPr id="7" name="Imagen 6">
            <a:extLst>
              <a:ext uri="{FF2B5EF4-FFF2-40B4-BE49-F238E27FC236}">
                <a16:creationId xmlns:a16="http://schemas.microsoft.com/office/drawing/2014/main" id="{D8A33E7E-560F-E349-9CDE-1936C9D13A6E}"/>
              </a:ext>
            </a:extLst>
          </p:cNvPr>
          <p:cNvPicPr>
            <a:picLocks noChangeAspect="1"/>
          </p:cNvPicPr>
          <p:nvPr userDrawn="1"/>
        </p:nvPicPr>
        <p:blipFill>
          <a:blip r:embed="rId2"/>
          <a:stretch>
            <a:fillRect/>
          </a:stretch>
        </p:blipFill>
        <p:spPr>
          <a:xfrm>
            <a:off x="2665659" y="6301866"/>
            <a:ext cx="223142" cy="127510"/>
          </a:xfrm>
          <a:prstGeom prst="rect">
            <a:avLst/>
          </a:prstGeom>
        </p:spPr>
      </p:pic>
      <p:pic>
        <p:nvPicPr>
          <p:cNvPr id="8" name="Imagen 7">
            <a:extLst>
              <a:ext uri="{FF2B5EF4-FFF2-40B4-BE49-F238E27FC236}">
                <a16:creationId xmlns:a16="http://schemas.microsoft.com/office/drawing/2014/main" id="{53F6B748-D25F-D84A-9DDB-E0FA5F4D3EE6}"/>
              </a:ext>
            </a:extLst>
          </p:cNvPr>
          <p:cNvPicPr>
            <a:picLocks noChangeAspect="1"/>
          </p:cNvPicPr>
          <p:nvPr userDrawn="1"/>
        </p:nvPicPr>
        <p:blipFill>
          <a:blip r:embed="rId3"/>
          <a:stretch>
            <a:fillRect/>
          </a:stretch>
        </p:blipFill>
        <p:spPr>
          <a:xfrm>
            <a:off x="1060798" y="437946"/>
            <a:ext cx="1494512" cy="246463"/>
          </a:xfrm>
          <a:prstGeom prst="rect">
            <a:avLst/>
          </a:prstGeom>
        </p:spPr>
      </p:pic>
      <p:pic>
        <p:nvPicPr>
          <p:cNvPr id="10" name="Imagen 9">
            <a:extLst>
              <a:ext uri="{FF2B5EF4-FFF2-40B4-BE49-F238E27FC236}">
                <a16:creationId xmlns:a16="http://schemas.microsoft.com/office/drawing/2014/main" id="{CC58C784-0DEA-D941-A0CC-FCE4A0B0C485}"/>
              </a:ext>
            </a:extLst>
          </p:cNvPr>
          <p:cNvPicPr>
            <a:picLocks noChangeAspect="1"/>
          </p:cNvPicPr>
          <p:nvPr userDrawn="1"/>
        </p:nvPicPr>
        <p:blipFill>
          <a:blip r:embed="rId4"/>
          <a:srcRect/>
          <a:stretch/>
        </p:blipFill>
        <p:spPr>
          <a:xfrm>
            <a:off x="331238" y="333769"/>
            <a:ext cx="729559" cy="415531"/>
          </a:xfrm>
          <a:prstGeom prst="rect">
            <a:avLst/>
          </a:prstGeom>
        </p:spPr>
      </p:pic>
    </p:spTree>
    <p:extLst>
      <p:ext uri="{BB962C8B-B14F-4D97-AF65-F5344CB8AC3E}">
        <p14:creationId xmlns:p14="http://schemas.microsoft.com/office/powerpoint/2010/main" val="478722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674BB7-8CE9-0B4F-A712-353AC773B938}"/>
              </a:ext>
            </a:extLst>
          </p:cNvPr>
          <p:cNvSpPr>
            <a:spLocks noGrp="1"/>
          </p:cNvSpPr>
          <p:nvPr>
            <p:ph type="title"/>
          </p:nvPr>
        </p:nvSpPr>
        <p:spPr>
          <a:xfrm>
            <a:off x="838200" y="1499862"/>
            <a:ext cx="10515600" cy="1325563"/>
          </a:xfrm>
          <a:prstGeom prst="rect">
            <a:avLst/>
          </a:prstGeom>
        </p:spPr>
        <p:txBody>
          <a:bodyPr/>
          <a:lstStyle>
            <a:lvl1pPr>
              <a:defRPr>
                <a:latin typeface="DM Sans" pitchFamily="2" charset="77"/>
              </a:defRPr>
            </a:lvl1pPr>
          </a:lstStyle>
          <a:p>
            <a:r>
              <a:rPr lang="es-ES" dirty="0"/>
              <a:t>Haga clic para modificar el estilo de título del patrón</a:t>
            </a:r>
          </a:p>
        </p:txBody>
      </p:sp>
      <p:sp>
        <p:nvSpPr>
          <p:cNvPr id="3" name="Marcador de contenido 2">
            <a:extLst>
              <a:ext uri="{FF2B5EF4-FFF2-40B4-BE49-F238E27FC236}">
                <a16:creationId xmlns:a16="http://schemas.microsoft.com/office/drawing/2014/main" id="{6714BFDD-FF08-8C46-9158-62A04904A4E6}"/>
              </a:ext>
            </a:extLst>
          </p:cNvPr>
          <p:cNvSpPr>
            <a:spLocks noGrp="1"/>
          </p:cNvSpPr>
          <p:nvPr>
            <p:ph idx="1"/>
          </p:nvPr>
        </p:nvSpPr>
        <p:spPr>
          <a:xfrm>
            <a:off x="838200" y="2960362"/>
            <a:ext cx="10515600" cy="2397776"/>
          </a:xfrm>
          <a:prstGeom prst="rect">
            <a:avLst/>
          </a:prstGeom>
        </p:spPr>
        <p:txBody>
          <a:bodyPr/>
          <a:lstStyle>
            <a:lvl1pPr>
              <a:defRPr>
                <a:latin typeface="DM Sans" pitchFamily="2" charset="77"/>
              </a:defRPr>
            </a:lvl1pPr>
            <a:lvl2pPr>
              <a:defRPr>
                <a:latin typeface="DM Sans" pitchFamily="2" charset="77"/>
              </a:defRPr>
            </a:lvl2pPr>
            <a:lvl3pPr>
              <a:defRPr>
                <a:latin typeface="DM Sans" pitchFamily="2" charset="77"/>
              </a:defRPr>
            </a:lvl3pPr>
            <a:lvl4pPr>
              <a:defRPr>
                <a:latin typeface="DM Sans" pitchFamily="2" charset="77"/>
              </a:defRPr>
            </a:lvl4pPr>
            <a:lvl5pPr>
              <a:defRPr>
                <a:latin typeface="DM Sans" pitchFamily="2" charset="77"/>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extLst>
      <p:ext uri="{BB962C8B-B14F-4D97-AF65-F5344CB8AC3E}">
        <p14:creationId xmlns:p14="http://schemas.microsoft.com/office/powerpoint/2010/main" val="627621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431B78-F1AB-264D-9DD2-B1863AB39200}"/>
              </a:ext>
            </a:extLst>
          </p:cNvPr>
          <p:cNvSpPr>
            <a:spLocks noGrp="1"/>
          </p:cNvSpPr>
          <p:nvPr>
            <p:ph type="title"/>
          </p:nvPr>
        </p:nvSpPr>
        <p:spPr>
          <a:xfrm>
            <a:off x="831850" y="1709738"/>
            <a:ext cx="10515600" cy="2852737"/>
          </a:xfrm>
          <a:prstGeom prst="rect">
            <a:avLst/>
          </a:prstGeom>
        </p:spPr>
        <p:txBody>
          <a:bodyPr anchor="b"/>
          <a:lstStyle>
            <a:lvl1pPr>
              <a:defRPr sz="6000">
                <a:latin typeface="DM Sans" pitchFamily="2" charset="77"/>
              </a:defRPr>
            </a:lvl1p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375B7819-FCC2-B74A-8F64-B7FA77DA885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latin typeface="DM Sa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Haga clic para modificar los estilos de texto del patrón</a:t>
            </a:r>
          </a:p>
        </p:txBody>
      </p:sp>
    </p:spTree>
    <p:extLst>
      <p:ext uri="{BB962C8B-B14F-4D97-AF65-F5344CB8AC3E}">
        <p14:creationId xmlns:p14="http://schemas.microsoft.com/office/powerpoint/2010/main" val="1652332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5DEC22-F7C8-0C4B-A4F1-F6EC52ECFB61}"/>
              </a:ext>
            </a:extLst>
          </p:cNvPr>
          <p:cNvSpPr>
            <a:spLocks noGrp="1"/>
          </p:cNvSpPr>
          <p:nvPr>
            <p:ph type="title"/>
          </p:nvPr>
        </p:nvSpPr>
        <p:spPr>
          <a:xfrm>
            <a:off x="838200" y="1257491"/>
            <a:ext cx="10515600" cy="1325563"/>
          </a:xfrm>
          <a:prstGeom prst="rect">
            <a:avLst/>
          </a:prstGeom>
        </p:spPr>
        <p:txBody>
          <a:bodyPr/>
          <a:lstStyle>
            <a:lvl1pPr>
              <a:defRPr>
                <a:latin typeface="DM Sans" pitchFamily="2" charset="77"/>
              </a:defRPr>
            </a:lvl1pPr>
          </a:lstStyle>
          <a:p>
            <a:r>
              <a:rPr lang="es-ES" dirty="0"/>
              <a:t>Haga clic para modificar el estilo de título del patrón</a:t>
            </a:r>
          </a:p>
        </p:txBody>
      </p:sp>
      <p:sp>
        <p:nvSpPr>
          <p:cNvPr id="3" name="Marcador de contenido 2">
            <a:extLst>
              <a:ext uri="{FF2B5EF4-FFF2-40B4-BE49-F238E27FC236}">
                <a16:creationId xmlns:a16="http://schemas.microsoft.com/office/drawing/2014/main" id="{9268BAD0-9122-F644-856C-F262B392BF93}"/>
              </a:ext>
            </a:extLst>
          </p:cNvPr>
          <p:cNvSpPr>
            <a:spLocks noGrp="1"/>
          </p:cNvSpPr>
          <p:nvPr>
            <p:ph sz="half" idx="1"/>
          </p:nvPr>
        </p:nvSpPr>
        <p:spPr>
          <a:xfrm>
            <a:off x="838200" y="2717991"/>
            <a:ext cx="5181600" cy="3429421"/>
          </a:xfrm>
          <a:prstGeom prst="rect">
            <a:avLst/>
          </a:prstGeom>
        </p:spPr>
        <p:txBody>
          <a:bodyPr/>
          <a:lstStyle>
            <a:lvl1pPr>
              <a:defRPr>
                <a:latin typeface="DM Sans" pitchFamily="2" charset="77"/>
              </a:defRPr>
            </a:lvl1pPr>
            <a:lvl2pPr>
              <a:defRPr>
                <a:latin typeface="DM Sans" pitchFamily="2" charset="77"/>
              </a:defRPr>
            </a:lvl2pPr>
            <a:lvl3pPr>
              <a:defRPr>
                <a:latin typeface="DM Sans" pitchFamily="2" charset="77"/>
              </a:defRPr>
            </a:lvl3pPr>
            <a:lvl4pPr>
              <a:defRPr>
                <a:latin typeface="DM Sans" pitchFamily="2" charset="77"/>
              </a:defRPr>
            </a:lvl4pPr>
            <a:lvl5pPr>
              <a:defRPr>
                <a:latin typeface="DM Sans" pitchFamily="2" charset="77"/>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contenido 3">
            <a:extLst>
              <a:ext uri="{FF2B5EF4-FFF2-40B4-BE49-F238E27FC236}">
                <a16:creationId xmlns:a16="http://schemas.microsoft.com/office/drawing/2014/main" id="{CB1B4E86-546F-9540-9799-C505DCBF0BDA}"/>
              </a:ext>
            </a:extLst>
          </p:cNvPr>
          <p:cNvSpPr>
            <a:spLocks noGrp="1"/>
          </p:cNvSpPr>
          <p:nvPr>
            <p:ph sz="half" idx="2"/>
          </p:nvPr>
        </p:nvSpPr>
        <p:spPr>
          <a:xfrm>
            <a:off x="6172200" y="2717991"/>
            <a:ext cx="5181600" cy="3429421"/>
          </a:xfrm>
          <a:prstGeom prst="rect">
            <a:avLst/>
          </a:prstGeom>
        </p:spPr>
        <p:txBody>
          <a:bodyPr/>
          <a:lstStyle>
            <a:lvl1pPr>
              <a:defRPr>
                <a:latin typeface="DM Sans" pitchFamily="2" charset="77"/>
              </a:defRPr>
            </a:lvl1pPr>
            <a:lvl2pPr>
              <a:defRPr>
                <a:latin typeface="DM Sans" pitchFamily="2" charset="77"/>
              </a:defRPr>
            </a:lvl2pPr>
            <a:lvl3pPr>
              <a:defRPr>
                <a:latin typeface="DM Sans" pitchFamily="2" charset="77"/>
              </a:defRPr>
            </a:lvl3pPr>
            <a:lvl4pPr>
              <a:defRPr>
                <a:latin typeface="DM Sans" pitchFamily="2" charset="77"/>
              </a:defRPr>
            </a:lvl4pPr>
            <a:lvl5pPr>
              <a:defRPr>
                <a:latin typeface="DM Sans" pitchFamily="2" charset="77"/>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extLst>
      <p:ext uri="{BB962C8B-B14F-4D97-AF65-F5344CB8AC3E}">
        <p14:creationId xmlns:p14="http://schemas.microsoft.com/office/powerpoint/2010/main" val="1060938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9407F0-75E3-A648-ACB6-62A331357E94}"/>
              </a:ext>
            </a:extLst>
          </p:cNvPr>
          <p:cNvSpPr>
            <a:spLocks noGrp="1"/>
          </p:cNvSpPr>
          <p:nvPr>
            <p:ph type="title"/>
          </p:nvPr>
        </p:nvSpPr>
        <p:spPr>
          <a:xfrm>
            <a:off x="839788" y="1268508"/>
            <a:ext cx="10515600" cy="1325563"/>
          </a:xfrm>
          <a:prstGeom prst="rect">
            <a:avLst/>
          </a:prstGeom>
        </p:spPr>
        <p:txBody>
          <a:bodyPr/>
          <a:lstStyle>
            <a:lvl1pPr>
              <a:defRPr>
                <a:latin typeface="DM Sans" pitchFamily="2" charset="77"/>
              </a:defRPr>
            </a:lvl1p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991ECCFE-5C42-2B4F-8B0F-A37FA046F313}"/>
              </a:ext>
            </a:extLst>
          </p:cNvPr>
          <p:cNvSpPr>
            <a:spLocks noGrp="1"/>
          </p:cNvSpPr>
          <p:nvPr>
            <p:ph type="body" idx="1"/>
          </p:nvPr>
        </p:nvSpPr>
        <p:spPr>
          <a:xfrm>
            <a:off x="839788" y="2584546"/>
            <a:ext cx="5157787" cy="823912"/>
          </a:xfrm>
          <a:prstGeom prst="rect">
            <a:avLst/>
          </a:prstGeom>
        </p:spPr>
        <p:txBody>
          <a:bodyPr anchor="b"/>
          <a:lstStyle>
            <a:lvl1pPr marL="0" indent="0">
              <a:buNone/>
              <a:defRPr sz="2400" b="1">
                <a:latin typeface="DM Sa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4" name="Marcador de contenido 3">
            <a:extLst>
              <a:ext uri="{FF2B5EF4-FFF2-40B4-BE49-F238E27FC236}">
                <a16:creationId xmlns:a16="http://schemas.microsoft.com/office/drawing/2014/main" id="{C515C315-F030-A645-B3E4-5DC53A4A2687}"/>
              </a:ext>
            </a:extLst>
          </p:cNvPr>
          <p:cNvSpPr>
            <a:spLocks noGrp="1"/>
          </p:cNvSpPr>
          <p:nvPr>
            <p:ph sz="half" idx="2"/>
          </p:nvPr>
        </p:nvSpPr>
        <p:spPr>
          <a:xfrm>
            <a:off x="839788" y="3408458"/>
            <a:ext cx="5157787" cy="2576321"/>
          </a:xfrm>
          <a:prstGeom prst="rect">
            <a:avLst/>
          </a:prstGeom>
        </p:spPr>
        <p:txBody>
          <a:bodyPr/>
          <a:lstStyle>
            <a:lvl1pPr>
              <a:defRPr>
                <a:latin typeface="DM Sans" pitchFamily="2" charset="77"/>
              </a:defRPr>
            </a:lvl1pPr>
            <a:lvl2pPr>
              <a:defRPr>
                <a:latin typeface="DM Sans" pitchFamily="2" charset="77"/>
              </a:defRPr>
            </a:lvl2pPr>
            <a:lvl3pPr>
              <a:defRPr>
                <a:latin typeface="DM Sans" pitchFamily="2" charset="77"/>
              </a:defRPr>
            </a:lvl3pPr>
            <a:lvl4pPr>
              <a:defRPr>
                <a:latin typeface="DM Sans" pitchFamily="2" charset="77"/>
              </a:defRPr>
            </a:lvl4pPr>
            <a:lvl5pPr>
              <a:defRPr>
                <a:latin typeface="DM Sans" pitchFamily="2" charset="77"/>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Marcador de texto 4">
            <a:extLst>
              <a:ext uri="{FF2B5EF4-FFF2-40B4-BE49-F238E27FC236}">
                <a16:creationId xmlns:a16="http://schemas.microsoft.com/office/drawing/2014/main" id="{6FD4250F-7144-8F4E-A818-594DA5EAC8CD}"/>
              </a:ext>
            </a:extLst>
          </p:cNvPr>
          <p:cNvSpPr>
            <a:spLocks noGrp="1"/>
          </p:cNvSpPr>
          <p:nvPr>
            <p:ph type="body" sz="quarter" idx="3"/>
          </p:nvPr>
        </p:nvSpPr>
        <p:spPr>
          <a:xfrm>
            <a:off x="6172200" y="2584546"/>
            <a:ext cx="5183188" cy="823912"/>
          </a:xfrm>
          <a:prstGeom prst="rect">
            <a:avLst/>
          </a:prstGeom>
        </p:spPr>
        <p:txBody>
          <a:bodyPr anchor="b"/>
          <a:lstStyle>
            <a:lvl1pPr marL="0" indent="0">
              <a:buNone/>
              <a:defRPr sz="2400" b="1">
                <a:latin typeface="DM Sa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6" name="Marcador de contenido 5">
            <a:extLst>
              <a:ext uri="{FF2B5EF4-FFF2-40B4-BE49-F238E27FC236}">
                <a16:creationId xmlns:a16="http://schemas.microsoft.com/office/drawing/2014/main" id="{D0BCCDA9-9815-124C-8F8F-C1264558353F}"/>
              </a:ext>
            </a:extLst>
          </p:cNvPr>
          <p:cNvSpPr>
            <a:spLocks noGrp="1"/>
          </p:cNvSpPr>
          <p:nvPr>
            <p:ph sz="quarter" idx="4"/>
          </p:nvPr>
        </p:nvSpPr>
        <p:spPr>
          <a:xfrm>
            <a:off x="6172200" y="3408458"/>
            <a:ext cx="5183188" cy="2576321"/>
          </a:xfrm>
          <a:prstGeom prst="rect">
            <a:avLst/>
          </a:prstGeom>
        </p:spPr>
        <p:txBody>
          <a:bodyPr/>
          <a:lstStyle>
            <a:lvl1pPr>
              <a:defRPr>
                <a:latin typeface="DM Sans" pitchFamily="2" charset="77"/>
              </a:defRPr>
            </a:lvl1pPr>
            <a:lvl2pPr>
              <a:defRPr>
                <a:latin typeface="DM Sans" pitchFamily="2" charset="77"/>
              </a:defRPr>
            </a:lvl2pPr>
            <a:lvl3pPr>
              <a:defRPr>
                <a:latin typeface="DM Sans" pitchFamily="2" charset="77"/>
              </a:defRPr>
            </a:lvl3pPr>
            <a:lvl4pPr>
              <a:defRPr>
                <a:latin typeface="DM Sans" pitchFamily="2" charset="77"/>
              </a:defRPr>
            </a:lvl4pPr>
            <a:lvl5pPr>
              <a:defRPr>
                <a:latin typeface="DM Sans" pitchFamily="2" charset="77"/>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extLst>
      <p:ext uri="{BB962C8B-B14F-4D97-AF65-F5344CB8AC3E}">
        <p14:creationId xmlns:p14="http://schemas.microsoft.com/office/powerpoint/2010/main" val="1339295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AB01F8-85DD-6441-B211-AA61BADDF2BF}"/>
              </a:ext>
            </a:extLst>
          </p:cNvPr>
          <p:cNvSpPr>
            <a:spLocks noGrp="1"/>
          </p:cNvSpPr>
          <p:nvPr>
            <p:ph type="title"/>
          </p:nvPr>
        </p:nvSpPr>
        <p:spPr>
          <a:xfrm>
            <a:off x="838200" y="1554946"/>
            <a:ext cx="10515600" cy="1325563"/>
          </a:xfrm>
          <a:prstGeom prst="rect">
            <a:avLst/>
          </a:prstGeom>
        </p:spPr>
        <p:txBody>
          <a:bodyPr/>
          <a:lstStyle>
            <a:lvl1pPr>
              <a:defRPr>
                <a:latin typeface="DM Sans" pitchFamily="2" charset="77"/>
              </a:defRPr>
            </a:lvl1pPr>
          </a:lstStyle>
          <a:p>
            <a:r>
              <a:rPr lang="es-ES" dirty="0"/>
              <a:t>Haga clic para modificar el estilo de título del patrón</a:t>
            </a:r>
          </a:p>
        </p:txBody>
      </p:sp>
    </p:spTree>
    <p:extLst>
      <p:ext uri="{BB962C8B-B14F-4D97-AF65-F5344CB8AC3E}">
        <p14:creationId xmlns:p14="http://schemas.microsoft.com/office/powerpoint/2010/main" val="128532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9EC29F-A400-EF4D-B2D7-B342EFFB6BC5}"/>
              </a:ext>
            </a:extLst>
          </p:cNvPr>
          <p:cNvSpPr>
            <a:spLocks noGrp="1"/>
          </p:cNvSpPr>
          <p:nvPr>
            <p:ph type="title"/>
          </p:nvPr>
        </p:nvSpPr>
        <p:spPr>
          <a:xfrm>
            <a:off x="836612" y="987425"/>
            <a:ext cx="3932237" cy="1600200"/>
          </a:xfrm>
          <a:prstGeom prst="rect">
            <a:avLst/>
          </a:prstGeom>
        </p:spPr>
        <p:txBody>
          <a:bodyPr anchor="b"/>
          <a:lstStyle>
            <a:lvl1pPr>
              <a:defRPr sz="3200">
                <a:latin typeface="DM Sans" pitchFamily="2" charset="77"/>
              </a:defRPr>
            </a:lvl1pPr>
          </a:lstStyle>
          <a:p>
            <a:r>
              <a:rPr lang="es-ES" dirty="0"/>
              <a:t>Haga clic para modificar el estilo de título del patrón</a:t>
            </a:r>
          </a:p>
        </p:txBody>
      </p:sp>
      <p:sp>
        <p:nvSpPr>
          <p:cNvPr id="3" name="Marcador de contenido 2">
            <a:extLst>
              <a:ext uri="{FF2B5EF4-FFF2-40B4-BE49-F238E27FC236}">
                <a16:creationId xmlns:a16="http://schemas.microsoft.com/office/drawing/2014/main" id="{C1019167-AAA6-DB4F-8749-3E52CB80AA4C}"/>
              </a:ext>
            </a:extLst>
          </p:cNvPr>
          <p:cNvSpPr>
            <a:spLocks noGrp="1"/>
          </p:cNvSpPr>
          <p:nvPr>
            <p:ph idx="1"/>
          </p:nvPr>
        </p:nvSpPr>
        <p:spPr>
          <a:xfrm>
            <a:off x="5183188" y="987425"/>
            <a:ext cx="6172200" cy="4873625"/>
          </a:xfrm>
          <a:prstGeom prst="rect">
            <a:avLst/>
          </a:prstGeom>
        </p:spPr>
        <p:txBody>
          <a:bodyPr/>
          <a:lstStyle>
            <a:lvl1pPr>
              <a:defRPr sz="3200">
                <a:latin typeface="DM Sans" pitchFamily="2" charset="77"/>
              </a:defRPr>
            </a:lvl1pPr>
            <a:lvl2pPr>
              <a:defRPr sz="2800">
                <a:latin typeface="DM Sans" pitchFamily="2" charset="77"/>
              </a:defRPr>
            </a:lvl2pPr>
            <a:lvl3pPr>
              <a:defRPr sz="2400">
                <a:latin typeface="DM Sans" pitchFamily="2" charset="77"/>
              </a:defRPr>
            </a:lvl3pPr>
            <a:lvl4pPr>
              <a:defRPr sz="2000">
                <a:latin typeface="DM Sans" pitchFamily="2" charset="77"/>
              </a:defRPr>
            </a:lvl4pPr>
            <a:lvl5pPr>
              <a:defRPr sz="2000">
                <a:latin typeface="DM Sans" pitchFamily="2" charset="77"/>
              </a:defRPr>
            </a:lvl5pPr>
            <a:lvl6pPr>
              <a:defRPr sz="2000"/>
            </a:lvl6pPr>
            <a:lvl7pPr>
              <a:defRPr sz="2000"/>
            </a:lvl7pPr>
            <a:lvl8pPr>
              <a:defRPr sz="2000"/>
            </a:lvl8pPr>
            <a:lvl9pPr>
              <a:defRPr sz="2000"/>
            </a:lvl9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texto 3">
            <a:extLst>
              <a:ext uri="{FF2B5EF4-FFF2-40B4-BE49-F238E27FC236}">
                <a16:creationId xmlns:a16="http://schemas.microsoft.com/office/drawing/2014/main" id="{58C4C114-7D10-BE42-A28F-CA18A8A1A184}"/>
              </a:ext>
            </a:extLst>
          </p:cNvPr>
          <p:cNvSpPr>
            <a:spLocks noGrp="1"/>
          </p:cNvSpPr>
          <p:nvPr>
            <p:ph type="body" sz="half" idx="2"/>
          </p:nvPr>
        </p:nvSpPr>
        <p:spPr>
          <a:xfrm>
            <a:off x="836612" y="2587625"/>
            <a:ext cx="3932237" cy="3273425"/>
          </a:xfrm>
          <a:prstGeom prst="rect">
            <a:avLst/>
          </a:prstGeom>
        </p:spPr>
        <p:txBody>
          <a:bodyPr/>
          <a:lstStyle>
            <a:lvl1pPr marL="0" indent="0">
              <a:buNone/>
              <a:defRPr sz="1600">
                <a:latin typeface="DM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Tree>
    <p:extLst>
      <p:ext uri="{BB962C8B-B14F-4D97-AF65-F5344CB8AC3E}">
        <p14:creationId xmlns:p14="http://schemas.microsoft.com/office/powerpoint/2010/main" val="825544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EE1067-DF41-EF42-BE05-63A9B971400E}"/>
              </a:ext>
            </a:extLst>
          </p:cNvPr>
          <p:cNvSpPr>
            <a:spLocks noGrp="1"/>
          </p:cNvSpPr>
          <p:nvPr>
            <p:ph type="title"/>
          </p:nvPr>
        </p:nvSpPr>
        <p:spPr>
          <a:xfrm>
            <a:off x="839788" y="987425"/>
            <a:ext cx="3932237" cy="1600200"/>
          </a:xfrm>
          <a:prstGeom prst="rect">
            <a:avLst/>
          </a:prstGeom>
        </p:spPr>
        <p:txBody>
          <a:bodyPr anchor="b"/>
          <a:lstStyle>
            <a:lvl1pPr>
              <a:defRPr sz="3200">
                <a:latin typeface="DM Sans" pitchFamily="2" charset="77"/>
              </a:defRPr>
            </a:lvl1pPr>
          </a:lstStyle>
          <a:p>
            <a:r>
              <a:rPr lang="es-ES" dirty="0"/>
              <a:t>Haga clic para modificar el estilo de título del patrón</a:t>
            </a:r>
          </a:p>
        </p:txBody>
      </p:sp>
      <p:sp>
        <p:nvSpPr>
          <p:cNvPr id="3" name="Marcador de posición de imagen 2">
            <a:extLst>
              <a:ext uri="{FF2B5EF4-FFF2-40B4-BE49-F238E27FC236}">
                <a16:creationId xmlns:a16="http://schemas.microsoft.com/office/drawing/2014/main" id="{1E0775F3-4AAB-1A4E-AD71-DCD98D56E5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D0F2683-DCD4-6249-974D-6BEFF18FCD4D}"/>
              </a:ext>
            </a:extLst>
          </p:cNvPr>
          <p:cNvSpPr>
            <a:spLocks noGrp="1"/>
          </p:cNvSpPr>
          <p:nvPr>
            <p:ph type="body" sz="half" idx="2"/>
          </p:nvPr>
        </p:nvSpPr>
        <p:spPr>
          <a:xfrm>
            <a:off x="836612" y="2697795"/>
            <a:ext cx="3932237" cy="3163255"/>
          </a:xfrm>
          <a:prstGeom prst="rect">
            <a:avLst/>
          </a:prstGeom>
        </p:spPr>
        <p:txBody>
          <a:bodyPr/>
          <a:lstStyle>
            <a:lvl1pPr marL="0" indent="0">
              <a:buNone/>
              <a:defRPr sz="1600">
                <a:latin typeface="DM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Tree>
    <p:extLst>
      <p:ext uri="{BB962C8B-B14F-4D97-AF65-F5344CB8AC3E}">
        <p14:creationId xmlns:p14="http://schemas.microsoft.com/office/powerpoint/2010/main" val="293918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0372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image" Target="../media/image5.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em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heme" Target="../theme/theme2.xml"/><Relationship Id="rId7" Type="http://schemas.openxmlformats.org/officeDocument/2006/relationships/image" Target="../media/image8.emf"/><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7.emf"/><Relationship Id="rId5" Type="http://schemas.openxmlformats.org/officeDocument/2006/relationships/image" Target="../media/image6.jp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12.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9B14F6AD-D313-0C42-9CDF-E0AD03A43074}"/>
              </a:ext>
            </a:extLst>
          </p:cNvPr>
          <p:cNvPicPr>
            <a:picLocks noChangeAspect="1"/>
          </p:cNvPicPr>
          <p:nvPr userDrawn="1"/>
        </p:nvPicPr>
        <p:blipFill>
          <a:blip r:embed="rId12"/>
          <a:stretch>
            <a:fillRect/>
          </a:stretch>
        </p:blipFill>
        <p:spPr>
          <a:xfrm>
            <a:off x="0" y="-43070"/>
            <a:ext cx="12192000" cy="6944140"/>
          </a:xfrm>
          <a:prstGeom prst="rect">
            <a:avLst/>
          </a:prstGeom>
        </p:spPr>
      </p:pic>
      <p:sp>
        <p:nvSpPr>
          <p:cNvPr id="21" name="Rectángulo 20">
            <a:extLst>
              <a:ext uri="{FF2B5EF4-FFF2-40B4-BE49-F238E27FC236}">
                <a16:creationId xmlns:a16="http://schemas.microsoft.com/office/drawing/2014/main" id="{0ED5A934-8EF7-F64A-AF32-E7E8F71B2CBA}"/>
              </a:ext>
            </a:extLst>
          </p:cNvPr>
          <p:cNvSpPr/>
          <p:nvPr userDrawn="1"/>
        </p:nvSpPr>
        <p:spPr>
          <a:xfrm>
            <a:off x="309282" y="295835"/>
            <a:ext cx="11591365" cy="6279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Marcador de pie de página 4">
            <a:extLst>
              <a:ext uri="{FF2B5EF4-FFF2-40B4-BE49-F238E27FC236}">
                <a16:creationId xmlns:a16="http://schemas.microsoft.com/office/drawing/2014/main" id="{D30C1E89-8D3E-FF43-8175-B146D4974D57}"/>
              </a:ext>
            </a:extLst>
          </p:cNvPr>
          <p:cNvSpPr txBox="1">
            <a:spLocks/>
          </p:cNvSpPr>
          <p:nvPr userDrawn="1"/>
        </p:nvSpPr>
        <p:spPr>
          <a:xfrm>
            <a:off x="429550" y="6238523"/>
            <a:ext cx="2439749" cy="365125"/>
          </a:xfrm>
          <a:prstGeom prst="rect">
            <a:avLst/>
          </a:prstGeom>
        </p:spPr>
        <p:txBody>
          <a:bodyPr/>
          <a:lstStyle>
            <a:defPPr>
              <a:defRPr lang="es-ES"/>
            </a:defPPr>
            <a:lvl1pPr marL="0" algn="l" defTabSz="914400" rtl="0" eaLnBrk="1" latinLnBrk="0" hangingPunct="1">
              <a:defRPr sz="1200" kern="1200">
                <a:solidFill>
                  <a:schemeClr val="tx1"/>
                </a:solidFill>
                <a:latin typeface="DM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t>El Poder de la FORMACI</a:t>
            </a:r>
          </a:p>
        </p:txBody>
      </p:sp>
      <p:pic>
        <p:nvPicPr>
          <p:cNvPr id="30" name="Imagen 29">
            <a:extLst>
              <a:ext uri="{FF2B5EF4-FFF2-40B4-BE49-F238E27FC236}">
                <a16:creationId xmlns:a16="http://schemas.microsoft.com/office/drawing/2014/main" id="{CEB793E5-D4E0-DB43-9453-36B7320E926F}"/>
              </a:ext>
            </a:extLst>
          </p:cNvPr>
          <p:cNvPicPr>
            <a:picLocks noChangeAspect="1"/>
          </p:cNvPicPr>
          <p:nvPr userDrawn="1"/>
        </p:nvPicPr>
        <p:blipFill>
          <a:blip r:embed="rId13"/>
          <a:stretch>
            <a:fillRect/>
          </a:stretch>
        </p:blipFill>
        <p:spPr>
          <a:xfrm>
            <a:off x="2083334" y="6302614"/>
            <a:ext cx="252348" cy="144199"/>
          </a:xfrm>
          <a:prstGeom prst="rect">
            <a:avLst/>
          </a:prstGeom>
        </p:spPr>
      </p:pic>
      <p:pic>
        <p:nvPicPr>
          <p:cNvPr id="11" name="Imagen 10">
            <a:extLst>
              <a:ext uri="{FF2B5EF4-FFF2-40B4-BE49-F238E27FC236}">
                <a16:creationId xmlns:a16="http://schemas.microsoft.com/office/drawing/2014/main" id="{36EA61A0-A50B-3345-AD25-070677F92B2F}"/>
              </a:ext>
            </a:extLst>
          </p:cNvPr>
          <p:cNvPicPr>
            <a:picLocks noChangeAspect="1"/>
          </p:cNvPicPr>
          <p:nvPr userDrawn="1"/>
        </p:nvPicPr>
        <p:blipFill>
          <a:blip r:embed="rId14"/>
          <a:stretch>
            <a:fillRect/>
          </a:stretch>
        </p:blipFill>
        <p:spPr>
          <a:xfrm>
            <a:off x="1060798" y="437946"/>
            <a:ext cx="1494512" cy="246463"/>
          </a:xfrm>
          <a:prstGeom prst="rect">
            <a:avLst/>
          </a:prstGeom>
        </p:spPr>
      </p:pic>
      <p:pic>
        <p:nvPicPr>
          <p:cNvPr id="23" name="Imagen 22">
            <a:extLst>
              <a:ext uri="{FF2B5EF4-FFF2-40B4-BE49-F238E27FC236}">
                <a16:creationId xmlns:a16="http://schemas.microsoft.com/office/drawing/2014/main" id="{235C1D53-08CD-DD4D-9C95-D0A99295F672}"/>
              </a:ext>
            </a:extLst>
          </p:cNvPr>
          <p:cNvPicPr>
            <a:picLocks noChangeAspect="1"/>
          </p:cNvPicPr>
          <p:nvPr userDrawn="1"/>
        </p:nvPicPr>
        <p:blipFill>
          <a:blip r:embed="rId15"/>
          <a:srcRect/>
          <a:stretch/>
        </p:blipFill>
        <p:spPr>
          <a:xfrm>
            <a:off x="318568" y="333769"/>
            <a:ext cx="742230" cy="422748"/>
          </a:xfrm>
          <a:prstGeom prst="rect">
            <a:avLst/>
          </a:prstGeom>
        </p:spPr>
      </p:pic>
      <p:pic>
        <p:nvPicPr>
          <p:cNvPr id="9" name="Imagen 8">
            <a:extLst>
              <a:ext uri="{FF2B5EF4-FFF2-40B4-BE49-F238E27FC236}">
                <a16:creationId xmlns:a16="http://schemas.microsoft.com/office/drawing/2014/main" id="{94A6E028-75B9-9D4D-B39A-7D856FC97D12}"/>
              </a:ext>
            </a:extLst>
          </p:cNvPr>
          <p:cNvPicPr>
            <a:picLocks noChangeAspect="1"/>
          </p:cNvPicPr>
          <p:nvPr userDrawn="1"/>
        </p:nvPicPr>
        <p:blipFill>
          <a:blip r:embed="rId16"/>
          <a:stretch>
            <a:fillRect/>
          </a:stretch>
        </p:blipFill>
        <p:spPr>
          <a:xfrm>
            <a:off x="10865373" y="451716"/>
            <a:ext cx="800748" cy="304801"/>
          </a:xfrm>
          <a:prstGeom prst="rect">
            <a:avLst/>
          </a:prstGeom>
        </p:spPr>
      </p:pic>
    </p:spTree>
    <p:extLst>
      <p:ext uri="{BB962C8B-B14F-4D97-AF65-F5344CB8AC3E}">
        <p14:creationId xmlns:p14="http://schemas.microsoft.com/office/powerpoint/2010/main" val="132283698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700" r:id="rId7"/>
    <p:sldLayoutId id="2147483701" r:id="rId8"/>
    <p:sldLayoutId id="2147483699" r:id="rId9"/>
    <p:sldLayoutId id="214748370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C5FE84E4-540D-6A4E-8F73-1CF8F1245D8B}"/>
              </a:ext>
            </a:extLst>
          </p:cNvPr>
          <p:cNvPicPr>
            <a:picLocks noChangeAspect="1"/>
          </p:cNvPicPr>
          <p:nvPr userDrawn="1"/>
        </p:nvPicPr>
        <p:blipFill>
          <a:blip r:embed="rId4"/>
          <a:stretch>
            <a:fillRect/>
          </a:stretch>
        </p:blipFill>
        <p:spPr>
          <a:xfrm>
            <a:off x="0" y="-43070"/>
            <a:ext cx="12192000" cy="6944140"/>
          </a:xfrm>
          <a:prstGeom prst="rect">
            <a:avLst/>
          </a:prstGeom>
        </p:spPr>
      </p:pic>
      <p:pic>
        <p:nvPicPr>
          <p:cNvPr id="10" name="Imagen 9">
            <a:extLst>
              <a:ext uri="{FF2B5EF4-FFF2-40B4-BE49-F238E27FC236}">
                <a16:creationId xmlns:a16="http://schemas.microsoft.com/office/drawing/2014/main" id="{25D4CBED-082C-FC42-B008-DFEA982BFFEC}"/>
              </a:ext>
            </a:extLst>
          </p:cNvPr>
          <p:cNvPicPr>
            <a:picLocks noChangeAspect="1"/>
          </p:cNvPicPr>
          <p:nvPr userDrawn="1"/>
        </p:nvPicPr>
        <p:blipFill>
          <a:blip r:embed="rId5"/>
          <a:stretch>
            <a:fillRect/>
          </a:stretch>
        </p:blipFill>
        <p:spPr>
          <a:xfrm>
            <a:off x="309282" y="282386"/>
            <a:ext cx="11573436" cy="6293227"/>
          </a:xfrm>
          <a:prstGeom prst="rect">
            <a:avLst/>
          </a:prstGeom>
        </p:spPr>
      </p:pic>
      <p:pic>
        <p:nvPicPr>
          <p:cNvPr id="35" name="Imagen 34">
            <a:extLst>
              <a:ext uri="{FF2B5EF4-FFF2-40B4-BE49-F238E27FC236}">
                <a16:creationId xmlns:a16="http://schemas.microsoft.com/office/drawing/2014/main" id="{8E75BF54-7F44-C347-BFFD-F39ADB8FDCEB}"/>
              </a:ext>
            </a:extLst>
          </p:cNvPr>
          <p:cNvPicPr>
            <a:picLocks noChangeAspect="1"/>
          </p:cNvPicPr>
          <p:nvPr userDrawn="1"/>
        </p:nvPicPr>
        <p:blipFill>
          <a:blip r:embed="rId6"/>
          <a:stretch>
            <a:fillRect/>
          </a:stretch>
        </p:blipFill>
        <p:spPr>
          <a:xfrm>
            <a:off x="466309" y="407893"/>
            <a:ext cx="478498" cy="272789"/>
          </a:xfrm>
          <a:prstGeom prst="rect">
            <a:avLst/>
          </a:prstGeom>
        </p:spPr>
      </p:pic>
      <p:pic>
        <p:nvPicPr>
          <p:cNvPr id="19" name="Imagen 18">
            <a:extLst>
              <a:ext uri="{FF2B5EF4-FFF2-40B4-BE49-F238E27FC236}">
                <a16:creationId xmlns:a16="http://schemas.microsoft.com/office/drawing/2014/main" id="{F7E429E3-C65C-664E-BAC3-461C6585C924}"/>
              </a:ext>
            </a:extLst>
          </p:cNvPr>
          <p:cNvPicPr>
            <a:picLocks noChangeAspect="1"/>
          </p:cNvPicPr>
          <p:nvPr userDrawn="1"/>
        </p:nvPicPr>
        <p:blipFill>
          <a:blip r:embed="rId7"/>
          <a:stretch>
            <a:fillRect/>
          </a:stretch>
        </p:blipFill>
        <p:spPr>
          <a:xfrm>
            <a:off x="1160706" y="433376"/>
            <a:ext cx="1512343" cy="245719"/>
          </a:xfrm>
          <a:prstGeom prst="rect">
            <a:avLst/>
          </a:prstGeom>
        </p:spPr>
      </p:pic>
      <p:pic>
        <p:nvPicPr>
          <p:cNvPr id="7" name="Imagen 6">
            <a:extLst>
              <a:ext uri="{FF2B5EF4-FFF2-40B4-BE49-F238E27FC236}">
                <a16:creationId xmlns:a16="http://schemas.microsoft.com/office/drawing/2014/main" id="{C1077052-91CB-F147-862E-B15518530E9E}"/>
              </a:ext>
            </a:extLst>
          </p:cNvPr>
          <p:cNvPicPr>
            <a:picLocks noChangeAspect="1"/>
          </p:cNvPicPr>
          <p:nvPr userDrawn="1"/>
        </p:nvPicPr>
        <p:blipFill>
          <a:blip r:embed="rId8"/>
          <a:stretch>
            <a:fillRect/>
          </a:stretch>
        </p:blipFill>
        <p:spPr>
          <a:xfrm>
            <a:off x="10245984" y="117991"/>
            <a:ext cx="1811689" cy="1019075"/>
          </a:xfrm>
          <a:prstGeom prst="rect">
            <a:avLst/>
          </a:prstGeom>
        </p:spPr>
      </p:pic>
    </p:spTree>
    <p:extLst>
      <p:ext uri="{BB962C8B-B14F-4D97-AF65-F5344CB8AC3E}">
        <p14:creationId xmlns:p14="http://schemas.microsoft.com/office/powerpoint/2010/main" val="417556490"/>
      </p:ext>
    </p:extLst>
  </p:cSld>
  <p:clrMap bg1="lt1" tx1="dk1" bg2="lt2" tx2="dk2" accent1="accent1" accent2="accent2" accent3="accent3" accent4="accent4" accent5="accent5" accent6="accent6" hlink="hlink" folHlink="folHlink"/>
  <p:sldLayoutIdLst>
    <p:sldLayoutId id="2147483703" r:id="rId1"/>
    <p:sldLayoutId id="214748370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E74171D-AFF1-EE46-9E6E-80B61294EDAE}"/>
              </a:ext>
            </a:extLst>
          </p:cNvPr>
          <p:cNvPicPr>
            <a:picLocks noChangeAspect="1"/>
          </p:cNvPicPr>
          <p:nvPr userDrawn="1"/>
        </p:nvPicPr>
        <p:blipFill>
          <a:blip r:embed="rId4"/>
          <a:stretch>
            <a:fillRect/>
          </a:stretch>
        </p:blipFill>
        <p:spPr>
          <a:xfrm>
            <a:off x="0" y="-43070"/>
            <a:ext cx="12192000" cy="6944140"/>
          </a:xfrm>
          <a:prstGeom prst="rect">
            <a:avLst/>
          </a:prstGeom>
        </p:spPr>
      </p:pic>
      <p:pic>
        <p:nvPicPr>
          <p:cNvPr id="11" name="Imagen 10">
            <a:extLst>
              <a:ext uri="{FF2B5EF4-FFF2-40B4-BE49-F238E27FC236}">
                <a16:creationId xmlns:a16="http://schemas.microsoft.com/office/drawing/2014/main" id="{0FF72C09-F4E6-844F-A9EB-8CD490207E13}"/>
              </a:ext>
            </a:extLst>
          </p:cNvPr>
          <p:cNvPicPr>
            <a:picLocks noChangeAspect="1"/>
          </p:cNvPicPr>
          <p:nvPr userDrawn="1"/>
        </p:nvPicPr>
        <p:blipFill>
          <a:blip r:embed="rId5"/>
          <a:stretch>
            <a:fillRect/>
          </a:stretch>
        </p:blipFill>
        <p:spPr>
          <a:xfrm rot="16200000">
            <a:off x="9467712" y="150550"/>
            <a:ext cx="3331514" cy="3030415"/>
          </a:xfrm>
          <a:prstGeom prst="rect">
            <a:avLst/>
          </a:prstGeom>
        </p:spPr>
      </p:pic>
      <p:pic>
        <p:nvPicPr>
          <p:cNvPr id="6" name="Imagen 5">
            <a:extLst>
              <a:ext uri="{FF2B5EF4-FFF2-40B4-BE49-F238E27FC236}">
                <a16:creationId xmlns:a16="http://schemas.microsoft.com/office/drawing/2014/main" id="{05C89694-12BD-8F4B-9FE0-FE3B504F6579}"/>
              </a:ext>
            </a:extLst>
          </p:cNvPr>
          <p:cNvPicPr>
            <a:picLocks noChangeAspect="1"/>
          </p:cNvPicPr>
          <p:nvPr userDrawn="1"/>
        </p:nvPicPr>
        <p:blipFill>
          <a:blip r:embed="rId6"/>
          <a:stretch>
            <a:fillRect/>
          </a:stretch>
        </p:blipFill>
        <p:spPr>
          <a:xfrm>
            <a:off x="4456792" y="856800"/>
            <a:ext cx="9773557" cy="5566678"/>
          </a:xfrm>
          <a:prstGeom prst="rect">
            <a:avLst/>
          </a:prstGeom>
        </p:spPr>
      </p:pic>
      <p:pic>
        <p:nvPicPr>
          <p:cNvPr id="8" name="Imagen 7">
            <a:extLst>
              <a:ext uri="{FF2B5EF4-FFF2-40B4-BE49-F238E27FC236}">
                <a16:creationId xmlns:a16="http://schemas.microsoft.com/office/drawing/2014/main" id="{6A8C9FC6-D51E-4544-AA46-B047693AE6C3}"/>
              </a:ext>
            </a:extLst>
          </p:cNvPr>
          <p:cNvPicPr>
            <a:picLocks noChangeAspect="1"/>
          </p:cNvPicPr>
          <p:nvPr userDrawn="1"/>
        </p:nvPicPr>
        <p:blipFill>
          <a:blip r:embed="rId7"/>
          <a:stretch>
            <a:fillRect/>
          </a:stretch>
        </p:blipFill>
        <p:spPr>
          <a:xfrm>
            <a:off x="6441621" y="3232638"/>
            <a:ext cx="9155077" cy="5214413"/>
          </a:xfrm>
          <a:prstGeom prst="rect">
            <a:avLst/>
          </a:prstGeom>
        </p:spPr>
      </p:pic>
    </p:spTree>
    <p:extLst>
      <p:ext uri="{BB962C8B-B14F-4D97-AF65-F5344CB8AC3E}">
        <p14:creationId xmlns:p14="http://schemas.microsoft.com/office/powerpoint/2010/main" val="1173409212"/>
      </p:ext>
    </p:extLst>
  </p:cSld>
  <p:clrMap bg1="lt1" tx1="dk1" bg2="lt2" tx2="dk2" accent1="accent1" accent2="accent2" accent3="accent3" accent4="accent4" accent5="accent5" accent6="accent6" hlink="hlink" folHlink="folHlink"/>
  <p:sldLayoutIdLst>
    <p:sldLayoutId id="2147483706" r:id="rId1"/>
    <p:sldLayoutId id="214748370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jpeg"/><Relationship Id="rId1" Type="http://schemas.openxmlformats.org/officeDocument/2006/relationships/slideLayout" Target="../slideLayouts/slideLayout9.xml"/><Relationship Id="rId4" Type="http://schemas.openxmlformats.org/officeDocument/2006/relationships/image" Target="../media/image192.jpeg"/></Relationships>
</file>

<file path=ppt/slides/_rels/slide105.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jpeg"/><Relationship Id="rId1" Type="http://schemas.openxmlformats.org/officeDocument/2006/relationships/slideLayout" Target="../slideLayouts/slideLayout9.xml"/><Relationship Id="rId6" Type="http://schemas.openxmlformats.org/officeDocument/2006/relationships/image" Target="../media/image197.jpeg"/><Relationship Id="rId5" Type="http://schemas.openxmlformats.org/officeDocument/2006/relationships/image" Target="../media/image196.png"/><Relationship Id="rId4" Type="http://schemas.openxmlformats.org/officeDocument/2006/relationships/image" Target="../media/image195.png"/></Relationships>
</file>

<file path=ppt/slides/_rels/slide106.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5.png"/><Relationship Id="rId1" Type="http://schemas.openxmlformats.org/officeDocument/2006/relationships/slideLayout" Target="../slideLayouts/slideLayout9.xml"/><Relationship Id="rId4" Type="http://schemas.openxmlformats.org/officeDocument/2006/relationships/image" Target="../media/image199.png"/></Relationships>
</file>

<file path=ppt/slides/_rels/slide107.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5.png"/><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0.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3" Type="http://schemas.openxmlformats.org/officeDocument/2006/relationships/image" Target="../media/image206.png"/><Relationship Id="rId7" Type="http://schemas.openxmlformats.org/officeDocument/2006/relationships/image" Target="../media/image210.png"/><Relationship Id="rId2" Type="http://schemas.openxmlformats.org/officeDocument/2006/relationships/image" Target="../media/image205.png"/><Relationship Id="rId1" Type="http://schemas.openxmlformats.org/officeDocument/2006/relationships/slideLayout" Target="../slideLayouts/slideLayout9.xml"/><Relationship Id="rId6" Type="http://schemas.openxmlformats.org/officeDocument/2006/relationships/image" Target="../media/image209.png"/><Relationship Id="rId5" Type="http://schemas.openxmlformats.org/officeDocument/2006/relationships/image" Target="../media/image208.png"/><Relationship Id="rId4" Type="http://schemas.openxmlformats.org/officeDocument/2006/relationships/image" Target="../media/image207.png"/></Relationships>
</file>

<file path=ppt/slides/_rels/slide113.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11.png"/><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12.png"/><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13.png"/><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9.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6.jpg"/><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emf"/><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1.png"/><Relationship Id="rId3" Type="http://schemas.openxmlformats.org/officeDocument/2006/relationships/diagramLayout" Target="../diagrams/layout4.xml"/><Relationship Id="rId7" Type="http://schemas.openxmlformats.org/officeDocument/2006/relationships/image" Target="../media/image56.png"/><Relationship Id="rId12" Type="http://schemas.openxmlformats.org/officeDocument/2006/relationships/image" Target="../media/image60.svg"/><Relationship Id="rId2" Type="http://schemas.openxmlformats.org/officeDocument/2006/relationships/diagramData" Target="../diagrams/data4.xml"/><Relationship Id="rId16" Type="http://schemas.openxmlformats.org/officeDocument/2006/relationships/image" Target="../media/image64.svg"/><Relationship Id="rId1" Type="http://schemas.openxmlformats.org/officeDocument/2006/relationships/slideLayout" Target="../slideLayouts/slideLayout9.xml"/><Relationship Id="rId6" Type="http://schemas.microsoft.com/office/2007/relationships/diagramDrawing" Target="../diagrams/drawing4.xml"/><Relationship Id="rId11" Type="http://schemas.openxmlformats.org/officeDocument/2006/relationships/image" Target="../media/image59.png"/><Relationship Id="rId5" Type="http://schemas.openxmlformats.org/officeDocument/2006/relationships/diagramColors" Target="../diagrams/colors4.xml"/><Relationship Id="rId15" Type="http://schemas.openxmlformats.org/officeDocument/2006/relationships/image" Target="../media/image63.png"/><Relationship Id="rId10" Type="http://schemas.openxmlformats.org/officeDocument/2006/relationships/image" Target="../media/image47.png"/><Relationship Id="rId4" Type="http://schemas.openxmlformats.org/officeDocument/2006/relationships/diagramQuickStyle" Target="../diagrams/quickStyle4.xml"/><Relationship Id="rId9" Type="http://schemas.openxmlformats.org/officeDocument/2006/relationships/image" Target="../media/image58.jpeg"/><Relationship Id="rId14" Type="http://schemas.openxmlformats.org/officeDocument/2006/relationships/image" Target="../media/image62.sv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3.png"/><Relationship Id="rId1" Type="http://schemas.openxmlformats.org/officeDocument/2006/relationships/slideLayout" Target="../slideLayouts/slideLayout9.xml"/><Relationship Id="rId6" Type="http://schemas.openxmlformats.org/officeDocument/2006/relationships/image" Target="../media/image67.png"/><Relationship Id="rId5" Type="http://schemas.openxmlformats.org/officeDocument/2006/relationships/image" Target="../media/image24.pn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47.png"/><Relationship Id="rId5" Type="http://schemas.openxmlformats.org/officeDocument/2006/relationships/image" Target="../media/image69.svg"/><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46.jp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77.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9.png"/><Relationship Id="rId1" Type="http://schemas.openxmlformats.org/officeDocument/2006/relationships/slideLayout" Target="../slideLayouts/slideLayout9.xml"/><Relationship Id="rId5" Type="http://schemas.openxmlformats.org/officeDocument/2006/relationships/image" Target="../media/image81.png"/><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8.png"/><Relationship Id="rId1" Type="http://schemas.openxmlformats.org/officeDocument/2006/relationships/slideLayout" Target="../slideLayouts/slideLayout9.xml"/><Relationship Id="rId5" Type="http://schemas.openxmlformats.org/officeDocument/2006/relationships/image" Target="../media/image89.png"/><Relationship Id="rId4" Type="http://schemas.openxmlformats.org/officeDocument/2006/relationships/image" Target="../media/image76.png"/></Relationships>
</file>

<file path=ppt/slides/_rels/slide4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9.xml"/><Relationship Id="rId5" Type="http://schemas.openxmlformats.org/officeDocument/2006/relationships/image" Target="../media/image97.png"/><Relationship Id="rId4" Type="http://schemas.openxmlformats.org/officeDocument/2006/relationships/image" Target="../media/image96.png"/></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9.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5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03.png"/><Relationship Id="rId1" Type="http://schemas.openxmlformats.org/officeDocument/2006/relationships/slideLayout" Target="../slideLayouts/slideLayout9.xml"/><Relationship Id="rId5" Type="http://schemas.openxmlformats.org/officeDocument/2006/relationships/image" Target="../media/image105.png"/><Relationship Id="rId4" Type="http://schemas.openxmlformats.org/officeDocument/2006/relationships/image" Target="../media/image104.png"/></Relationships>
</file>

<file path=ppt/slides/_rels/slide5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09.png"/></Relationships>
</file>

<file path=ppt/slides/_rels/slide5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chart" Target="../charts/chart4.xml"/></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chart" Target="../charts/chart5.xml"/></Relationships>
</file>

<file path=ppt/slides/_rels/slide6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114.png"/><Relationship Id="rId4" Type="http://schemas.openxmlformats.org/officeDocument/2006/relationships/image" Target="../media/image113.png"/></Relationships>
</file>

<file path=ppt/slides/_rels/slide6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9.xml"/><Relationship Id="rId5" Type="http://schemas.openxmlformats.org/officeDocument/2006/relationships/image" Target="../media/image119.png"/><Relationship Id="rId4" Type="http://schemas.openxmlformats.org/officeDocument/2006/relationships/image" Target="../media/image118.jpeg"/></Relationships>
</file>

<file path=ppt/slides/_rels/slide6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122.png"/><Relationship Id="rId4" Type="http://schemas.openxmlformats.org/officeDocument/2006/relationships/image" Target="../media/image121.png"/></Relationships>
</file>

<file path=ppt/slides/_rels/slide6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png"/><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6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30.jpeg"/></Relationships>
</file>

<file path=ppt/slides/_rels/slide6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26.jpeg"/><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27.png"/></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34.png"/><Relationship Id="rId1" Type="http://schemas.openxmlformats.org/officeDocument/2006/relationships/slideLayout" Target="../slideLayouts/slideLayout9.xml"/><Relationship Id="rId5" Type="http://schemas.openxmlformats.org/officeDocument/2006/relationships/image" Target="../media/image136.png"/><Relationship Id="rId4" Type="http://schemas.openxmlformats.org/officeDocument/2006/relationships/image" Target="../media/image135.png"/></Relationships>
</file>

<file path=ppt/slides/_rels/slide7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gif"/><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40.jpeg"/></Relationships>
</file>

<file path=ppt/slides/_rels/slide7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41.jpeg"/><Relationship Id="rId1" Type="http://schemas.openxmlformats.org/officeDocument/2006/relationships/slideLayout" Target="../slideLayouts/slideLayout9.xml"/><Relationship Id="rId4" Type="http://schemas.openxmlformats.org/officeDocument/2006/relationships/image" Target="../media/image142.png"/></Relationships>
</file>

<file path=ppt/slides/_rels/slide7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7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27.png"/></Relationships>
</file>

<file path=ppt/slides/_rels/slide7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50.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9.xml"/><Relationship Id="rId4" Type="http://schemas.openxmlformats.org/officeDocument/2006/relationships/image" Target="../media/image155.png"/></Relationships>
</file>

<file path=ppt/slides/_rels/slide8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9.xml"/><Relationship Id="rId5" Type="http://schemas.openxmlformats.org/officeDocument/2006/relationships/image" Target="../media/image158.png"/><Relationship Id="rId4" Type="http://schemas.openxmlformats.org/officeDocument/2006/relationships/image" Target="../media/image155.png"/></Relationships>
</file>

<file path=ppt/slides/_rels/slide8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62.png"/><Relationship Id="rId5" Type="http://schemas.openxmlformats.org/officeDocument/2006/relationships/image" Target="../media/image161.emf"/><Relationship Id="rId4" Type="http://schemas.openxmlformats.org/officeDocument/2006/relationships/image" Target="../media/image160.png"/></Relationships>
</file>

<file path=ppt/slides/_rels/slide85.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1.xml"/><Relationship Id="rId5" Type="http://schemas.openxmlformats.org/officeDocument/2006/relationships/image" Target="../media/image167.png"/><Relationship Id="rId4" Type="http://schemas.openxmlformats.org/officeDocument/2006/relationships/image" Target="../media/image166.gif"/></Relationships>
</file>

<file path=ppt/slides/_rels/slide87.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png"/><Relationship Id="rId1" Type="http://schemas.openxmlformats.org/officeDocument/2006/relationships/slideLayout" Target="../slideLayouts/slideLayout1.xml"/><Relationship Id="rId4" Type="http://schemas.openxmlformats.org/officeDocument/2006/relationships/image" Target="../media/image170.png"/></Relationships>
</file>

<file path=ppt/slides/_rels/slide88.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71.png"/><Relationship Id="rId1" Type="http://schemas.openxmlformats.org/officeDocument/2006/relationships/slideLayout" Target="../slideLayouts/slideLayout1.xml"/><Relationship Id="rId4" Type="http://schemas.openxmlformats.org/officeDocument/2006/relationships/image" Target="../media/image172.jpeg"/></Relationships>
</file>

<file path=ppt/slides/_rels/slide89.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9.xml"/><Relationship Id="rId4" Type="http://schemas.openxmlformats.org/officeDocument/2006/relationships/image" Target="../media/image176.png"/></Relationships>
</file>

<file path=ppt/slides/_rels/slide91.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6009899-9A5A-6944-B9F4-1049FDF4FE9A}"/>
              </a:ext>
            </a:extLst>
          </p:cNvPr>
          <p:cNvSpPr txBox="1"/>
          <p:nvPr/>
        </p:nvSpPr>
        <p:spPr>
          <a:xfrm>
            <a:off x="4057142" y="2551739"/>
            <a:ext cx="5023796" cy="769441"/>
          </a:xfrm>
          <a:prstGeom prst="rect">
            <a:avLst/>
          </a:prstGeom>
          <a:noFill/>
        </p:spPr>
        <p:txBody>
          <a:bodyPr wrap="square" rtlCol="0">
            <a:spAutoFit/>
          </a:bodyPr>
          <a:lstStyle/>
          <a:p>
            <a:r>
              <a:rPr lang="es-ES" sz="4400" dirty="0">
                <a:solidFill>
                  <a:schemeClr val="tx1"/>
                </a:solidFill>
                <a:latin typeface="DM Sans" pitchFamily="2" charset="77"/>
                <a:ea typeface="Rounded Mplus 1c" panose="020B0502020203020207" pitchFamily="34" charset="-128"/>
                <a:cs typeface="Rounded Mplus 1c" panose="020B0502020203020207" pitchFamily="34" charset="-128"/>
              </a:rPr>
              <a:t>Raquel de la Iglesia</a:t>
            </a:r>
          </a:p>
        </p:txBody>
      </p:sp>
      <p:sp>
        <p:nvSpPr>
          <p:cNvPr id="3" name="CuadroTexto 2">
            <a:extLst>
              <a:ext uri="{FF2B5EF4-FFF2-40B4-BE49-F238E27FC236}">
                <a16:creationId xmlns:a16="http://schemas.microsoft.com/office/drawing/2014/main" id="{41C0FD8A-C585-F649-A85C-ED13288B845A}"/>
              </a:ext>
            </a:extLst>
          </p:cNvPr>
          <p:cNvSpPr txBox="1"/>
          <p:nvPr/>
        </p:nvSpPr>
        <p:spPr>
          <a:xfrm>
            <a:off x="4093826" y="3198447"/>
            <a:ext cx="4500283" cy="400110"/>
          </a:xfrm>
          <a:prstGeom prst="rect">
            <a:avLst/>
          </a:prstGeom>
          <a:noFill/>
        </p:spPr>
        <p:txBody>
          <a:bodyPr wrap="square" rtlCol="0">
            <a:spAutoFit/>
          </a:bodyPr>
          <a:lstStyle/>
          <a:p>
            <a:r>
              <a:rPr lang="es-ES" sz="2000" dirty="0" err="1">
                <a:latin typeface="DM Sans" pitchFamily="2" charset="77"/>
                <a:ea typeface="Rounded Mplus 1c" panose="020B0502020203020207" pitchFamily="34" charset="-128"/>
                <a:cs typeface="Rounded Mplus 1c" panose="020B0502020203020207" pitchFamily="34" charset="-128"/>
              </a:rPr>
              <a:t>Scientific</a:t>
            </a:r>
            <a:r>
              <a:rPr lang="es-ES" sz="2000" dirty="0">
                <a:latin typeface="DM Sans" pitchFamily="2" charset="77"/>
                <a:ea typeface="Rounded Mplus 1c" panose="020B0502020203020207" pitchFamily="34" charset="-128"/>
                <a:cs typeface="Rounded Mplus 1c" panose="020B0502020203020207" pitchFamily="34" charset="-128"/>
              </a:rPr>
              <a:t> Marketing</a:t>
            </a:r>
            <a:endParaRPr lang="es-ES" sz="2000" dirty="0">
              <a:solidFill>
                <a:schemeClr val="tx1"/>
              </a:solidFill>
              <a:latin typeface="DM Sans" pitchFamily="2" charset="77"/>
              <a:ea typeface="Rounded Mplus 1c" panose="020B0502020203020207" pitchFamily="34" charset="-128"/>
              <a:cs typeface="Rounded Mplus 1c" panose="020B0502020203020207" pitchFamily="34" charset="-128"/>
            </a:endParaRPr>
          </a:p>
        </p:txBody>
      </p:sp>
      <p:pic>
        <p:nvPicPr>
          <p:cNvPr id="8" name="Imagen 7">
            <a:extLst>
              <a:ext uri="{FF2B5EF4-FFF2-40B4-BE49-F238E27FC236}">
                <a16:creationId xmlns:a16="http://schemas.microsoft.com/office/drawing/2014/main" id="{093D7501-D2D3-BF44-B2F7-394A2D1ADD24}"/>
              </a:ext>
            </a:extLst>
          </p:cNvPr>
          <p:cNvPicPr>
            <a:picLocks noChangeAspect="1"/>
          </p:cNvPicPr>
          <p:nvPr/>
        </p:nvPicPr>
        <p:blipFill>
          <a:blip r:embed="rId2"/>
          <a:stretch>
            <a:fillRect/>
          </a:stretch>
        </p:blipFill>
        <p:spPr>
          <a:xfrm>
            <a:off x="266310" y="2070378"/>
            <a:ext cx="4334790" cy="2468946"/>
          </a:xfrm>
          <a:prstGeom prst="rect">
            <a:avLst/>
          </a:prstGeom>
        </p:spPr>
      </p:pic>
      <p:pic>
        <p:nvPicPr>
          <p:cNvPr id="10" name="Imagen 9">
            <a:extLst>
              <a:ext uri="{FF2B5EF4-FFF2-40B4-BE49-F238E27FC236}">
                <a16:creationId xmlns:a16="http://schemas.microsoft.com/office/drawing/2014/main" id="{5883EE7F-24CA-BE4E-8854-3B42F8305B91}"/>
              </a:ext>
            </a:extLst>
          </p:cNvPr>
          <p:cNvPicPr>
            <a:picLocks noChangeAspect="1"/>
          </p:cNvPicPr>
          <p:nvPr/>
        </p:nvPicPr>
        <p:blipFill>
          <a:blip r:embed="rId3"/>
          <a:stretch>
            <a:fillRect/>
          </a:stretch>
        </p:blipFill>
        <p:spPr>
          <a:xfrm>
            <a:off x="4211363" y="3678445"/>
            <a:ext cx="2509296" cy="413813"/>
          </a:xfrm>
          <a:prstGeom prst="rect">
            <a:avLst/>
          </a:prstGeom>
        </p:spPr>
      </p:pic>
    </p:spTree>
    <p:extLst>
      <p:ext uri="{BB962C8B-B14F-4D97-AF65-F5344CB8AC3E}">
        <p14:creationId xmlns:p14="http://schemas.microsoft.com/office/powerpoint/2010/main" val="1622162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6350798" y="938048"/>
            <a:ext cx="5638002" cy="1679028"/>
          </a:xfrm>
          <a:prstGeom prst="rect">
            <a:avLst/>
          </a:prstGeom>
        </p:spPr>
        <p:txBody>
          <a:bodyPr vert="horz" lIns="91426" tIns="45713" rIns="91426" bIns="45713" rtlCol="0" anchor="ctr">
            <a:normAutofit/>
          </a:bodyPr>
          <a:lstStyle/>
          <a:p>
            <a:pPr marL="0" marR="0" lvl="0" indent="0" algn="ctr" defTabSz="1218960" rtl="0" eaLnBrk="1" fontAlgn="auto" latinLnBrk="0" hangingPunct="1">
              <a:lnSpc>
                <a:spcPct val="120000"/>
              </a:lnSpc>
              <a:spcBef>
                <a:spcPct val="0"/>
              </a:spcBef>
              <a:spcAft>
                <a:spcPts val="600"/>
              </a:spcAft>
              <a:buClrTx/>
              <a:buSzTx/>
              <a:buFontTx/>
              <a:buNone/>
              <a:tabLst/>
              <a:defRPr/>
            </a:pPr>
            <a:r>
              <a:rPr kumimoji="0" lang="es-ES" sz="2000" b="1" i="0" strike="noStrike" kern="1200" cap="none" spc="0" normalizeH="0" baseline="0" noProof="0" dirty="0">
                <a:ln>
                  <a:noFill/>
                </a:ln>
                <a:solidFill>
                  <a:srgbClr val="002060"/>
                </a:solidFill>
                <a:effectLst/>
                <a:uLnTx/>
                <a:uFillTx/>
                <a:latin typeface="DM Sans"/>
              </a:rPr>
              <a:t>DISBIOSIS</a:t>
            </a:r>
          </a:p>
          <a:p>
            <a:pPr marL="0" marR="0" lvl="0" indent="0" algn="ctr" defTabSz="1218960" rtl="0" eaLnBrk="1" fontAlgn="auto" latinLnBrk="0" hangingPunct="1">
              <a:lnSpc>
                <a:spcPct val="120000"/>
              </a:lnSpc>
              <a:spcBef>
                <a:spcPct val="0"/>
              </a:spcBef>
              <a:spcAft>
                <a:spcPts val="600"/>
              </a:spcAft>
              <a:buClrTx/>
              <a:buSzTx/>
              <a:buFontTx/>
              <a:buNone/>
              <a:tabLst/>
              <a:defRPr/>
            </a:pPr>
            <a:r>
              <a:rPr kumimoji="0" lang="es-ES" sz="2000" b="1" i="0" strike="noStrike" kern="1200" cap="none" spc="0" normalizeH="0" baseline="0" noProof="0" dirty="0">
                <a:ln>
                  <a:noFill/>
                </a:ln>
                <a:solidFill>
                  <a:srgbClr val="002060"/>
                </a:solidFill>
                <a:effectLst/>
                <a:uLnTx/>
                <a:uFillTx/>
                <a:latin typeface="DM Sans"/>
              </a:rPr>
              <a:t>INFECCIÓN BACTERIANA</a:t>
            </a:r>
          </a:p>
          <a:p>
            <a:pPr marL="0" marR="0" lvl="0" indent="0" algn="ctr" defTabSz="1218960" rtl="0" eaLnBrk="1" fontAlgn="auto" latinLnBrk="0" hangingPunct="1">
              <a:lnSpc>
                <a:spcPct val="120000"/>
              </a:lnSpc>
              <a:spcBef>
                <a:spcPct val="0"/>
              </a:spcBef>
              <a:spcAft>
                <a:spcPts val="600"/>
              </a:spcAft>
              <a:buClrTx/>
              <a:buSzTx/>
              <a:buFontTx/>
              <a:buNone/>
              <a:tabLst/>
              <a:defRPr/>
            </a:pPr>
            <a:r>
              <a:rPr kumimoji="0" lang="es-ES" sz="2000" b="1" i="0" strike="noStrike" kern="1200" cap="none" spc="0" normalizeH="0" baseline="0" noProof="0" dirty="0">
                <a:ln>
                  <a:noFill/>
                </a:ln>
                <a:solidFill>
                  <a:srgbClr val="002060"/>
                </a:solidFill>
                <a:effectLst/>
                <a:uLnTx/>
                <a:uFillTx/>
                <a:latin typeface="DM Sans"/>
              </a:rPr>
              <a:t>VAGINOSIS BACTERIANA</a:t>
            </a:r>
          </a:p>
        </p:txBody>
      </p:sp>
      <p:pic>
        <p:nvPicPr>
          <p:cNvPr id="1026" name="Picture 2" descr="Imagen que contiene tabla, comida, plato, alimentos&#10;&#10;Descripción generada automáticamente">
            <a:extLst>
              <a:ext uri="{FF2B5EF4-FFF2-40B4-BE49-F238E27FC236}">
                <a16:creationId xmlns:a16="http://schemas.microsoft.com/office/drawing/2014/main" id="{76B6151A-2FD4-46A8-BBF2-172E3687F9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077" r="-2" b="-2"/>
          <a:stretch/>
        </p:blipFill>
        <p:spPr bwMode="auto">
          <a:xfrm>
            <a:off x="577569" y="1067512"/>
            <a:ext cx="5773229" cy="4852440"/>
          </a:xfrm>
          <a:prstGeom prst="rect">
            <a:avLst/>
          </a:prstGeom>
          <a:solidFill>
            <a:srgbClr val="FFFFFF"/>
          </a:solidFill>
        </p:spPr>
      </p:pic>
      <p:sp>
        <p:nvSpPr>
          <p:cNvPr id="9" name="Rectangle 5"/>
          <p:cNvSpPr>
            <a:spLocks noChangeArrowheads="1"/>
          </p:cNvSpPr>
          <p:nvPr/>
        </p:nvSpPr>
        <p:spPr bwMode="auto">
          <a:xfrm>
            <a:off x="6604000" y="2759747"/>
            <a:ext cx="5384800" cy="3249139"/>
          </a:xfrm>
          <a:prstGeom prst="rect">
            <a:avLst/>
          </a:prstGeom>
        </p:spPr>
        <p:txBody>
          <a:bodyPr vert="horz" lIns="91426" tIns="45713" rIns="91426" bIns="45713" numCol="1" rtlCol="0" anchorCtr="0" compatLnSpc="1">
            <a:prstTxWarp prst="textNoShape">
              <a:avLst/>
            </a:prstTxWarp>
            <a:normAutofit/>
          </a:bodyPr>
          <a:lstStyle/>
          <a:p>
            <a:pPr marL="0" marR="0" lvl="0" indent="0" algn="l" defTabSz="1218960" rtl="0" eaLnBrk="1" fontAlgn="base" latinLnBrk="0" hangingPunct="1">
              <a:lnSpc>
                <a:spcPct val="124000"/>
              </a:lnSpc>
              <a:spcBef>
                <a:spcPct val="20000"/>
              </a:spcBef>
              <a:spcAft>
                <a:spcPct val="0"/>
              </a:spcAft>
              <a:buClrTx/>
              <a:buSzTx/>
              <a:buFont typeface="Arial" pitchFamily="34" charset="0"/>
              <a:buChar char="•"/>
              <a:tabLst>
                <a:tab pos="457200" algn="l"/>
              </a:tabLst>
              <a:defRPr/>
            </a:pPr>
            <a:r>
              <a:rPr kumimoji="0" lang="es-ES" sz="1600" b="0" i="0" u="none" strike="noStrike" kern="1200" cap="none" spc="0" normalizeH="0" baseline="0" noProof="0" dirty="0">
                <a:ln>
                  <a:noFill/>
                </a:ln>
                <a:solidFill>
                  <a:srgbClr val="002060"/>
                </a:solidFill>
                <a:effectLst/>
                <a:uLnTx/>
                <a:uFillTx/>
                <a:latin typeface="DM Sans"/>
              </a:rPr>
              <a:t>Asintomática</a:t>
            </a:r>
          </a:p>
          <a:p>
            <a:pPr marL="0" marR="0" lvl="0" indent="0" algn="l" defTabSz="1218960" rtl="0" eaLnBrk="1" fontAlgn="base" latinLnBrk="0" hangingPunct="1">
              <a:lnSpc>
                <a:spcPct val="124000"/>
              </a:lnSpc>
              <a:spcBef>
                <a:spcPct val="20000"/>
              </a:spcBef>
              <a:spcAft>
                <a:spcPct val="0"/>
              </a:spcAft>
              <a:buClrTx/>
              <a:buSzTx/>
              <a:buFont typeface="Arial" pitchFamily="34" charset="0"/>
              <a:buChar char="•"/>
              <a:tabLst>
                <a:tab pos="457200" algn="l"/>
              </a:tabLst>
              <a:defRPr/>
            </a:pPr>
            <a:r>
              <a:rPr kumimoji="0" lang="es-ES" sz="1600" b="0" i="0" u="none" strike="noStrike" kern="1200" cap="none" spc="0" normalizeH="0" baseline="0" noProof="0" dirty="0">
                <a:ln>
                  <a:noFill/>
                </a:ln>
                <a:solidFill>
                  <a:srgbClr val="002060"/>
                </a:solidFill>
                <a:effectLst/>
                <a:uLnTx/>
                <a:uFillTx/>
                <a:latin typeface="DM Sans"/>
              </a:rPr>
              <a:t>Secreción vaginal anormal </a:t>
            </a:r>
          </a:p>
          <a:p>
            <a:pPr marL="742950" marR="0" lvl="1" indent="-285750" algn="l" defTabSz="1218960" rtl="0" eaLnBrk="1" fontAlgn="base" latinLnBrk="0" hangingPunct="1">
              <a:lnSpc>
                <a:spcPct val="124000"/>
              </a:lnSpc>
              <a:spcBef>
                <a:spcPct val="20000"/>
              </a:spcBef>
              <a:spcAft>
                <a:spcPct val="0"/>
              </a:spcAft>
              <a:buClrTx/>
              <a:buSzTx/>
              <a:buFont typeface="Courier New" panose="02070309020205020404" pitchFamily="49" charset="0"/>
              <a:buChar char="o"/>
              <a:tabLst>
                <a:tab pos="457200" algn="l"/>
              </a:tabLst>
              <a:defRPr/>
            </a:pPr>
            <a:r>
              <a:rPr kumimoji="0" lang="es-ES" sz="1600" b="0" i="0" u="none" strike="noStrike" kern="1200" cap="none" spc="0" normalizeH="0" baseline="0" noProof="0" dirty="0">
                <a:ln>
                  <a:noFill/>
                </a:ln>
                <a:solidFill>
                  <a:srgbClr val="002060"/>
                </a:solidFill>
                <a:effectLst/>
                <a:uLnTx/>
                <a:uFillTx/>
                <a:latin typeface="DM Sans"/>
              </a:rPr>
              <a:t>Color: blanco o grisáceo </a:t>
            </a:r>
          </a:p>
          <a:p>
            <a:pPr marL="742950" marR="0" lvl="1" indent="-285750" algn="l" defTabSz="1218960" rtl="0" eaLnBrk="1" fontAlgn="base" latinLnBrk="0" hangingPunct="1">
              <a:lnSpc>
                <a:spcPct val="124000"/>
              </a:lnSpc>
              <a:spcBef>
                <a:spcPct val="20000"/>
              </a:spcBef>
              <a:spcAft>
                <a:spcPct val="0"/>
              </a:spcAft>
              <a:buClrTx/>
              <a:buSzTx/>
              <a:buFont typeface="Courier New" panose="02070309020205020404" pitchFamily="49" charset="0"/>
              <a:buChar char="o"/>
              <a:tabLst>
                <a:tab pos="457200" algn="l"/>
              </a:tabLst>
              <a:defRPr/>
            </a:pPr>
            <a:r>
              <a:rPr kumimoji="0" lang="es-ES" sz="1600" b="0" i="0" u="none" strike="noStrike" kern="1200" cap="none" spc="0" normalizeH="0" baseline="0" noProof="0" dirty="0">
                <a:ln>
                  <a:noFill/>
                </a:ln>
                <a:solidFill>
                  <a:srgbClr val="002060"/>
                </a:solidFill>
                <a:effectLst/>
                <a:uLnTx/>
                <a:uFillTx/>
                <a:latin typeface="DM Sans"/>
              </a:rPr>
              <a:t>Consistencia: poco espesa, espumosa o líquida</a:t>
            </a:r>
          </a:p>
          <a:p>
            <a:pPr marL="742950" marR="0" lvl="1" indent="-285750" algn="l" defTabSz="1218960" rtl="0" eaLnBrk="1" fontAlgn="base" latinLnBrk="0" hangingPunct="1">
              <a:lnSpc>
                <a:spcPct val="124000"/>
              </a:lnSpc>
              <a:spcBef>
                <a:spcPct val="20000"/>
              </a:spcBef>
              <a:spcAft>
                <a:spcPct val="0"/>
              </a:spcAft>
              <a:buClrTx/>
              <a:buSzTx/>
              <a:buFont typeface="Courier New" panose="02070309020205020404" pitchFamily="49" charset="0"/>
              <a:buChar char="o"/>
              <a:tabLst>
                <a:tab pos="457200" algn="l"/>
              </a:tabLst>
              <a:defRPr/>
            </a:pPr>
            <a:r>
              <a:rPr kumimoji="0" lang="es-ES" sz="1600" b="0" i="0" u="none" strike="noStrike" kern="1200" cap="none" spc="0" normalizeH="0" baseline="0" noProof="0" dirty="0">
                <a:ln>
                  <a:noFill/>
                </a:ln>
                <a:solidFill>
                  <a:srgbClr val="002060"/>
                </a:solidFill>
                <a:effectLst/>
                <a:uLnTx/>
                <a:uFillTx/>
                <a:latin typeface="DM Sans"/>
              </a:rPr>
              <a:t>Olor intenso, especialmente después de las relaciones sexuales</a:t>
            </a:r>
          </a:p>
          <a:p>
            <a:pPr marL="0" marR="0" lvl="0" indent="0" algn="l" defTabSz="1218960" rtl="0" eaLnBrk="1" fontAlgn="base" latinLnBrk="0" hangingPunct="1">
              <a:lnSpc>
                <a:spcPct val="124000"/>
              </a:lnSpc>
              <a:spcBef>
                <a:spcPct val="20000"/>
              </a:spcBef>
              <a:spcAft>
                <a:spcPct val="0"/>
              </a:spcAft>
              <a:buClrTx/>
              <a:buSzTx/>
              <a:buFont typeface="Arial" pitchFamily="34" charset="0"/>
              <a:buChar char="•"/>
              <a:tabLst>
                <a:tab pos="457200" algn="l"/>
              </a:tabLst>
              <a:defRPr/>
            </a:pPr>
            <a:r>
              <a:rPr kumimoji="0" lang="es-ES" sz="1600" b="0" i="0" u="none" strike="noStrike" kern="1200" cap="none" spc="0" normalizeH="0" baseline="0" noProof="0" dirty="0">
                <a:ln>
                  <a:noFill/>
                </a:ln>
                <a:solidFill>
                  <a:srgbClr val="002060"/>
                </a:solidFill>
                <a:effectLst/>
                <a:uLnTx/>
                <a:uFillTx/>
                <a:latin typeface="DM Sans"/>
              </a:rPr>
              <a:t>Sensación de ardor al orinar</a:t>
            </a:r>
          </a:p>
          <a:p>
            <a:pPr marL="0" marR="0" lvl="0" indent="0" algn="l" defTabSz="1218960" rtl="0" eaLnBrk="1" fontAlgn="base" latinLnBrk="0" hangingPunct="1">
              <a:lnSpc>
                <a:spcPct val="124000"/>
              </a:lnSpc>
              <a:spcBef>
                <a:spcPct val="20000"/>
              </a:spcBef>
              <a:spcAft>
                <a:spcPct val="0"/>
              </a:spcAft>
              <a:buClrTx/>
              <a:buSzTx/>
              <a:buFont typeface="Arial" pitchFamily="34" charset="0"/>
              <a:buChar char="•"/>
              <a:tabLst>
                <a:tab pos="457200" algn="l"/>
              </a:tabLst>
              <a:defRPr/>
            </a:pPr>
            <a:r>
              <a:rPr kumimoji="0" lang="es-ES" sz="1600" b="0" i="0" u="none" strike="noStrike" kern="1200" cap="none" spc="0" normalizeH="0" baseline="0" noProof="0" dirty="0">
                <a:ln>
                  <a:noFill/>
                </a:ln>
                <a:solidFill>
                  <a:srgbClr val="002060"/>
                </a:solidFill>
                <a:effectLst/>
                <a:uLnTx/>
                <a:uFillTx/>
                <a:latin typeface="DM Sans"/>
              </a:rPr>
              <a:t>Comezón alrededor de la vagina</a:t>
            </a:r>
          </a:p>
          <a:p>
            <a:pPr marL="0" marR="0" lvl="0" indent="0" algn="l" defTabSz="1218960" rtl="0" eaLnBrk="1" fontAlgn="base" latinLnBrk="0" hangingPunct="1">
              <a:lnSpc>
                <a:spcPct val="124000"/>
              </a:lnSpc>
              <a:spcBef>
                <a:spcPct val="20000"/>
              </a:spcBef>
              <a:spcAft>
                <a:spcPct val="0"/>
              </a:spcAft>
              <a:buClrTx/>
              <a:buSzTx/>
              <a:buFont typeface="Arial" pitchFamily="34" charset="0"/>
              <a:buChar char="•"/>
              <a:tabLst>
                <a:tab pos="457200" algn="l"/>
              </a:tabLst>
              <a:defRPr/>
            </a:pPr>
            <a:r>
              <a:rPr kumimoji="0" lang="es-ES" sz="1600" b="0" i="0" u="none" strike="noStrike" kern="1200" cap="none" spc="0" normalizeH="0" baseline="0" noProof="0" dirty="0">
                <a:ln>
                  <a:noFill/>
                </a:ln>
                <a:solidFill>
                  <a:srgbClr val="002060"/>
                </a:solidFill>
                <a:effectLst/>
                <a:uLnTx/>
                <a:uFillTx/>
                <a:latin typeface="DM Sans"/>
              </a:rPr>
              <a:t>Irritación vaginal</a:t>
            </a:r>
          </a:p>
        </p:txBody>
      </p:sp>
      <p:sp>
        <p:nvSpPr>
          <p:cNvPr id="73" name="Slide Number Placeholder 5">
            <a:extLst>
              <a:ext uri="{FF2B5EF4-FFF2-40B4-BE49-F238E27FC236}">
                <a16:creationId xmlns:a16="http://schemas.microsoft.com/office/drawing/2014/main" id="{BF65876D-8D7E-41D1-8336-9A58A06F78A7}"/>
              </a:ext>
            </a:extLst>
          </p:cNvPr>
          <p:cNvSpPr>
            <a:spLocks noGrp="1"/>
          </p:cNvSpPr>
          <p:nvPr>
            <p:ph type="sldNum" sz="quarter" idx="12"/>
          </p:nvPr>
        </p:nvSpPr>
        <p:spPr>
          <a:xfrm>
            <a:off x="8737600" y="6356368"/>
            <a:ext cx="2844800" cy="365125"/>
          </a:xfrm>
          <a:prstGeom prst="rect">
            <a:avLst/>
          </a:prstGeom>
        </p:spPr>
        <p:txBody>
          <a:bodyPr vert="horz" lIns="91426" tIns="45713" rIns="91426" bIns="45713" rtlCol="0" anchor="ctr"/>
          <a:lstStyle>
            <a:defPPr>
              <a:defRPr lang="es-E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32189497-ADBE-4219-974D-18071515EEB1}" type="slidenum">
              <a:rPr lang="es-ES" smtClean="0"/>
              <a:pPr marL="0" marR="0" lvl="0" indent="0" algn="r" defTabSz="914400" rtl="0" eaLnBrk="1" fontAlgn="auto" latinLnBrk="0" hangingPunct="1">
                <a:lnSpc>
                  <a:spcPct val="100000"/>
                </a:lnSpc>
                <a:spcBef>
                  <a:spcPts val="0"/>
                </a:spcBef>
                <a:spcAft>
                  <a:spcPts val="600"/>
                </a:spcAft>
                <a:buClrTx/>
                <a:buSzTx/>
                <a:buFontTx/>
                <a:buNone/>
                <a:tabLst/>
                <a:defRPr/>
              </a:pPr>
              <a:t>10</a:t>
            </a:fld>
            <a:endParaRPr kumimoji="0" lang="es-E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35141522"/>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0BF93D0-DC9C-420B-ACB9-4610937C9618}"/>
              </a:ext>
            </a:extLst>
          </p:cNvPr>
          <p:cNvPicPr>
            <a:picLocks noChangeAspect="1"/>
          </p:cNvPicPr>
          <p:nvPr/>
        </p:nvPicPr>
        <p:blipFill rotWithShape="1">
          <a:blip r:embed="rId2"/>
          <a:srcRect l="28906"/>
          <a:stretch/>
        </p:blipFill>
        <p:spPr>
          <a:xfrm>
            <a:off x="293440" y="159022"/>
            <a:ext cx="11605119" cy="5917323"/>
          </a:xfrm>
          <a:custGeom>
            <a:avLst/>
            <a:gdLst/>
            <a:ahLst/>
            <a:cxnLst/>
            <a:rect l="l" t="t" r="r" b="b"/>
            <a:pathLst>
              <a:path w="12188952" h="6216557">
                <a:moveTo>
                  <a:pt x="0" y="0"/>
                </a:moveTo>
                <a:lnTo>
                  <a:pt x="12188952" y="0"/>
                </a:lnTo>
                <a:lnTo>
                  <a:pt x="12188952" y="5609705"/>
                </a:lnTo>
                <a:lnTo>
                  <a:pt x="12049115" y="5640762"/>
                </a:lnTo>
                <a:cubicBezTo>
                  <a:pt x="10313281" y="6006147"/>
                  <a:pt x="8275571" y="6216557"/>
                  <a:pt x="6096001" y="6216557"/>
                </a:cubicBezTo>
                <a:cubicBezTo>
                  <a:pt x="3916432" y="6216557"/>
                  <a:pt x="1878721" y="6006147"/>
                  <a:pt x="142887" y="5640762"/>
                </a:cubicBezTo>
                <a:lnTo>
                  <a:pt x="0" y="5609028"/>
                </a:lnTo>
                <a:close/>
              </a:path>
            </a:pathLst>
          </a:custGeom>
        </p:spPr>
      </p:pic>
      <p:sp>
        <p:nvSpPr>
          <p:cNvPr id="9" name="CuadroTexto 8">
            <a:extLst>
              <a:ext uri="{FF2B5EF4-FFF2-40B4-BE49-F238E27FC236}">
                <a16:creationId xmlns:a16="http://schemas.microsoft.com/office/drawing/2014/main" id="{B67137D2-79A4-455E-BF4A-4C2BCB08C2DE}"/>
              </a:ext>
            </a:extLst>
          </p:cNvPr>
          <p:cNvSpPr txBox="1"/>
          <p:nvPr/>
        </p:nvSpPr>
        <p:spPr>
          <a:xfrm>
            <a:off x="334316" y="255362"/>
            <a:ext cx="6798004" cy="2862322"/>
          </a:xfrm>
          <a:prstGeom prst="rect">
            <a:avLst/>
          </a:prstGeom>
          <a:noFill/>
        </p:spPr>
        <p:txBody>
          <a:bodyPr wrap="square">
            <a:spAutoFit/>
          </a:bodyPr>
          <a:lstStyle/>
          <a:p>
            <a:pPr algn="l" fontAlgn="base"/>
            <a:r>
              <a:rPr lang="es-ES" sz="4000" b="1" i="0" dirty="0">
                <a:solidFill>
                  <a:srgbClr val="191919"/>
                </a:solidFill>
                <a:effectLst/>
                <a:latin typeface="Geomanist"/>
              </a:rPr>
              <a:t>Bienestar</a:t>
            </a:r>
          </a:p>
          <a:p>
            <a:pPr algn="l" fontAlgn="base"/>
            <a:endParaRPr lang="es-ES" sz="2800" b="1" i="0" dirty="0">
              <a:solidFill>
                <a:srgbClr val="191919"/>
              </a:solidFill>
              <a:effectLst/>
              <a:latin typeface="Geomanist"/>
            </a:endParaRPr>
          </a:p>
          <a:p>
            <a:pPr algn="l" fontAlgn="base"/>
            <a:r>
              <a:rPr lang="es-ES" sz="2800" b="0" i="0" dirty="0">
                <a:solidFill>
                  <a:srgbClr val="191919"/>
                </a:solidFill>
                <a:effectLst/>
                <a:latin typeface="inherit"/>
              </a:rPr>
              <a:t>El plus que te permitirá continuar con tu ritmo en los momentos que más lo necesites.</a:t>
            </a:r>
          </a:p>
          <a:p>
            <a:br>
              <a:rPr lang="es-ES" sz="2800" dirty="0"/>
            </a:br>
            <a:endParaRPr lang="es-ES" sz="2800" dirty="0"/>
          </a:p>
        </p:txBody>
      </p:sp>
    </p:spTree>
    <p:extLst>
      <p:ext uri="{BB962C8B-B14F-4D97-AF65-F5344CB8AC3E}">
        <p14:creationId xmlns:p14="http://schemas.microsoft.com/office/powerpoint/2010/main" val="252413637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6 Rectángulo redondeado">
            <a:extLst>
              <a:ext uri="{FF2B5EF4-FFF2-40B4-BE49-F238E27FC236}">
                <a16:creationId xmlns:a16="http://schemas.microsoft.com/office/drawing/2014/main" id="{F2C24A76-8072-453A-AC12-42BB95DE8A6A}"/>
              </a:ext>
            </a:extLst>
          </p:cNvPr>
          <p:cNvSpPr/>
          <p:nvPr/>
        </p:nvSpPr>
        <p:spPr>
          <a:xfrm>
            <a:off x="5016501" y="2598880"/>
            <a:ext cx="5991225" cy="3244568"/>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latin typeface="Calibri"/>
            </a:endParaRPr>
          </a:p>
        </p:txBody>
      </p:sp>
      <p:sp>
        <p:nvSpPr>
          <p:cNvPr id="3" name="2 CuadroTexto">
            <a:extLst>
              <a:ext uri="{FF2B5EF4-FFF2-40B4-BE49-F238E27FC236}">
                <a16:creationId xmlns:a16="http://schemas.microsoft.com/office/drawing/2014/main" id="{42C78FD4-4D07-48DB-9C9B-2B97F557169C}"/>
              </a:ext>
            </a:extLst>
          </p:cNvPr>
          <p:cNvSpPr txBox="1">
            <a:spLocks noChangeArrowheads="1"/>
          </p:cNvSpPr>
          <p:nvPr/>
        </p:nvSpPr>
        <p:spPr bwMode="auto">
          <a:xfrm>
            <a:off x="3763169" y="555079"/>
            <a:ext cx="6192837" cy="585788"/>
          </a:xfrm>
          <a:prstGeom prst="rect">
            <a:avLst/>
          </a:prstGeom>
          <a:noFill/>
          <a:ln w="9525">
            <a:noFill/>
            <a:miter lim="800000"/>
            <a:headEnd/>
            <a:tailEnd/>
          </a:ln>
        </p:spPr>
        <p:txBody>
          <a:bodyPr>
            <a:spAutoFit/>
          </a:bodyPr>
          <a:lstStyle/>
          <a:p>
            <a:pPr fontAlgn="base">
              <a:spcBef>
                <a:spcPct val="0"/>
              </a:spcBef>
              <a:spcAft>
                <a:spcPct val="0"/>
              </a:spcAft>
            </a:pPr>
            <a:r>
              <a:rPr lang="es-ES" sz="3200" u="sng" dirty="0">
                <a:solidFill>
                  <a:srgbClr val="002060"/>
                </a:solidFill>
                <a:latin typeface="DM Sans"/>
                <a:cs typeface="Arial" pitchFamily="34" charset="0"/>
              </a:rPr>
              <a:t>Dismenorrea</a:t>
            </a:r>
          </a:p>
        </p:txBody>
      </p:sp>
      <p:sp>
        <p:nvSpPr>
          <p:cNvPr id="4" name="3 CuadroTexto">
            <a:extLst>
              <a:ext uri="{FF2B5EF4-FFF2-40B4-BE49-F238E27FC236}">
                <a16:creationId xmlns:a16="http://schemas.microsoft.com/office/drawing/2014/main" id="{48C5E13B-71CD-4775-B5DE-D8FA4BFEE7F4}"/>
              </a:ext>
            </a:extLst>
          </p:cNvPr>
          <p:cNvSpPr txBox="1"/>
          <p:nvPr/>
        </p:nvSpPr>
        <p:spPr>
          <a:xfrm>
            <a:off x="802931" y="1309053"/>
            <a:ext cx="6438698" cy="783193"/>
          </a:xfrm>
          <a:prstGeom prst="roundRect">
            <a:avLst/>
          </a:prstGeom>
          <a:noFill/>
          <a:ln>
            <a:noFill/>
          </a:ln>
          <a:effectLst>
            <a:glow rad="63500">
              <a:schemeClr val="accent6">
                <a:satMod val="175000"/>
                <a:alpha val="40000"/>
              </a:schemeClr>
            </a:glow>
          </a:effectLst>
        </p:spPr>
        <p:style>
          <a:lnRef idx="2">
            <a:schemeClr val="accent5"/>
          </a:lnRef>
          <a:fillRef idx="1">
            <a:schemeClr val="lt1"/>
          </a:fillRef>
          <a:effectRef idx="0">
            <a:schemeClr val="accent5"/>
          </a:effectRef>
          <a:fontRef idx="minor">
            <a:schemeClr val="dk1"/>
          </a:fontRef>
        </p:style>
        <p:txBody>
          <a:bodyPr wrap="square">
            <a:spAutoFit/>
          </a:bodyPr>
          <a:lstStyle/>
          <a:p>
            <a:pPr>
              <a:defRPr/>
            </a:pPr>
            <a:r>
              <a:rPr lang="es-ES_tradnl" sz="2000" dirty="0">
                <a:solidFill>
                  <a:srgbClr val="002060"/>
                </a:solidFill>
                <a:latin typeface="DM Sans"/>
              </a:rPr>
              <a:t>Aparición de dolor abdominal bajo o pélvico que se presenta antes de la menstruación o con ella.</a:t>
            </a:r>
          </a:p>
        </p:txBody>
      </p:sp>
      <p:sp>
        <p:nvSpPr>
          <p:cNvPr id="5" name="17 CuadroTexto">
            <a:extLst>
              <a:ext uri="{FF2B5EF4-FFF2-40B4-BE49-F238E27FC236}">
                <a16:creationId xmlns:a16="http://schemas.microsoft.com/office/drawing/2014/main" id="{2DA3553B-964E-4223-BA44-AEA51198CA34}"/>
              </a:ext>
            </a:extLst>
          </p:cNvPr>
          <p:cNvSpPr txBox="1"/>
          <p:nvPr/>
        </p:nvSpPr>
        <p:spPr>
          <a:xfrm>
            <a:off x="5305428" y="5194159"/>
            <a:ext cx="1584325" cy="341312"/>
          </a:xfrm>
          <a:prstGeom prst="roundRect">
            <a:avLst/>
          </a:prstGeom>
          <a:solidFill>
            <a:schemeClr val="accent1">
              <a:lumMod val="20000"/>
              <a:lumOff val="80000"/>
            </a:schemeClr>
          </a:solidFill>
          <a:ln>
            <a:noFill/>
          </a:ln>
        </p:spPr>
        <p:txBody>
          <a:bodyPr>
            <a:spAutoFit/>
          </a:bodyPr>
          <a:lstStyle/>
          <a:p>
            <a:pPr algn="ctr">
              <a:defRPr/>
            </a:pPr>
            <a:r>
              <a:rPr lang="es-ES" sz="1400" b="1" dirty="0">
                <a:solidFill>
                  <a:srgbClr val="1F497D">
                    <a:lumMod val="75000"/>
                  </a:srgbClr>
                </a:solidFill>
                <a:latin typeface="Calibri"/>
                <a:cs typeface="Arial" pitchFamily="34" charset="0"/>
              </a:rPr>
              <a:t>PROGESTERONA</a:t>
            </a:r>
          </a:p>
        </p:txBody>
      </p:sp>
      <p:sp>
        <p:nvSpPr>
          <p:cNvPr id="6" name="19 CuadroTexto">
            <a:extLst>
              <a:ext uri="{FF2B5EF4-FFF2-40B4-BE49-F238E27FC236}">
                <a16:creationId xmlns:a16="http://schemas.microsoft.com/office/drawing/2014/main" id="{7EB77951-D4EF-4F25-A654-E5172CF9C022}"/>
              </a:ext>
            </a:extLst>
          </p:cNvPr>
          <p:cNvSpPr txBox="1"/>
          <p:nvPr/>
        </p:nvSpPr>
        <p:spPr>
          <a:xfrm>
            <a:off x="6716716" y="3035159"/>
            <a:ext cx="1944687" cy="577850"/>
          </a:xfrm>
          <a:prstGeom prst="roundRect">
            <a:avLst/>
          </a:prstGeom>
          <a:solidFill>
            <a:schemeClr val="accent1">
              <a:lumMod val="20000"/>
              <a:lumOff val="80000"/>
            </a:schemeClr>
          </a:solidFill>
          <a:ln>
            <a:noFill/>
          </a:ln>
        </p:spPr>
        <p:txBody>
          <a:bodyPr>
            <a:spAutoFit/>
          </a:bodyPr>
          <a:lstStyle/>
          <a:p>
            <a:pPr algn="ctr">
              <a:defRPr/>
            </a:pPr>
            <a:r>
              <a:rPr lang="es-ES" sz="1400" b="1" dirty="0">
                <a:solidFill>
                  <a:srgbClr val="1F497D">
                    <a:lumMod val="75000"/>
                  </a:srgbClr>
                </a:solidFill>
                <a:latin typeface="Calibri"/>
                <a:cs typeface="Arial" pitchFamily="34" charset="0"/>
              </a:rPr>
              <a:t>PROSTANGLANDINAS</a:t>
            </a:r>
          </a:p>
          <a:p>
            <a:pPr algn="ctr">
              <a:defRPr/>
            </a:pPr>
            <a:r>
              <a:rPr lang="es-ES" sz="1400" b="1" dirty="0">
                <a:solidFill>
                  <a:srgbClr val="1F497D">
                    <a:lumMod val="75000"/>
                  </a:srgbClr>
                </a:solidFill>
                <a:latin typeface="Calibri"/>
                <a:cs typeface="Arial" pitchFamily="34" charset="0"/>
              </a:rPr>
              <a:t>(PGF2, PGE2)</a:t>
            </a:r>
          </a:p>
        </p:txBody>
      </p:sp>
      <p:sp>
        <p:nvSpPr>
          <p:cNvPr id="7" name="20 CuadroTexto">
            <a:extLst>
              <a:ext uri="{FF2B5EF4-FFF2-40B4-BE49-F238E27FC236}">
                <a16:creationId xmlns:a16="http://schemas.microsoft.com/office/drawing/2014/main" id="{5AF37F23-A6BB-41BF-96C9-F554DCDCDC6A}"/>
              </a:ext>
            </a:extLst>
          </p:cNvPr>
          <p:cNvSpPr txBox="1"/>
          <p:nvPr/>
        </p:nvSpPr>
        <p:spPr>
          <a:xfrm>
            <a:off x="8977316" y="3136759"/>
            <a:ext cx="1800225" cy="1770062"/>
          </a:xfrm>
          <a:prstGeom prst="roundRect">
            <a:avLst/>
          </a:prstGeom>
          <a:solidFill>
            <a:schemeClr val="accent1">
              <a:lumMod val="20000"/>
              <a:lumOff val="80000"/>
            </a:schemeClr>
          </a:solidFill>
          <a:ln>
            <a:noFill/>
          </a:ln>
        </p:spPr>
        <p:txBody>
          <a:bodyPr>
            <a:spAutoFit/>
          </a:bodyPr>
          <a:lstStyle/>
          <a:p>
            <a:pPr algn="ctr">
              <a:defRPr/>
            </a:pPr>
            <a:r>
              <a:rPr lang="es-ES" sz="1400" b="1" dirty="0">
                <a:solidFill>
                  <a:srgbClr val="1F497D">
                    <a:lumMod val="75000"/>
                  </a:srgbClr>
                </a:solidFill>
                <a:latin typeface="Calibri"/>
                <a:cs typeface="Arial" pitchFamily="34" charset="0"/>
              </a:rPr>
              <a:t>CONTRACCIONES DEL MÚSCULOLISO</a:t>
            </a:r>
          </a:p>
          <a:p>
            <a:pPr algn="ctr">
              <a:defRPr/>
            </a:pPr>
            <a:endParaRPr lang="es-ES" sz="1400" b="1" dirty="0">
              <a:solidFill>
                <a:srgbClr val="1F497D">
                  <a:lumMod val="75000"/>
                </a:srgbClr>
              </a:solidFill>
              <a:latin typeface="Calibri"/>
              <a:cs typeface="Arial" pitchFamily="34" charset="0"/>
            </a:endParaRPr>
          </a:p>
          <a:p>
            <a:pPr algn="ctr">
              <a:defRPr/>
            </a:pPr>
            <a:r>
              <a:rPr lang="es-ES" sz="1400" b="1" dirty="0">
                <a:solidFill>
                  <a:srgbClr val="1F497D">
                    <a:lumMod val="75000"/>
                  </a:srgbClr>
                </a:solidFill>
                <a:latin typeface="Calibri"/>
                <a:cs typeface="Arial" pitchFamily="34" charset="0"/>
              </a:rPr>
              <a:t>VASODILATACIÓN</a:t>
            </a:r>
          </a:p>
          <a:p>
            <a:pPr algn="ctr">
              <a:defRPr/>
            </a:pPr>
            <a:endParaRPr lang="es-ES" sz="1400" b="1" dirty="0">
              <a:solidFill>
                <a:srgbClr val="1F497D">
                  <a:lumMod val="75000"/>
                </a:srgbClr>
              </a:solidFill>
              <a:latin typeface="Calibri"/>
              <a:cs typeface="Arial" pitchFamily="34" charset="0"/>
            </a:endParaRPr>
          </a:p>
          <a:p>
            <a:pPr algn="ctr">
              <a:defRPr/>
            </a:pPr>
            <a:r>
              <a:rPr lang="es-ES" sz="1400" b="1" dirty="0">
                <a:solidFill>
                  <a:srgbClr val="1F497D">
                    <a:lumMod val="75000"/>
                  </a:srgbClr>
                </a:solidFill>
                <a:latin typeface="Calibri"/>
                <a:cs typeface="Arial" pitchFamily="34" charset="0"/>
              </a:rPr>
              <a:t>AGREGACIÓN PLAQUETARIA</a:t>
            </a:r>
          </a:p>
        </p:txBody>
      </p:sp>
      <p:sp>
        <p:nvSpPr>
          <p:cNvPr id="8" name="21 CuadroTexto">
            <a:extLst>
              <a:ext uri="{FF2B5EF4-FFF2-40B4-BE49-F238E27FC236}">
                <a16:creationId xmlns:a16="http://schemas.microsoft.com/office/drawing/2014/main" id="{96FA388E-AB48-4743-A5F0-6389E88F96F1}"/>
              </a:ext>
            </a:extLst>
          </p:cNvPr>
          <p:cNvSpPr txBox="1"/>
          <p:nvPr/>
        </p:nvSpPr>
        <p:spPr>
          <a:xfrm>
            <a:off x="5132390" y="3251060"/>
            <a:ext cx="792162" cy="339725"/>
          </a:xfrm>
          <a:prstGeom prst="roundRect">
            <a:avLst/>
          </a:prstGeom>
          <a:solidFill>
            <a:schemeClr val="accent1">
              <a:lumMod val="20000"/>
              <a:lumOff val="80000"/>
            </a:schemeClr>
          </a:solidFill>
          <a:ln w="3175">
            <a:noFill/>
          </a:ln>
        </p:spPr>
        <p:txBody>
          <a:bodyPr>
            <a:spAutoFit/>
          </a:bodyPr>
          <a:lstStyle/>
          <a:p>
            <a:pPr algn="ctr">
              <a:defRPr/>
            </a:pPr>
            <a:r>
              <a:rPr lang="es-ES" sz="1400" b="1" dirty="0">
                <a:solidFill>
                  <a:srgbClr val="1F497D">
                    <a:lumMod val="75000"/>
                  </a:srgbClr>
                </a:solidFill>
                <a:latin typeface="Calibri"/>
                <a:cs typeface="Arial" pitchFamily="34" charset="0"/>
              </a:rPr>
              <a:t>ARA</a:t>
            </a:r>
          </a:p>
        </p:txBody>
      </p:sp>
      <p:sp>
        <p:nvSpPr>
          <p:cNvPr id="9" name="22 CuadroTexto">
            <a:extLst>
              <a:ext uri="{FF2B5EF4-FFF2-40B4-BE49-F238E27FC236}">
                <a16:creationId xmlns:a16="http://schemas.microsoft.com/office/drawing/2014/main" id="{614FCA95-C1B6-4D55-AF3E-C764A3C98C95}"/>
              </a:ext>
            </a:extLst>
          </p:cNvPr>
          <p:cNvSpPr txBox="1"/>
          <p:nvPr/>
        </p:nvSpPr>
        <p:spPr>
          <a:xfrm>
            <a:off x="6745291" y="3898759"/>
            <a:ext cx="1800225" cy="341312"/>
          </a:xfrm>
          <a:prstGeom prst="roundRect">
            <a:avLst/>
          </a:prstGeom>
          <a:solidFill>
            <a:schemeClr val="accent1">
              <a:lumMod val="20000"/>
              <a:lumOff val="80000"/>
            </a:schemeClr>
          </a:solidFill>
          <a:ln>
            <a:noFill/>
          </a:ln>
        </p:spPr>
        <p:txBody>
          <a:bodyPr>
            <a:spAutoFit/>
          </a:bodyPr>
          <a:lstStyle/>
          <a:p>
            <a:pPr algn="ctr">
              <a:defRPr/>
            </a:pPr>
            <a:r>
              <a:rPr lang="es-ES" sz="1400" b="1" dirty="0">
                <a:solidFill>
                  <a:srgbClr val="1F497D">
                    <a:lumMod val="75000"/>
                  </a:srgbClr>
                </a:solidFill>
                <a:latin typeface="Calibri"/>
                <a:cs typeface="Arial" pitchFamily="34" charset="0"/>
              </a:rPr>
              <a:t>PROSTACICLINA 2</a:t>
            </a:r>
          </a:p>
        </p:txBody>
      </p:sp>
      <p:sp>
        <p:nvSpPr>
          <p:cNvPr id="10" name="24 CuadroTexto">
            <a:extLst>
              <a:ext uri="{FF2B5EF4-FFF2-40B4-BE49-F238E27FC236}">
                <a16:creationId xmlns:a16="http://schemas.microsoft.com/office/drawing/2014/main" id="{A53A3D0E-42C7-4992-BF28-9D257A50AF0C}"/>
              </a:ext>
            </a:extLst>
          </p:cNvPr>
          <p:cNvSpPr txBox="1"/>
          <p:nvPr/>
        </p:nvSpPr>
        <p:spPr>
          <a:xfrm>
            <a:off x="6745290" y="4475021"/>
            <a:ext cx="1727200" cy="579438"/>
          </a:xfrm>
          <a:prstGeom prst="roundRect">
            <a:avLst/>
          </a:prstGeom>
          <a:solidFill>
            <a:schemeClr val="accent1">
              <a:lumMod val="20000"/>
              <a:lumOff val="80000"/>
            </a:schemeClr>
          </a:solidFill>
          <a:ln>
            <a:noFill/>
          </a:ln>
        </p:spPr>
        <p:txBody>
          <a:bodyPr>
            <a:spAutoFit/>
          </a:bodyPr>
          <a:lstStyle/>
          <a:p>
            <a:pPr algn="ctr">
              <a:defRPr/>
            </a:pPr>
            <a:r>
              <a:rPr lang="es-ES" sz="1400" b="1" dirty="0">
                <a:solidFill>
                  <a:srgbClr val="1F497D">
                    <a:lumMod val="75000"/>
                  </a:srgbClr>
                </a:solidFill>
                <a:latin typeface="Calibri"/>
                <a:cs typeface="Arial" pitchFamily="34" charset="0"/>
              </a:rPr>
              <a:t>TROMOBOXANO </a:t>
            </a:r>
          </a:p>
          <a:p>
            <a:pPr algn="ctr">
              <a:defRPr/>
            </a:pPr>
            <a:r>
              <a:rPr lang="es-ES" sz="1400" b="1" dirty="0">
                <a:solidFill>
                  <a:srgbClr val="1F497D">
                    <a:lumMod val="75000"/>
                  </a:srgbClr>
                </a:solidFill>
                <a:latin typeface="Calibri"/>
                <a:cs typeface="Arial" pitchFamily="34" charset="0"/>
              </a:rPr>
              <a:t>(TXA2)</a:t>
            </a:r>
          </a:p>
        </p:txBody>
      </p:sp>
      <p:cxnSp>
        <p:nvCxnSpPr>
          <p:cNvPr id="11" name="27 Conector recto de flecha">
            <a:extLst>
              <a:ext uri="{FF2B5EF4-FFF2-40B4-BE49-F238E27FC236}">
                <a16:creationId xmlns:a16="http://schemas.microsoft.com/office/drawing/2014/main" id="{18566EBF-A2E6-485D-BCDE-1134DD229F40}"/>
              </a:ext>
            </a:extLst>
          </p:cNvPr>
          <p:cNvCxnSpPr/>
          <p:nvPr/>
        </p:nvCxnSpPr>
        <p:spPr>
          <a:xfrm flipH="1" flipV="1">
            <a:off x="5492753" y="3682860"/>
            <a:ext cx="28575" cy="1368425"/>
          </a:xfrm>
          <a:prstGeom prst="straightConnector1">
            <a:avLst/>
          </a:prstGeom>
          <a:ln>
            <a:solidFill>
              <a:schemeClr val="bg1"/>
            </a:solidFill>
            <a:prstDash val="dash"/>
            <a:tailEnd type="arrow"/>
          </a:ln>
        </p:spPr>
        <p:style>
          <a:lnRef idx="2">
            <a:schemeClr val="accent6"/>
          </a:lnRef>
          <a:fillRef idx="0">
            <a:schemeClr val="accent6"/>
          </a:fillRef>
          <a:effectRef idx="1">
            <a:schemeClr val="accent6"/>
          </a:effectRef>
          <a:fontRef idx="minor">
            <a:schemeClr val="tx1"/>
          </a:fontRef>
        </p:style>
      </p:cxnSp>
      <p:cxnSp>
        <p:nvCxnSpPr>
          <p:cNvPr id="12" name="29 Conector recto de flecha">
            <a:extLst>
              <a:ext uri="{FF2B5EF4-FFF2-40B4-BE49-F238E27FC236}">
                <a16:creationId xmlns:a16="http://schemas.microsoft.com/office/drawing/2014/main" id="{D254D0FA-CCD9-496E-8C05-AD9A7470A58C}"/>
              </a:ext>
            </a:extLst>
          </p:cNvPr>
          <p:cNvCxnSpPr/>
          <p:nvPr/>
        </p:nvCxnSpPr>
        <p:spPr>
          <a:xfrm flipV="1">
            <a:off x="5995991" y="3395521"/>
            <a:ext cx="568325" cy="215900"/>
          </a:xfrm>
          <a:prstGeom prst="straightConnector1">
            <a:avLst/>
          </a:prstGeom>
          <a:ln>
            <a:solidFill>
              <a:schemeClr val="bg1"/>
            </a:solidFill>
            <a:tailEnd type="arrow"/>
          </a:ln>
        </p:spPr>
        <p:style>
          <a:lnRef idx="2">
            <a:schemeClr val="accent6"/>
          </a:lnRef>
          <a:fillRef idx="0">
            <a:schemeClr val="accent6"/>
          </a:fillRef>
          <a:effectRef idx="1">
            <a:schemeClr val="accent6"/>
          </a:effectRef>
          <a:fontRef idx="minor">
            <a:schemeClr val="tx1"/>
          </a:fontRef>
        </p:style>
      </p:cxnSp>
      <p:cxnSp>
        <p:nvCxnSpPr>
          <p:cNvPr id="13" name="32 Conector recto de flecha">
            <a:extLst>
              <a:ext uri="{FF2B5EF4-FFF2-40B4-BE49-F238E27FC236}">
                <a16:creationId xmlns:a16="http://schemas.microsoft.com/office/drawing/2014/main" id="{F210F407-737A-473A-B466-B3249A771A06}"/>
              </a:ext>
            </a:extLst>
          </p:cNvPr>
          <p:cNvCxnSpPr/>
          <p:nvPr/>
        </p:nvCxnSpPr>
        <p:spPr>
          <a:xfrm>
            <a:off x="5995991" y="3611422"/>
            <a:ext cx="712787" cy="422275"/>
          </a:xfrm>
          <a:prstGeom prst="straightConnector1">
            <a:avLst/>
          </a:prstGeom>
          <a:ln>
            <a:solidFill>
              <a:schemeClr val="bg1"/>
            </a:solidFill>
            <a:tailEnd type="arrow"/>
          </a:ln>
        </p:spPr>
        <p:style>
          <a:lnRef idx="2">
            <a:schemeClr val="accent6"/>
          </a:lnRef>
          <a:fillRef idx="0">
            <a:schemeClr val="accent6"/>
          </a:fillRef>
          <a:effectRef idx="1">
            <a:schemeClr val="accent6"/>
          </a:effectRef>
          <a:fontRef idx="minor">
            <a:schemeClr val="tx1"/>
          </a:fontRef>
        </p:style>
      </p:cxnSp>
      <p:cxnSp>
        <p:nvCxnSpPr>
          <p:cNvPr id="14" name="34 Conector recto de flecha">
            <a:extLst>
              <a:ext uri="{FF2B5EF4-FFF2-40B4-BE49-F238E27FC236}">
                <a16:creationId xmlns:a16="http://schemas.microsoft.com/office/drawing/2014/main" id="{4771E759-BA06-4B91-AA60-BE2092434438}"/>
              </a:ext>
            </a:extLst>
          </p:cNvPr>
          <p:cNvCxnSpPr/>
          <p:nvPr/>
        </p:nvCxnSpPr>
        <p:spPr>
          <a:xfrm>
            <a:off x="5995991" y="3611422"/>
            <a:ext cx="649287" cy="792163"/>
          </a:xfrm>
          <a:prstGeom prst="straightConnector1">
            <a:avLst/>
          </a:prstGeom>
          <a:ln>
            <a:solidFill>
              <a:schemeClr val="bg1"/>
            </a:solidFill>
            <a:tailEnd type="arrow"/>
          </a:ln>
        </p:spPr>
        <p:style>
          <a:lnRef idx="2">
            <a:schemeClr val="accent6"/>
          </a:lnRef>
          <a:fillRef idx="0">
            <a:schemeClr val="accent6"/>
          </a:fillRef>
          <a:effectRef idx="1">
            <a:schemeClr val="accent6"/>
          </a:effectRef>
          <a:fontRef idx="minor">
            <a:schemeClr val="tx1"/>
          </a:fontRef>
        </p:style>
      </p:cxnSp>
      <p:pic>
        <p:nvPicPr>
          <p:cNvPr id="16" name="Picture 4" descr="https://encrypted-tbn1.gstatic.com/images?q=tbn:ANd9GcTqR2EZAQqk6dGCrARmLoCYpE8iQEv6Co5DAsx7k0iue3vYkQe9">
            <a:extLst>
              <a:ext uri="{FF2B5EF4-FFF2-40B4-BE49-F238E27FC236}">
                <a16:creationId xmlns:a16="http://schemas.microsoft.com/office/drawing/2014/main" id="{4ACF419D-814D-48AB-8BA6-5DB5D32A2141}"/>
              </a:ext>
            </a:extLst>
          </p:cNvPr>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93986" y="3035158"/>
            <a:ext cx="4206604" cy="2381914"/>
          </a:xfrm>
          <a:prstGeom prst="rect">
            <a:avLst/>
          </a:prstGeom>
          <a:noFill/>
          <a:ln w="9525">
            <a:noFill/>
            <a:miter lim="800000"/>
            <a:headEnd/>
            <a:tailEnd/>
          </a:ln>
        </p:spPr>
      </p:pic>
      <p:sp>
        <p:nvSpPr>
          <p:cNvPr id="17" name="30 Elipse">
            <a:extLst>
              <a:ext uri="{FF2B5EF4-FFF2-40B4-BE49-F238E27FC236}">
                <a16:creationId xmlns:a16="http://schemas.microsoft.com/office/drawing/2014/main" id="{42D10C7B-4560-46D2-9E23-C61F23278367}"/>
              </a:ext>
            </a:extLst>
          </p:cNvPr>
          <p:cNvSpPr/>
          <p:nvPr/>
        </p:nvSpPr>
        <p:spPr>
          <a:xfrm>
            <a:off x="2828928" y="3251059"/>
            <a:ext cx="574675" cy="5762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latin typeface="Calibri"/>
            </a:endParaRPr>
          </a:p>
        </p:txBody>
      </p:sp>
      <p:sp>
        <p:nvSpPr>
          <p:cNvPr id="18" name="31 Flecha curvada hacia abajo">
            <a:extLst>
              <a:ext uri="{FF2B5EF4-FFF2-40B4-BE49-F238E27FC236}">
                <a16:creationId xmlns:a16="http://schemas.microsoft.com/office/drawing/2014/main" id="{14ACD637-667C-4368-8D1C-6A6A1ABEDCF8}"/>
              </a:ext>
            </a:extLst>
          </p:cNvPr>
          <p:cNvSpPr/>
          <p:nvPr/>
        </p:nvSpPr>
        <p:spPr>
          <a:xfrm>
            <a:off x="3116265" y="2819259"/>
            <a:ext cx="1871662" cy="4318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black"/>
              </a:solidFill>
              <a:latin typeface="Calibri"/>
            </a:endParaRPr>
          </a:p>
        </p:txBody>
      </p:sp>
      <p:sp>
        <p:nvSpPr>
          <p:cNvPr id="19" name="43 Flecha derecha">
            <a:extLst>
              <a:ext uri="{FF2B5EF4-FFF2-40B4-BE49-F238E27FC236}">
                <a16:creationId xmlns:a16="http://schemas.microsoft.com/office/drawing/2014/main" id="{FFE015AE-E99D-40FA-9D01-29576A448AD9}"/>
              </a:ext>
            </a:extLst>
          </p:cNvPr>
          <p:cNvSpPr/>
          <p:nvPr/>
        </p:nvSpPr>
        <p:spPr>
          <a:xfrm>
            <a:off x="8616952" y="3754297"/>
            <a:ext cx="388938" cy="936625"/>
          </a:xfrm>
          <a:prstGeom prst="rightArrow">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latin typeface="Calibri"/>
            </a:endParaRPr>
          </a:p>
        </p:txBody>
      </p:sp>
      <p:sp>
        <p:nvSpPr>
          <p:cNvPr id="20" name="44 Rectángulo">
            <a:extLst>
              <a:ext uri="{FF2B5EF4-FFF2-40B4-BE49-F238E27FC236}">
                <a16:creationId xmlns:a16="http://schemas.microsoft.com/office/drawing/2014/main" id="{6D1C1305-A6CD-4781-B783-44A646D72E13}"/>
              </a:ext>
            </a:extLst>
          </p:cNvPr>
          <p:cNvSpPr/>
          <p:nvPr/>
        </p:nvSpPr>
        <p:spPr>
          <a:xfrm>
            <a:off x="7246144" y="1324306"/>
            <a:ext cx="2552700" cy="646113"/>
          </a:xfrm>
          <a:prstGeom prst="rect">
            <a:avLst/>
          </a:prstGeom>
        </p:spPr>
        <p:txBody>
          <a:bodyPr wrap="none">
            <a:spAutoFit/>
          </a:bodyPr>
          <a:lstStyle/>
          <a:p>
            <a:pPr>
              <a:buFont typeface="Arial" pitchFamily="34" charset="0"/>
              <a:buChar char="•"/>
              <a:defRPr/>
            </a:pPr>
            <a:r>
              <a:rPr lang="es-ES" dirty="0">
                <a:solidFill>
                  <a:srgbClr val="1F497D">
                    <a:lumMod val="75000"/>
                  </a:srgbClr>
                </a:solidFill>
                <a:latin typeface="DM Sans"/>
                <a:cs typeface="Arial" pitchFamily="34" charset="0"/>
              </a:rPr>
              <a:t>Dismenorrea primaria</a:t>
            </a:r>
          </a:p>
          <a:p>
            <a:pPr>
              <a:buFont typeface="Arial" pitchFamily="34" charset="0"/>
              <a:buChar char="•"/>
              <a:defRPr/>
            </a:pPr>
            <a:r>
              <a:rPr lang="es-ES" dirty="0">
                <a:solidFill>
                  <a:srgbClr val="1F497D">
                    <a:lumMod val="75000"/>
                  </a:srgbClr>
                </a:solidFill>
                <a:latin typeface="DM Sans"/>
                <a:cs typeface="Arial" pitchFamily="34" charset="0"/>
              </a:rPr>
              <a:t>Dismenorrea secundaria</a:t>
            </a:r>
          </a:p>
        </p:txBody>
      </p:sp>
    </p:spTree>
    <p:extLst>
      <p:ext uri="{BB962C8B-B14F-4D97-AF65-F5344CB8AC3E}">
        <p14:creationId xmlns:p14="http://schemas.microsoft.com/office/powerpoint/2010/main" val="14066765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n libre de derechos: young girl with headache stomachache pain…">
            <a:extLst>
              <a:ext uri="{FF2B5EF4-FFF2-40B4-BE49-F238E27FC236}">
                <a16:creationId xmlns:a16="http://schemas.microsoft.com/office/drawing/2014/main" id="{85DF443E-6238-4310-9B24-EAAB5E455C5F}"/>
              </a:ext>
            </a:extLst>
          </p:cNvPr>
          <p:cNvPicPr>
            <a:picLocks noChangeAspect="1" noChangeArrowheads="1"/>
          </p:cNvPicPr>
          <p:nvPr/>
        </p:nvPicPr>
        <p:blipFill>
          <a:blip r:embed="rId2" cstate="print">
            <a:clrChange>
              <a:clrFrom>
                <a:srgbClr val="FDFDFD"/>
              </a:clrFrom>
              <a:clrTo>
                <a:srgbClr val="FDFDFD">
                  <a:alpha val="0"/>
                </a:srgbClr>
              </a:clrTo>
            </a:clrChange>
          </a:blip>
          <a:srcRect l="16216"/>
          <a:stretch>
            <a:fillRect/>
          </a:stretch>
        </p:blipFill>
        <p:spPr bwMode="auto">
          <a:xfrm>
            <a:off x="91296" y="1833117"/>
            <a:ext cx="2794000" cy="4657725"/>
          </a:xfrm>
          <a:prstGeom prst="rect">
            <a:avLst/>
          </a:prstGeom>
          <a:noFill/>
          <a:ln w="9525">
            <a:noFill/>
            <a:miter lim="800000"/>
            <a:headEnd/>
            <a:tailEnd/>
          </a:ln>
        </p:spPr>
      </p:pic>
      <p:sp>
        <p:nvSpPr>
          <p:cNvPr id="4" name="5 CuadroTexto">
            <a:extLst>
              <a:ext uri="{FF2B5EF4-FFF2-40B4-BE49-F238E27FC236}">
                <a16:creationId xmlns:a16="http://schemas.microsoft.com/office/drawing/2014/main" id="{D641185C-0BC3-434F-A086-C6C64C1AE629}"/>
              </a:ext>
            </a:extLst>
          </p:cNvPr>
          <p:cNvSpPr txBox="1"/>
          <p:nvPr/>
        </p:nvSpPr>
        <p:spPr>
          <a:xfrm>
            <a:off x="3784744" y="2659909"/>
            <a:ext cx="2520280" cy="408623"/>
          </a:xfrm>
          <a:prstGeom prst="roundRect">
            <a:avLst/>
          </a:prstGeom>
          <a:ln/>
        </p:spPr>
        <p:style>
          <a:lnRef idx="2">
            <a:schemeClr val="accent2"/>
          </a:lnRef>
          <a:fillRef idx="1">
            <a:schemeClr val="lt1"/>
          </a:fillRef>
          <a:effectRef idx="0">
            <a:schemeClr val="accent2"/>
          </a:effectRef>
          <a:fontRef idx="minor">
            <a:schemeClr val="dk1"/>
          </a:fontRef>
        </p:style>
        <p:txBody>
          <a:bodyPr>
            <a:spAutoFit/>
          </a:bodyPr>
          <a:lstStyle/>
          <a:p>
            <a:pPr>
              <a:defRPr/>
            </a:pPr>
            <a:r>
              <a:rPr lang="es-ES" dirty="0">
                <a:solidFill>
                  <a:prstClr val="black"/>
                </a:solidFill>
                <a:latin typeface="Calibri"/>
              </a:rPr>
              <a:t>Componente genético</a:t>
            </a:r>
            <a:endParaRPr lang="es-ES" b="1" dirty="0">
              <a:solidFill>
                <a:srgbClr val="FF0000"/>
              </a:solidFill>
              <a:latin typeface="Calibri"/>
            </a:endParaRPr>
          </a:p>
        </p:txBody>
      </p:sp>
      <p:sp>
        <p:nvSpPr>
          <p:cNvPr id="5" name="6 CuadroTexto">
            <a:extLst>
              <a:ext uri="{FF2B5EF4-FFF2-40B4-BE49-F238E27FC236}">
                <a16:creationId xmlns:a16="http://schemas.microsoft.com/office/drawing/2014/main" id="{852C2DD7-BEAF-4F13-80DE-1E57199EF45A}"/>
              </a:ext>
            </a:extLst>
          </p:cNvPr>
          <p:cNvSpPr txBox="1"/>
          <p:nvPr/>
        </p:nvSpPr>
        <p:spPr>
          <a:xfrm>
            <a:off x="3784744" y="2002565"/>
            <a:ext cx="1728192" cy="408623"/>
          </a:xfrm>
          <a:prstGeom prst="roundRect">
            <a:avLst/>
          </a:prstGeom>
          <a:ln/>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s-ES" dirty="0">
                <a:solidFill>
                  <a:prstClr val="black"/>
                </a:solidFill>
                <a:latin typeface="Calibri"/>
              </a:rPr>
              <a:t>Partos</a:t>
            </a:r>
            <a:endParaRPr lang="es-ES" sz="1600" dirty="0">
              <a:solidFill>
                <a:srgbClr val="002060"/>
              </a:solidFill>
              <a:latin typeface="Calibri"/>
            </a:endParaRPr>
          </a:p>
        </p:txBody>
      </p:sp>
      <p:sp>
        <p:nvSpPr>
          <p:cNvPr id="6" name="8 CuadroTexto">
            <a:extLst>
              <a:ext uri="{FF2B5EF4-FFF2-40B4-BE49-F238E27FC236}">
                <a16:creationId xmlns:a16="http://schemas.microsoft.com/office/drawing/2014/main" id="{99182047-33D9-41D1-B8A0-287200F4D527}"/>
              </a:ext>
            </a:extLst>
          </p:cNvPr>
          <p:cNvSpPr txBox="1"/>
          <p:nvPr/>
        </p:nvSpPr>
        <p:spPr>
          <a:xfrm>
            <a:off x="3784744" y="5568473"/>
            <a:ext cx="6365096" cy="715089"/>
          </a:xfrm>
          <a:prstGeom prst="round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es-ES" dirty="0">
                <a:solidFill>
                  <a:prstClr val="black"/>
                </a:solidFill>
                <a:latin typeface="Calibri"/>
              </a:rPr>
              <a:t>Disfunción ovárica y del útero (endometriosis, traumatismos obstétricos, histerectomía por mioma, metrorragias…)</a:t>
            </a:r>
            <a:endParaRPr lang="es-ES" b="1" dirty="0">
              <a:solidFill>
                <a:srgbClr val="002060"/>
              </a:solidFill>
              <a:latin typeface="Calibri"/>
            </a:endParaRPr>
          </a:p>
        </p:txBody>
      </p:sp>
      <p:sp>
        <p:nvSpPr>
          <p:cNvPr id="7" name="9 CuadroTexto">
            <a:extLst>
              <a:ext uri="{FF2B5EF4-FFF2-40B4-BE49-F238E27FC236}">
                <a16:creationId xmlns:a16="http://schemas.microsoft.com/office/drawing/2014/main" id="{31F5452A-2984-4F9D-B466-1248139AB914}"/>
              </a:ext>
            </a:extLst>
          </p:cNvPr>
          <p:cNvSpPr txBox="1"/>
          <p:nvPr/>
        </p:nvSpPr>
        <p:spPr>
          <a:xfrm>
            <a:off x="3784744" y="4614996"/>
            <a:ext cx="5623416" cy="715089"/>
          </a:xfrm>
          <a:prstGeom prst="round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es-ES" dirty="0">
                <a:solidFill>
                  <a:prstClr val="black"/>
                </a:solidFill>
                <a:latin typeface="Calibri"/>
              </a:rPr>
              <a:t>Bajo umbral de sensibilidad al dolor frente a la presencia de niveles anormales de mediadores inflamatorios </a:t>
            </a:r>
            <a:endParaRPr lang="es-ES" dirty="0">
              <a:solidFill>
                <a:srgbClr val="002060"/>
              </a:solidFill>
              <a:latin typeface="Calibri"/>
            </a:endParaRPr>
          </a:p>
        </p:txBody>
      </p:sp>
      <p:sp>
        <p:nvSpPr>
          <p:cNvPr id="8" name="20 Rectángulo">
            <a:extLst>
              <a:ext uri="{FF2B5EF4-FFF2-40B4-BE49-F238E27FC236}">
                <a16:creationId xmlns:a16="http://schemas.microsoft.com/office/drawing/2014/main" id="{9963C549-DC84-47CA-B865-D19E5F9E9FAE}"/>
              </a:ext>
            </a:extLst>
          </p:cNvPr>
          <p:cNvSpPr/>
          <p:nvPr/>
        </p:nvSpPr>
        <p:spPr>
          <a:xfrm>
            <a:off x="2207172" y="621334"/>
            <a:ext cx="8463296" cy="1077218"/>
          </a:xfrm>
          <a:prstGeom prst="rect">
            <a:avLst/>
          </a:prstGeom>
        </p:spPr>
        <p:txBody>
          <a:bodyPr wrap="square">
            <a:spAutoFit/>
          </a:bodyPr>
          <a:lstStyle/>
          <a:p>
            <a:pPr algn="ctr">
              <a:defRPr/>
            </a:pPr>
            <a:r>
              <a:rPr lang="es-ES" sz="3200" b="1" dirty="0">
                <a:solidFill>
                  <a:srgbClr val="002060"/>
                </a:solidFill>
                <a:latin typeface="Calibri"/>
                <a:cs typeface="Arial" pitchFamily="34" charset="0"/>
              </a:rPr>
              <a:t>Factores implicados en la aparición o agravamiento SPM</a:t>
            </a:r>
          </a:p>
        </p:txBody>
      </p:sp>
      <p:sp>
        <p:nvSpPr>
          <p:cNvPr id="9" name="14 CuadroTexto">
            <a:extLst>
              <a:ext uri="{FF2B5EF4-FFF2-40B4-BE49-F238E27FC236}">
                <a16:creationId xmlns:a16="http://schemas.microsoft.com/office/drawing/2014/main" id="{176FFA66-D3CB-4BAE-9C1C-9A1DC591D1BD}"/>
              </a:ext>
            </a:extLst>
          </p:cNvPr>
          <p:cNvSpPr txBox="1"/>
          <p:nvPr/>
        </p:nvSpPr>
        <p:spPr>
          <a:xfrm>
            <a:off x="3784744" y="3296225"/>
            <a:ext cx="4176464" cy="408623"/>
          </a:xfrm>
          <a:prstGeom prst="roundRect">
            <a:avLst/>
          </a:prstGeom>
          <a:ln/>
        </p:spPr>
        <p:style>
          <a:lnRef idx="2">
            <a:schemeClr val="accent2"/>
          </a:lnRef>
          <a:fillRef idx="1">
            <a:schemeClr val="lt1"/>
          </a:fillRef>
          <a:effectRef idx="0">
            <a:schemeClr val="accent2"/>
          </a:effectRef>
          <a:fontRef idx="minor">
            <a:schemeClr val="dk1"/>
          </a:fontRef>
        </p:style>
        <p:txBody>
          <a:bodyPr>
            <a:spAutoFit/>
          </a:bodyPr>
          <a:lstStyle/>
          <a:p>
            <a:pPr>
              <a:defRPr/>
            </a:pPr>
            <a:r>
              <a:rPr lang="es-ES" dirty="0">
                <a:solidFill>
                  <a:prstClr val="black"/>
                </a:solidFill>
                <a:latin typeface="Calibri"/>
              </a:rPr>
              <a:t>Duración y cantidad de flujo menstrual</a:t>
            </a:r>
          </a:p>
        </p:txBody>
      </p:sp>
      <p:sp>
        <p:nvSpPr>
          <p:cNvPr id="10" name="10 CuadroTexto">
            <a:extLst>
              <a:ext uri="{FF2B5EF4-FFF2-40B4-BE49-F238E27FC236}">
                <a16:creationId xmlns:a16="http://schemas.microsoft.com/office/drawing/2014/main" id="{2B14F3DE-46DC-429C-92F8-560EABEED9BE}"/>
              </a:ext>
            </a:extLst>
          </p:cNvPr>
          <p:cNvSpPr txBox="1"/>
          <p:nvPr/>
        </p:nvSpPr>
        <p:spPr>
          <a:xfrm>
            <a:off x="3784744" y="4002912"/>
            <a:ext cx="3672408" cy="408623"/>
          </a:xfrm>
          <a:prstGeom prst="roundRect">
            <a:avLst/>
          </a:prstGeom>
          <a:ln/>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s-ES" dirty="0" err="1">
                <a:solidFill>
                  <a:prstClr val="black"/>
                </a:solidFill>
                <a:latin typeface="Calibri"/>
              </a:rPr>
              <a:t>Menarquia</a:t>
            </a:r>
            <a:r>
              <a:rPr lang="es-ES" dirty="0">
                <a:solidFill>
                  <a:prstClr val="black"/>
                </a:solidFill>
                <a:latin typeface="Calibri"/>
              </a:rPr>
              <a:t> precoz (menor 11 años)</a:t>
            </a:r>
            <a:endParaRPr lang="es-ES" sz="1600" dirty="0">
              <a:solidFill>
                <a:srgbClr val="002060"/>
              </a:solidFill>
              <a:latin typeface="Calibri"/>
            </a:endParaRPr>
          </a:p>
        </p:txBody>
      </p:sp>
      <p:sp>
        <p:nvSpPr>
          <p:cNvPr id="11" name="11 Flecha arriba">
            <a:extLst>
              <a:ext uri="{FF2B5EF4-FFF2-40B4-BE49-F238E27FC236}">
                <a16:creationId xmlns:a16="http://schemas.microsoft.com/office/drawing/2014/main" id="{FD65633E-0E45-40F6-A529-35A9A1CF28FC}"/>
              </a:ext>
            </a:extLst>
          </p:cNvPr>
          <p:cNvSpPr/>
          <p:nvPr/>
        </p:nvSpPr>
        <p:spPr>
          <a:xfrm>
            <a:off x="7781597" y="3857680"/>
            <a:ext cx="503238" cy="431800"/>
          </a:xfrm>
          <a:prstGeom prst="upArrow">
            <a:avLst/>
          </a:prstGeom>
          <a:ln/>
        </p:spPr>
        <p:style>
          <a:lnRef idx="3">
            <a:schemeClr val="lt1"/>
          </a:lnRef>
          <a:fillRef idx="1">
            <a:schemeClr val="accent2"/>
          </a:fillRef>
          <a:effectRef idx="1">
            <a:schemeClr val="accent2"/>
          </a:effectRef>
          <a:fontRef idx="minor">
            <a:schemeClr val="lt1"/>
          </a:fontRef>
        </p:style>
        <p:txBody>
          <a:bodyPr anchor="ctr"/>
          <a:lstStyle/>
          <a:p>
            <a:pPr algn="ctr">
              <a:defRPr/>
            </a:pPr>
            <a:endParaRPr lang="es-ES" dirty="0">
              <a:solidFill>
                <a:prstClr val="white"/>
              </a:solidFill>
              <a:latin typeface="Calibri"/>
            </a:endParaRPr>
          </a:p>
        </p:txBody>
      </p:sp>
      <p:sp>
        <p:nvSpPr>
          <p:cNvPr id="12" name="12 Rectángulo">
            <a:extLst>
              <a:ext uri="{FF2B5EF4-FFF2-40B4-BE49-F238E27FC236}">
                <a16:creationId xmlns:a16="http://schemas.microsoft.com/office/drawing/2014/main" id="{B2208FB5-9D27-40DF-B393-79E841DC29B2}"/>
              </a:ext>
            </a:extLst>
          </p:cNvPr>
          <p:cNvSpPr>
            <a:spLocks noChangeArrowheads="1"/>
          </p:cNvSpPr>
          <p:nvPr/>
        </p:nvSpPr>
        <p:spPr bwMode="auto">
          <a:xfrm>
            <a:off x="8284835" y="3943352"/>
            <a:ext cx="1568450" cy="368300"/>
          </a:xfrm>
          <a:prstGeom prst="rect">
            <a:avLst/>
          </a:prstGeom>
          <a:noFill/>
          <a:ln w="9525">
            <a:noFill/>
            <a:miter lim="800000"/>
            <a:headEnd/>
            <a:tailEnd/>
          </a:ln>
        </p:spPr>
        <p:txBody>
          <a:bodyPr wrap="none">
            <a:spAutoFit/>
          </a:bodyPr>
          <a:lstStyle/>
          <a:p>
            <a:pPr algn="ctr" fontAlgn="base">
              <a:spcBef>
                <a:spcPct val="0"/>
              </a:spcBef>
              <a:spcAft>
                <a:spcPct val="0"/>
              </a:spcAft>
            </a:pPr>
            <a:r>
              <a:rPr lang="es-ES" b="1" dirty="0">
                <a:solidFill>
                  <a:prstClr val="black"/>
                </a:solidFill>
                <a:latin typeface="Calibri" pitchFamily="34" charset="0"/>
                <a:cs typeface="Arial" pitchFamily="34" charset="0"/>
              </a:rPr>
              <a:t>4</a:t>
            </a:r>
            <a:r>
              <a:rPr lang="es-ES" dirty="0">
                <a:solidFill>
                  <a:prstClr val="black"/>
                </a:solidFill>
                <a:latin typeface="Calibri" pitchFamily="34" charset="0"/>
                <a:cs typeface="Arial" pitchFamily="34" charset="0"/>
              </a:rPr>
              <a:t>x PGF</a:t>
            </a:r>
            <a:r>
              <a:rPr lang="es-ES" baseline="-25000" dirty="0">
                <a:solidFill>
                  <a:prstClr val="black"/>
                </a:solidFill>
                <a:latin typeface="Calibri" pitchFamily="34" charset="0"/>
                <a:cs typeface="Arial" pitchFamily="34" charset="0"/>
              </a:rPr>
              <a:t>2</a:t>
            </a:r>
            <a:r>
              <a:rPr lang="es-ES" dirty="0">
                <a:solidFill>
                  <a:prstClr val="black"/>
                </a:solidFill>
                <a:latin typeface="Calibri" pitchFamily="34" charset="0"/>
                <a:cs typeface="Arial" pitchFamily="34" charset="0"/>
              </a:rPr>
              <a:t> y PGE</a:t>
            </a:r>
            <a:r>
              <a:rPr lang="es-ES" baseline="-25000" dirty="0">
                <a:solidFill>
                  <a:prstClr val="black"/>
                </a:solidFill>
                <a:latin typeface="Calibri" pitchFamily="34" charset="0"/>
                <a:cs typeface="Arial" pitchFamily="34" charset="0"/>
              </a:rPr>
              <a:t>2</a:t>
            </a:r>
            <a:endParaRPr lang="es-ES" sz="1600" baseline="-25000" dirty="0">
              <a:solidFill>
                <a:srgbClr val="002060"/>
              </a:solidFill>
              <a:latin typeface="Calibri" pitchFamily="34" charset="0"/>
              <a:cs typeface="Arial" pitchFamily="34" charset="0"/>
            </a:endParaRPr>
          </a:p>
        </p:txBody>
      </p:sp>
    </p:spTree>
    <p:extLst>
      <p:ext uri="{BB962C8B-B14F-4D97-AF65-F5344CB8AC3E}">
        <p14:creationId xmlns:p14="http://schemas.microsoft.com/office/powerpoint/2010/main" val="374529803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Rectángulo redondeado">
            <a:extLst>
              <a:ext uri="{FF2B5EF4-FFF2-40B4-BE49-F238E27FC236}">
                <a16:creationId xmlns:a16="http://schemas.microsoft.com/office/drawing/2014/main" id="{1364F066-FF64-4B78-A2C8-5643F37305D3}"/>
              </a:ext>
            </a:extLst>
          </p:cNvPr>
          <p:cNvSpPr/>
          <p:nvPr/>
        </p:nvSpPr>
        <p:spPr>
          <a:xfrm>
            <a:off x="3287713" y="1486149"/>
            <a:ext cx="1871662" cy="503237"/>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r>
              <a:rPr lang="es-ES" sz="2400" b="1" dirty="0">
                <a:solidFill>
                  <a:prstClr val="white"/>
                </a:solidFill>
                <a:latin typeface="Calibri"/>
              </a:rPr>
              <a:t>Omega-6</a:t>
            </a:r>
          </a:p>
        </p:txBody>
      </p:sp>
      <p:sp>
        <p:nvSpPr>
          <p:cNvPr id="3" name="3 Rectángulo redondeado">
            <a:extLst>
              <a:ext uri="{FF2B5EF4-FFF2-40B4-BE49-F238E27FC236}">
                <a16:creationId xmlns:a16="http://schemas.microsoft.com/office/drawing/2014/main" id="{5540E546-F202-4E3B-9C64-9BF631B9D91D}"/>
              </a:ext>
            </a:extLst>
          </p:cNvPr>
          <p:cNvSpPr/>
          <p:nvPr/>
        </p:nvSpPr>
        <p:spPr>
          <a:xfrm>
            <a:off x="7319963" y="5661274"/>
            <a:ext cx="2089150" cy="433387"/>
          </a:xfrm>
          <a:prstGeom prst="roundRect">
            <a:avLst/>
          </a:prstGeom>
          <a:solidFill>
            <a:srgbClr val="002060"/>
          </a:solidFill>
          <a:ln>
            <a:solidFill>
              <a:srgbClr val="00206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s-ES" sz="1400" dirty="0">
                <a:solidFill>
                  <a:prstClr val="white"/>
                </a:solidFill>
                <a:latin typeface="Calibri"/>
              </a:rPr>
              <a:t>ANTIINFLAMACIÓN</a:t>
            </a:r>
          </a:p>
        </p:txBody>
      </p:sp>
      <p:sp>
        <p:nvSpPr>
          <p:cNvPr id="4" name="4 Rectángulo redondeado">
            <a:extLst>
              <a:ext uri="{FF2B5EF4-FFF2-40B4-BE49-F238E27FC236}">
                <a16:creationId xmlns:a16="http://schemas.microsoft.com/office/drawing/2014/main" id="{354230C0-8E2E-4B3C-A498-9113870C993A}"/>
              </a:ext>
            </a:extLst>
          </p:cNvPr>
          <p:cNvSpPr/>
          <p:nvPr/>
        </p:nvSpPr>
        <p:spPr>
          <a:xfrm>
            <a:off x="3503614" y="6021636"/>
            <a:ext cx="1728787" cy="36036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s-ES" sz="1400" dirty="0">
                <a:solidFill>
                  <a:prstClr val="white"/>
                </a:solidFill>
                <a:latin typeface="Calibri"/>
              </a:rPr>
              <a:t>PROINFLAMACIÓN</a:t>
            </a:r>
          </a:p>
        </p:txBody>
      </p:sp>
      <p:sp>
        <p:nvSpPr>
          <p:cNvPr id="5" name="5 Rectángulo redondeado">
            <a:extLst>
              <a:ext uri="{FF2B5EF4-FFF2-40B4-BE49-F238E27FC236}">
                <a16:creationId xmlns:a16="http://schemas.microsoft.com/office/drawing/2014/main" id="{E3EED14E-329A-44B5-8DB8-61BCF3487BE6}"/>
              </a:ext>
            </a:extLst>
          </p:cNvPr>
          <p:cNvSpPr/>
          <p:nvPr/>
        </p:nvSpPr>
        <p:spPr>
          <a:xfrm>
            <a:off x="7464426" y="4365873"/>
            <a:ext cx="1439863" cy="576262"/>
          </a:xfrm>
          <a:prstGeom prst="roundRect">
            <a:avLst/>
          </a:prstGeom>
          <a:ln>
            <a:prstDash val="sysDash"/>
          </a:ln>
        </p:spPr>
        <p:style>
          <a:lnRef idx="2">
            <a:schemeClr val="accent3"/>
          </a:lnRef>
          <a:fillRef idx="1">
            <a:schemeClr val="lt1"/>
          </a:fillRef>
          <a:effectRef idx="0">
            <a:schemeClr val="accent3"/>
          </a:effectRef>
          <a:fontRef idx="minor">
            <a:schemeClr val="dk1"/>
          </a:fontRef>
        </p:style>
        <p:txBody>
          <a:bodyPr anchor="ctr"/>
          <a:lstStyle/>
          <a:p>
            <a:pPr algn="ctr">
              <a:defRPr/>
            </a:pPr>
            <a:r>
              <a:rPr lang="es-ES" sz="1400" dirty="0">
                <a:solidFill>
                  <a:srgbClr val="002060"/>
                </a:solidFill>
                <a:latin typeface="Calibri"/>
              </a:rPr>
              <a:t>DHA</a:t>
            </a:r>
          </a:p>
          <a:p>
            <a:pPr algn="ctr">
              <a:defRPr/>
            </a:pPr>
            <a:r>
              <a:rPr lang="es-ES" sz="1400" dirty="0">
                <a:solidFill>
                  <a:srgbClr val="002060"/>
                </a:solidFill>
                <a:latin typeface="Calibri"/>
              </a:rPr>
              <a:t>22:6 N-3</a:t>
            </a:r>
          </a:p>
        </p:txBody>
      </p:sp>
      <p:sp>
        <p:nvSpPr>
          <p:cNvPr id="6" name="6 Rectángulo redondeado">
            <a:extLst>
              <a:ext uri="{FF2B5EF4-FFF2-40B4-BE49-F238E27FC236}">
                <a16:creationId xmlns:a16="http://schemas.microsoft.com/office/drawing/2014/main" id="{57D456C7-36A5-4A8C-A86A-8C89807A08B8}"/>
              </a:ext>
            </a:extLst>
          </p:cNvPr>
          <p:cNvSpPr/>
          <p:nvPr/>
        </p:nvSpPr>
        <p:spPr>
          <a:xfrm>
            <a:off x="7608888" y="2997448"/>
            <a:ext cx="1079500" cy="647700"/>
          </a:xfrm>
          <a:prstGeom prst="roundRect">
            <a:avLst/>
          </a:prstGeom>
          <a:ln>
            <a:prstDash val="sysDash"/>
          </a:ln>
        </p:spPr>
        <p:style>
          <a:lnRef idx="2">
            <a:schemeClr val="accent3"/>
          </a:lnRef>
          <a:fillRef idx="1">
            <a:schemeClr val="lt1"/>
          </a:fillRef>
          <a:effectRef idx="0">
            <a:schemeClr val="accent3"/>
          </a:effectRef>
          <a:fontRef idx="minor">
            <a:schemeClr val="dk1"/>
          </a:fontRef>
        </p:style>
        <p:txBody>
          <a:bodyPr anchor="ctr"/>
          <a:lstStyle/>
          <a:p>
            <a:pPr algn="ctr">
              <a:defRPr/>
            </a:pPr>
            <a:r>
              <a:rPr lang="es-ES" sz="1400" dirty="0">
                <a:solidFill>
                  <a:srgbClr val="002060"/>
                </a:solidFill>
                <a:latin typeface="Calibri"/>
              </a:rPr>
              <a:t>EPA</a:t>
            </a:r>
          </a:p>
          <a:p>
            <a:pPr algn="ctr">
              <a:defRPr/>
            </a:pPr>
            <a:r>
              <a:rPr lang="es-ES" sz="1400" dirty="0">
                <a:solidFill>
                  <a:srgbClr val="002060"/>
                </a:solidFill>
                <a:latin typeface="Calibri"/>
              </a:rPr>
              <a:t>20:05 n-3</a:t>
            </a:r>
          </a:p>
        </p:txBody>
      </p:sp>
      <p:sp>
        <p:nvSpPr>
          <p:cNvPr id="7" name="8 Rectángulo redondeado">
            <a:extLst>
              <a:ext uri="{FF2B5EF4-FFF2-40B4-BE49-F238E27FC236}">
                <a16:creationId xmlns:a16="http://schemas.microsoft.com/office/drawing/2014/main" id="{8672A897-404B-4C60-BD36-EB370941B277}"/>
              </a:ext>
            </a:extLst>
          </p:cNvPr>
          <p:cNvSpPr/>
          <p:nvPr/>
        </p:nvSpPr>
        <p:spPr>
          <a:xfrm>
            <a:off x="3432176" y="2133848"/>
            <a:ext cx="1655763" cy="431800"/>
          </a:xfrm>
          <a:prstGeom prst="roundRect">
            <a:avLst/>
          </a:prstGeom>
          <a:ln>
            <a:noFill/>
          </a:ln>
        </p:spPr>
        <p:style>
          <a:lnRef idx="2">
            <a:schemeClr val="accent3"/>
          </a:lnRef>
          <a:fillRef idx="1">
            <a:schemeClr val="lt1"/>
          </a:fillRef>
          <a:effectRef idx="0">
            <a:schemeClr val="accent3"/>
          </a:effectRef>
          <a:fontRef idx="minor">
            <a:schemeClr val="dk1"/>
          </a:fontRef>
        </p:style>
        <p:txBody>
          <a:bodyPr anchor="ctr"/>
          <a:lstStyle/>
          <a:p>
            <a:pPr algn="ctr">
              <a:defRPr/>
            </a:pPr>
            <a:r>
              <a:rPr lang="es-ES" sz="1400" dirty="0">
                <a:solidFill>
                  <a:srgbClr val="002060"/>
                </a:solidFill>
                <a:latin typeface="Calibri"/>
              </a:rPr>
              <a:t>Ac  Linoleico (LA)</a:t>
            </a:r>
          </a:p>
          <a:p>
            <a:pPr algn="ctr">
              <a:defRPr/>
            </a:pPr>
            <a:r>
              <a:rPr lang="es-ES" sz="1400" dirty="0">
                <a:solidFill>
                  <a:srgbClr val="002060"/>
                </a:solidFill>
                <a:latin typeface="Calibri"/>
              </a:rPr>
              <a:t>18:2 n-6</a:t>
            </a:r>
          </a:p>
        </p:txBody>
      </p:sp>
      <p:sp>
        <p:nvSpPr>
          <p:cNvPr id="8" name="10 Rectángulo redondeado">
            <a:extLst>
              <a:ext uri="{FF2B5EF4-FFF2-40B4-BE49-F238E27FC236}">
                <a16:creationId xmlns:a16="http://schemas.microsoft.com/office/drawing/2014/main" id="{621D70BA-E692-43DC-A806-78B62873552A}"/>
              </a:ext>
            </a:extLst>
          </p:cNvPr>
          <p:cNvSpPr/>
          <p:nvPr/>
        </p:nvSpPr>
        <p:spPr>
          <a:xfrm>
            <a:off x="6959600" y="2062411"/>
            <a:ext cx="2376488" cy="5746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400" dirty="0">
                <a:solidFill>
                  <a:srgbClr val="002060"/>
                </a:solidFill>
                <a:latin typeface="Calibri"/>
              </a:rPr>
              <a:t>Ac. </a:t>
            </a:r>
            <a:r>
              <a:rPr lang="el-GR" sz="1400" dirty="0">
                <a:solidFill>
                  <a:srgbClr val="002060"/>
                </a:solidFill>
                <a:latin typeface="Calibri"/>
              </a:rPr>
              <a:t>α</a:t>
            </a:r>
            <a:r>
              <a:rPr lang="es-ES" sz="1400" dirty="0">
                <a:solidFill>
                  <a:srgbClr val="002060"/>
                </a:solidFill>
                <a:latin typeface="Calibri"/>
              </a:rPr>
              <a:t>-</a:t>
            </a:r>
            <a:r>
              <a:rPr lang="es-ES" sz="1400" dirty="0" err="1">
                <a:solidFill>
                  <a:srgbClr val="002060"/>
                </a:solidFill>
                <a:latin typeface="Calibri"/>
              </a:rPr>
              <a:t>linolénico</a:t>
            </a:r>
            <a:r>
              <a:rPr lang="es-ES" sz="1400" dirty="0">
                <a:solidFill>
                  <a:srgbClr val="002060"/>
                </a:solidFill>
                <a:latin typeface="Calibri"/>
              </a:rPr>
              <a:t> (ALA)</a:t>
            </a:r>
          </a:p>
          <a:p>
            <a:pPr algn="ctr">
              <a:defRPr/>
            </a:pPr>
            <a:r>
              <a:rPr lang="es-ES" sz="1400" dirty="0">
                <a:solidFill>
                  <a:srgbClr val="002060"/>
                </a:solidFill>
                <a:latin typeface="Calibri"/>
              </a:rPr>
              <a:t>18:3 n-3</a:t>
            </a:r>
          </a:p>
        </p:txBody>
      </p:sp>
      <p:sp>
        <p:nvSpPr>
          <p:cNvPr id="9" name="11 Rectángulo redondeado">
            <a:extLst>
              <a:ext uri="{FF2B5EF4-FFF2-40B4-BE49-F238E27FC236}">
                <a16:creationId xmlns:a16="http://schemas.microsoft.com/office/drawing/2014/main" id="{3BBEFDFF-DE17-4082-9095-6A0520E82D64}"/>
              </a:ext>
            </a:extLst>
          </p:cNvPr>
          <p:cNvSpPr/>
          <p:nvPr/>
        </p:nvSpPr>
        <p:spPr>
          <a:xfrm>
            <a:off x="3143251" y="4797674"/>
            <a:ext cx="2232025" cy="504825"/>
          </a:xfrm>
          <a:prstGeom prst="roundRect">
            <a:avLst/>
          </a:prstGeom>
          <a:ln>
            <a:prstDash val="sysDash"/>
          </a:ln>
        </p:spPr>
        <p:style>
          <a:lnRef idx="2">
            <a:schemeClr val="accent3"/>
          </a:lnRef>
          <a:fillRef idx="1">
            <a:schemeClr val="lt1"/>
          </a:fillRef>
          <a:effectRef idx="0">
            <a:schemeClr val="accent3"/>
          </a:effectRef>
          <a:fontRef idx="minor">
            <a:schemeClr val="dk1"/>
          </a:fontRef>
        </p:style>
        <p:txBody>
          <a:bodyPr anchor="ctr"/>
          <a:lstStyle/>
          <a:p>
            <a:pPr algn="ctr">
              <a:defRPr/>
            </a:pPr>
            <a:r>
              <a:rPr lang="es-ES" sz="1400" dirty="0">
                <a:solidFill>
                  <a:srgbClr val="002060"/>
                </a:solidFill>
                <a:latin typeface="Calibri"/>
              </a:rPr>
              <a:t>Ac </a:t>
            </a:r>
            <a:r>
              <a:rPr lang="es-ES" sz="1400" dirty="0" err="1">
                <a:solidFill>
                  <a:srgbClr val="002060"/>
                </a:solidFill>
                <a:latin typeface="Calibri"/>
              </a:rPr>
              <a:t>Araquidónico</a:t>
            </a:r>
            <a:r>
              <a:rPr lang="es-ES" sz="1400" dirty="0">
                <a:solidFill>
                  <a:srgbClr val="002060"/>
                </a:solidFill>
                <a:latin typeface="Calibri"/>
              </a:rPr>
              <a:t> (AA)</a:t>
            </a:r>
          </a:p>
          <a:p>
            <a:pPr algn="ctr">
              <a:defRPr/>
            </a:pPr>
            <a:r>
              <a:rPr lang="es-ES" sz="1400" dirty="0">
                <a:solidFill>
                  <a:srgbClr val="002060"/>
                </a:solidFill>
                <a:latin typeface="Calibri"/>
              </a:rPr>
              <a:t>18:3 n-6</a:t>
            </a:r>
          </a:p>
        </p:txBody>
      </p:sp>
      <p:sp>
        <p:nvSpPr>
          <p:cNvPr id="10" name="16 Flecha a la derecha con bandas">
            <a:extLst>
              <a:ext uri="{FF2B5EF4-FFF2-40B4-BE49-F238E27FC236}">
                <a16:creationId xmlns:a16="http://schemas.microsoft.com/office/drawing/2014/main" id="{80871BCF-B1CE-44B7-9392-CA36D65F5315}"/>
              </a:ext>
            </a:extLst>
          </p:cNvPr>
          <p:cNvSpPr/>
          <p:nvPr/>
        </p:nvSpPr>
        <p:spPr>
          <a:xfrm rot="5400000">
            <a:off x="7859713" y="3826123"/>
            <a:ext cx="576262" cy="360362"/>
          </a:xfrm>
          <a:prstGeom prst="stripedRightArrow">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s-ES">
              <a:solidFill>
                <a:prstClr val="black"/>
              </a:solidFill>
              <a:latin typeface="Calibri"/>
            </a:endParaRPr>
          </a:p>
        </p:txBody>
      </p:sp>
      <p:sp>
        <p:nvSpPr>
          <p:cNvPr id="11" name="17 Flecha arriba">
            <a:extLst>
              <a:ext uri="{FF2B5EF4-FFF2-40B4-BE49-F238E27FC236}">
                <a16:creationId xmlns:a16="http://schemas.microsoft.com/office/drawing/2014/main" id="{E589CF9B-227A-403A-9A56-76870F9AB72E}"/>
              </a:ext>
            </a:extLst>
          </p:cNvPr>
          <p:cNvSpPr/>
          <p:nvPr/>
        </p:nvSpPr>
        <p:spPr>
          <a:xfrm rot="10800000">
            <a:off x="3935413" y="2565649"/>
            <a:ext cx="576262" cy="504825"/>
          </a:xfrm>
          <a:prstGeom prst="upArrow">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s-ES">
              <a:solidFill>
                <a:prstClr val="black"/>
              </a:solidFill>
              <a:latin typeface="Calibri"/>
            </a:endParaRPr>
          </a:p>
        </p:txBody>
      </p:sp>
      <p:sp>
        <p:nvSpPr>
          <p:cNvPr id="12" name="18 Flecha arriba">
            <a:extLst>
              <a:ext uri="{FF2B5EF4-FFF2-40B4-BE49-F238E27FC236}">
                <a16:creationId xmlns:a16="http://schemas.microsoft.com/office/drawing/2014/main" id="{C39EB5CB-1D78-4121-99A5-BFBEA149CF15}"/>
              </a:ext>
            </a:extLst>
          </p:cNvPr>
          <p:cNvSpPr/>
          <p:nvPr/>
        </p:nvSpPr>
        <p:spPr>
          <a:xfrm rot="10800000">
            <a:off x="4008439" y="4510336"/>
            <a:ext cx="574675" cy="360363"/>
          </a:xfrm>
          <a:prstGeom prst="upArrow">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s-ES">
              <a:solidFill>
                <a:prstClr val="black"/>
              </a:solidFill>
              <a:latin typeface="Calibri"/>
            </a:endParaRPr>
          </a:p>
        </p:txBody>
      </p:sp>
      <p:sp>
        <p:nvSpPr>
          <p:cNvPr id="13" name="23 Flecha arriba">
            <a:extLst>
              <a:ext uri="{FF2B5EF4-FFF2-40B4-BE49-F238E27FC236}">
                <a16:creationId xmlns:a16="http://schemas.microsoft.com/office/drawing/2014/main" id="{67A8B681-FDB3-477E-8692-0ABCD94E45FA}"/>
              </a:ext>
            </a:extLst>
          </p:cNvPr>
          <p:cNvSpPr/>
          <p:nvPr/>
        </p:nvSpPr>
        <p:spPr>
          <a:xfrm rot="10800000">
            <a:off x="4008439" y="3573711"/>
            <a:ext cx="574675" cy="360363"/>
          </a:xfrm>
          <a:prstGeom prst="upArrow">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s-ES">
              <a:solidFill>
                <a:prstClr val="black"/>
              </a:solidFill>
              <a:latin typeface="Calibri"/>
            </a:endParaRPr>
          </a:p>
        </p:txBody>
      </p:sp>
      <p:sp>
        <p:nvSpPr>
          <p:cNvPr id="14" name="25 Flecha arriba">
            <a:extLst>
              <a:ext uri="{FF2B5EF4-FFF2-40B4-BE49-F238E27FC236}">
                <a16:creationId xmlns:a16="http://schemas.microsoft.com/office/drawing/2014/main" id="{12E2CF3B-F586-4100-A26A-74364FBAB029}"/>
              </a:ext>
            </a:extLst>
          </p:cNvPr>
          <p:cNvSpPr/>
          <p:nvPr/>
        </p:nvSpPr>
        <p:spPr>
          <a:xfrm rot="10800000">
            <a:off x="7824789" y="2565648"/>
            <a:ext cx="574675" cy="360362"/>
          </a:xfrm>
          <a:prstGeom prst="upArrow">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s-ES">
              <a:solidFill>
                <a:prstClr val="black"/>
              </a:solidFill>
              <a:latin typeface="Calibri"/>
            </a:endParaRPr>
          </a:p>
        </p:txBody>
      </p:sp>
      <p:sp>
        <p:nvSpPr>
          <p:cNvPr id="15" name="31 Rectángulo redondeado">
            <a:extLst>
              <a:ext uri="{FF2B5EF4-FFF2-40B4-BE49-F238E27FC236}">
                <a16:creationId xmlns:a16="http://schemas.microsoft.com/office/drawing/2014/main" id="{1522728E-7AAE-435A-AB6D-3BECF97E6D55}"/>
              </a:ext>
            </a:extLst>
          </p:cNvPr>
          <p:cNvSpPr/>
          <p:nvPr/>
        </p:nvSpPr>
        <p:spPr>
          <a:xfrm>
            <a:off x="5561646" y="5877967"/>
            <a:ext cx="1584325" cy="503238"/>
          </a:xfrm>
          <a:prstGeom prst="roundRect">
            <a:avLst/>
          </a:prstGeom>
          <a:ln>
            <a:noFill/>
            <a:prstDash val="sysDash"/>
          </a:ln>
        </p:spPr>
        <p:style>
          <a:lnRef idx="2">
            <a:schemeClr val="accent3"/>
          </a:lnRef>
          <a:fillRef idx="1">
            <a:schemeClr val="lt1"/>
          </a:fillRef>
          <a:effectRef idx="0">
            <a:schemeClr val="accent3"/>
          </a:effectRef>
          <a:fontRef idx="minor">
            <a:schemeClr val="dk1"/>
          </a:fontRef>
        </p:style>
        <p:txBody>
          <a:bodyPr anchor="ctr"/>
          <a:lstStyle/>
          <a:p>
            <a:pPr algn="ctr">
              <a:defRPr/>
            </a:pPr>
            <a:r>
              <a:rPr lang="es-ES" sz="1200" dirty="0">
                <a:solidFill>
                  <a:srgbClr val="002060"/>
                </a:solidFill>
                <a:latin typeface="Calibri"/>
              </a:rPr>
              <a:t>Dermatitis, dolores y contracciones, coagulación sanguínea, asma</a:t>
            </a:r>
          </a:p>
        </p:txBody>
      </p:sp>
      <p:sp>
        <p:nvSpPr>
          <p:cNvPr id="16" name="32 Rectángulo redondeado">
            <a:extLst>
              <a:ext uri="{FF2B5EF4-FFF2-40B4-BE49-F238E27FC236}">
                <a16:creationId xmlns:a16="http://schemas.microsoft.com/office/drawing/2014/main" id="{C3A5DE90-F9EC-492B-9A18-4E2EF8656A22}"/>
              </a:ext>
            </a:extLst>
          </p:cNvPr>
          <p:cNvSpPr/>
          <p:nvPr/>
        </p:nvSpPr>
        <p:spPr>
          <a:xfrm>
            <a:off x="4800600" y="2565649"/>
            <a:ext cx="1727200" cy="287337"/>
          </a:xfrm>
          <a:prstGeom prst="roundRect">
            <a:avLst/>
          </a:prstGeom>
          <a:ln>
            <a:solidFill>
              <a:srgbClr val="002060"/>
            </a:solidFill>
            <a:prstDash val="sysDash"/>
          </a:ln>
        </p:spPr>
        <p:style>
          <a:lnRef idx="2">
            <a:schemeClr val="accent3"/>
          </a:lnRef>
          <a:fillRef idx="1">
            <a:schemeClr val="lt1"/>
          </a:fillRef>
          <a:effectRef idx="0">
            <a:schemeClr val="accent3"/>
          </a:effectRef>
          <a:fontRef idx="minor">
            <a:schemeClr val="dk1"/>
          </a:fontRef>
        </p:style>
        <p:txBody>
          <a:bodyPr anchor="ctr"/>
          <a:lstStyle/>
          <a:p>
            <a:pPr algn="ctr">
              <a:defRPr/>
            </a:pPr>
            <a:r>
              <a:rPr lang="es-ES" sz="1400" dirty="0">
                <a:solidFill>
                  <a:srgbClr val="002060"/>
                </a:solidFill>
                <a:latin typeface="Calibri"/>
              </a:rPr>
              <a:t>Delta-6-desaturasa</a:t>
            </a:r>
          </a:p>
        </p:txBody>
      </p:sp>
      <p:sp>
        <p:nvSpPr>
          <p:cNvPr id="17" name="33 Rectángulo redondeado">
            <a:extLst>
              <a:ext uri="{FF2B5EF4-FFF2-40B4-BE49-F238E27FC236}">
                <a16:creationId xmlns:a16="http://schemas.microsoft.com/office/drawing/2014/main" id="{5492F299-E49E-4DB7-AAD5-CE46F44FF0AC}"/>
              </a:ext>
            </a:extLst>
          </p:cNvPr>
          <p:cNvSpPr/>
          <p:nvPr/>
        </p:nvSpPr>
        <p:spPr>
          <a:xfrm>
            <a:off x="3287714" y="2997448"/>
            <a:ext cx="1944687" cy="6477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400" dirty="0">
              <a:solidFill>
                <a:srgbClr val="002060"/>
              </a:solidFill>
              <a:latin typeface="Calibri"/>
            </a:endParaRPr>
          </a:p>
        </p:txBody>
      </p:sp>
      <p:sp>
        <p:nvSpPr>
          <p:cNvPr id="18" name="29 Rectángulo redondeado">
            <a:extLst>
              <a:ext uri="{FF2B5EF4-FFF2-40B4-BE49-F238E27FC236}">
                <a16:creationId xmlns:a16="http://schemas.microsoft.com/office/drawing/2014/main" id="{36FC9840-F4EE-4016-8550-5A1DCA8D6D61}"/>
              </a:ext>
            </a:extLst>
          </p:cNvPr>
          <p:cNvSpPr/>
          <p:nvPr/>
        </p:nvSpPr>
        <p:spPr>
          <a:xfrm>
            <a:off x="7104063" y="1486149"/>
            <a:ext cx="1871662" cy="503237"/>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r>
              <a:rPr lang="es-ES" sz="2400" b="1" dirty="0">
                <a:solidFill>
                  <a:prstClr val="white"/>
                </a:solidFill>
                <a:latin typeface="Calibri"/>
              </a:rPr>
              <a:t>Omega-3</a:t>
            </a:r>
          </a:p>
        </p:txBody>
      </p:sp>
      <p:sp>
        <p:nvSpPr>
          <p:cNvPr id="19" name="36 Rectángulo redondeado">
            <a:extLst>
              <a:ext uri="{FF2B5EF4-FFF2-40B4-BE49-F238E27FC236}">
                <a16:creationId xmlns:a16="http://schemas.microsoft.com/office/drawing/2014/main" id="{E7A64D8B-2570-4CDF-B128-77E859DF32A8}"/>
              </a:ext>
            </a:extLst>
          </p:cNvPr>
          <p:cNvSpPr/>
          <p:nvPr/>
        </p:nvSpPr>
        <p:spPr>
          <a:xfrm>
            <a:off x="3000376" y="3862635"/>
            <a:ext cx="2735263" cy="6477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400" dirty="0">
                <a:solidFill>
                  <a:srgbClr val="002060"/>
                </a:solidFill>
                <a:latin typeface="Calibri"/>
              </a:rPr>
              <a:t>Ac  </a:t>
            </a:r>
            <a:r>
              <a:rPr lang="es-ES" sz="1400" dirty="0" err="1">
                <a:solidFill>
                  <a:srgbClr val="002060"/>
                </a:solidFill>
                <a:latin typeface="Calibri"/>
              </a:rPr>
              <a:t>Dihomo</a:t>
            </a:r>
            <a:r>
              <a:rPr lang="es-ES" sz="1400" dirty="0">
                <a:solidFill>
                  <a:srgbClr val="002060"/>
                </a:solidFill>
                <a:latin typeface="Calibri"/>
              </a:rPr>
              <a:t> Gamma-Linoleico (DGLA)</a:t>
            </a:r>
          </a:p>
        </p:txBody>
      </p:sp>
      <p:cxnSp>
        <p:nvCxnSpPr>
          <p:cNvPr id="20" name="38 Conector recto de flecha">
            <a:extLst>
              <a:ext uri="{FF2B5EF4-FFF2-40B4-BE49-F238E27FC236}">
                <a16:creationId xmlns:a16="http://schemas.microsoft.com/office/drawing/2014/main" id="{7B2B32D9-BF0F-4518-AAAB-E4DD62E109EF}"/>
              </a:ext>
            </a:extLst>
          </p:cNvPr>
          <p:cNvCxnSpPr/>
          <p:nvPr/>
        </p:nvCxnSpPr>
        <p:spPr>
          <a:xfrm>
            <a:off x="5087938" y="3213349"/>
            <a:ext cx="863600" cy="504825"/>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1" name="39 Rectángulo redondeado">
            <a:extLst>
              <a:ext uri="{FF2B5EF4-FFF2-40B4-BE49-F238E27FC236}">
                <a16:creationId xmlns:a16="http://schemas.microsoft.com/office/drawing/2014/main" id="{4597D8BA-FAE2-44BF-8572-BF70C25731B4}"/>
              </a:ext>
            </a:extLst>
          </p:cNvPr>
          <p:cNvSpPr/>
          <p:nvPr/>
        </p:nvSpPr>
        <p:spPr>
          <a:xfrm>
            <a:off x="5735639" y="3789611"/>
            <a:ext cx="1081087" cy="360363"/>
          </a:xfrm>
          <a:prstGeom prst="roundRect">
            <a:avLst/>
          </a:prstGeom>
          <a:ln>
            <a:solidFill>
              <a:srgbClr val="002060"/>
            </a:solidFill>
            <a:prstDash val="sysDash"/>
          </a:ln>
        </p:spPr>
        <p:style>
          <a:lnRef idx="2">
            <a:schemeClr val="accent3"/>
          </a:lnRef>
          <a:fillRef idx="1">
            <a:schemeClr val="lt1"/>
          </a:fillRef>
          <a:effectRef idx="0">
            <a:schemeClr val="accent3"/>
          </a:effectRef>
          <a:fontRef idx="minor">
            <a:schemeClr val="dk1"/>
          </a:fontRef>
        </p:style>
        <p:txBody>
          <a:bodyPr anchor="ctr"/>
          <a:lstStyle/>
          <a:p>
            <a:pPr algn="ctr">
              <a:defRPr/>
            </a:pPr>
            <a:r>
              <a:rPr lang="es-ES" sz="1400" dirty="0">
                <a:solidFill>
                  <a:srgbClr val="002060"/>
                </a:solidFill>
                <a:latin typeface="Calibri"/>
              </a:rPr>
              <a:t>PGE-1</a:t>
            </a:r>
          </a:p>
        </p:txBody>
      </p:sp>
      <p:cxnSp>
        <p:nvCxnSpPr>
          <p:cNvPr id="22" name="40 Conector recto de flecha">
            <a:extLst>
              <a:ext uri="{FF2B5EF4-FFF2-40B4-BE49-F238E27FC236}">
                <a16:creationId xmlns:a16="http://schemas.microsoft.com/office/drawing/2014/main" id="{BD378B69-ECDD-4ED3-A553-296F5F6A2D62}"/>
              </a:ext>
            </a:extLst>
          </p:cNvPr>
          <p:cNvCxnSpPr/>
          <p:nvPr/>
        </p:nvCxnSpPr>
        <p:spPr>
          <a:xfrm flipH="1" flipV="1">
            <a:off x="4656138" y="4510335"/>
            <a:ext cx="2735262" cy="215900"/>
          </a:xfrm>
          <a:prstGeom prst="straightConnector1">
            <a:avLst/>
          </a:prstGeom>
          <a:ln w="19050">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3" name="44 Conector recto de flecha">
            <a:extLst>
              <a:ext uri="{FF2B5EF4-FFF2-40B4-BE49-F238E27FC236}">
                <a16:creationId xmlns:a16="http://schemas.microsoft.com/office/drawing/2014/main" id="{CC39CD9B-6BD1-4ABE-8AEE-9B36984ECD20}"/>
              </a:ext>
            </a:extLst>
          </p:cNvPr>
          <p:cNvCxnSpPr/>
          <p:nvPr/>
        </p:nvCxnSpPr>
        <p:spPr>
          <a:xfrm>
            <a:off x="4295776" y="5302499"/>
            <a:ext cx="612775" cy="2873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46 Conector recto de flecha">
            <a:extLst>
              <a:ext uri="{FF2B5EF4-FFF2-40B4-BE49-F238E27FC236}">
                <a16:creationId xmlns:a16="http://schemas.microsoft.com/office/drawing/2014/main" id="{B1527387-5801-4154-9E7F-88187C9CBBC1}"/>
              </a:ext>
            </a:extLst>
          </p:cNvPr>
          <p:cNvCxnSpPr>
            <a:stCxn id="9" idx="2"/>
          </p:cNvCxnSpPr>
          <p:nvPr/>
        </p:nvCxnSpPr>
        <p:spPr>
          <a:xfrm flipH="1">
            <a:off x="3863975" y="5302499"/>
            <a:ext cx="395288" cy="2873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48 Conector recto de flecha">
            <a:extLst>
              <a:ext uri="{FF2B5EF4-FFF2-40B4-BE49-F238E27FC236}">
                <a16:creationId xmlns:a16="http://schemas.microsoft.com/office/drawing/2014/main" id="{ACDE017A-A0B2-488C-8F52-E34ED8485F53}"/>
              </a:ext>
            </a:extLst>
          </p:cNvPr>
          <p:cNvCxnSpPr/>
          <p:nvPr/>
        </p:nvCxnSpPr>
        <p:spPr>
          <a:xfrm>
            <a:off x="4295776" y="5302499"/>
            <a:ext cx="144463" cy="3587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54 Rectángulo redondeado">
            <a:extLst>
              <a:ext uri="{FF2B5EF4-FFF2-40B4-BE49-F238E27FC236}">
                <a16:creationId xmlns:a16="http://schemas.microsoft.com/office/drawing/2014/main" id="{BD61FC48-0735-44D5-82DE-CEE21E043271}"/>
              </a:ext>
            </a:extLst>
          </p:cNvPr>
          <p:cNvSpPr/>
          <p:nvPr/>
        </p:nvSpPr>
        <p:spPr>
          <a:xfrm>
            <a:off x="3432175" y="5518399"/>
            <a:ext cx="647700" cy="5032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200" dirty="0">
                <a:solidFill>
                  <a:srgbClr val="002060"/>
                </a:solidFill>
                <a:latin typeface="Calibri"/>
              </a:rPr>
              <a:t>PGE-2</a:t>
            </a:r>
          </a:p>
        </p:txBody>
      </p:sp>
      <p:sp>
        <p:nvSpPr>
          <p:cNvPr id="27" name="55 Rectángulo redondeado">
            <a:extLst>
              <a:ext uri="{FF2B5EF4-FFF2-40B4-BE49-F238E27FC236}">
                <a16:creationId xmlns:a16="http://schemas.microsoft.com/office/drawing/2014/main" id="{64316420-1FB3-4ECD-BF2E-9C64574A5F36}"/>
              </a:ext>
            </a:extLst>
          </p:cNvPr>
          <p:cNvSpPr/>
          <p:nvPr/>
        </p:nvSpPr>
        <p:spPr>
          <a:xfrm>
            <a:off x="4079875" y="5518399"/>
            <a:ext cx="647700" cy="5032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200" dirty="0">
                <a:solidFill>
                  <a:srgbClr val="002060"/>
                </a:solidFill>
                <a:latin typeface="Calibri"/>
              </a:rPr>
              <a:t>TXA-2</a:t>
            </a:r>
          </a:p>
        </p:txBody>
      </p:sp>
      <p:sp>
        <p:nvSpPr>
          <p:cNvPr id="28" name="56 Rectángulo redondeado">
            <a:extLst>
              <a:ext uri="{FF2B5EF4-FFF2-40B4-BE49-F238E27FC236}">
                <a16:creationId xmlns:a16="http://schemas.microsoft.com/office/drawing/2014/main" id="{6077509A-5C34-4D6A-9900-183A78504D26}"/>
              </a:ext>
            </a:extLst>
          </p:cNvPr>
          <p:cNvSpPr/>
          <p:nvPr/>
        </p:nvSpPr>
        <p:spPr>
          <a:xfrm>
            <a:off x="4656138" y="5518399"/>
            <a:ext cx="647700" cy="5032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200" dirty="0">
                <a:solidFill>
                  <a:srgbClr val="002060"/>
                </a:solidFill>
                <a:latin typeface="Calibri"/>
              </a:rPr>
              <a:t>LTB-4</a:t>
            </a:r>
          </a:p>
        </p:txBody>
      </p:sp>
      <p:cxnSp>
        <p:nvCxnSpPr>
          <p:cNvPr id="29" name="57 Conector recto de flecha">
            <a:extLst>
              <a:ext uri="{FF2B5EF4-FFF2-40B4-BE49-F238E27FC236}">
                <a16:creationId xmlns:a16="http://schemas.microsoft.com/office/drawing/2014/main" id="{CEE3EF5C-EB54-4C65-BC04-17C845C410C8}"/>
              </a:ext>
            </a:extLst>
          </p:cNvPr>
          <p:cNvCxnSpPr/>
          <p:nvPr/>
        </p:nvCxnSpPr>
        <p:spPr>
          <a:xfrm>
            <a:off x="8183564" y="5013574"/>
            <a:ext cx="649287" cy="2889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58 Conector recto de flecha">
            <a:extLst>
              <a:ext uri="{FF2B5EF4-FFF2-40B4-BE49-F238E27FC236}">
                <a16:creationId xmlns:a16="http://schemas.microsoft.com/office/drawing/2014/main" id="{5D0D5586-4F53-4618-8838-E9656E094F0A}"/>
              </a:ext>
            </a:extLst>
          </p:cNvPr>
          <p:cNvCxnSpPr/>
          <p:nvPr/>
        </p:nvCxnSpPr>
        <p:spPr>
          <a:xfrm flipH="1">
            <a:off x="7896225" y="5013573"/>
            <a:ext cx="287338" cy="279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59 Conector recto de flecha">
            <a:extLst>
              <a:ext uri="{FF2B5EF4-FFF2-40B4-BE49-F238E27FC236}">
                <a16:creationId xmlns:a16="http://schemas.microsoft.com/office/drawing/2014/main" id="{C9B0B766-BE03-46AD-9404-7E7EA82F5BBD}"/>
              </a:ext>
            </a:extLst>
          </p:cNvPr>
          <p:cNvCxnSpPr/>
          <p:nvPr/>
        </p:nvCxnSpPr>
        <p:spPr>
          <a:xfrm>
            <a:off x="8183563" y="5013573"/>
            <a:ext cx="144462" cy="3603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60 Rectángulo redondeado">
            <a:extLst>
              <a:ext uri="{FF2B5EF4-FFF2-40B4-BE49-F238E27FC236}">
                <a16:creationId xmlns:a16="http://schemas.microsoft.com/office/drawing/2014/main" id="{496FA706-092F-485D-8FF3-6F4E19C8D4D9}"/>
              </a:ext>
            </a:extLst>
          </p:cNvPr>
          <p:cNvSpPr/>
          <p:nvPr/>
        </p:nvSpPr>
        <p:spPr>
          <a:xfrm>
            <a:off x="7464425" y="5229474"/>
            <a:ext cx="647700" cy="5048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200" dirty="0">
                <a:solidFill>
                  <a:srgbClr val="002060"/>
                </a:solidFill>
                <a:latin typeface="Calibri"/>
              </a:rPr>
              <a:t>PGE-3</a:t>
            </a:r>
          </a:p>
        </p:txBody>
      </p:sp>
      <p:sp>
        <p:nvSpPr>
          <p:cNvPr id="33" name="61 Rectángulo redondeado">
            <a:extLst>
              <a:ext uri="{FF2B5EF4-FFF2-40B4-BE49-F238E27FC236}">
                <a16:creationId xmlns:a16="http://schemas.microsoft.com/office/drawing/2014/main" id="{F4119DB7-B167-407F-B6E6-7419AF77A30E}"/>
              </a:ext>
            </a:extLst>
          </p:cNvPr>
          <p:cNvSpPr/>
          <p:nvPr/>
        </p:nvSpPr>
        <p:spPr>
          <a:xfrm>
            <a:off x="8040688" y="5229474"/>
            <a:ext cx="647700" cy="5048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200" dirty="0">
                <a:solidFill>
                  <a:srgbClr val="002060"/>
                </a:solidFill>
                <a:latin typeface="Calibri"/>
              </a:rPr>
              <a:t>TXA-3</a:t>
            </a:r>
          </a:p>
        </p:txBody>
      </p:sp>
      <p:sp>
        <p:nvSpPr>
          <p:cNvPr id="34" name="62 Rectángulo redondeado">
            <a:extLst>
              <a:ext uri="{FF2B5EF4-FFF2-40B4-BE49-F238E27FC236}">
                <a16:creationId xmlns:a16="http://schemas.microsoft.com/office/drawing/2014/main" id="{F7C2CBD9-1C40-4E97-AA6A-C98554DFC2C5}"/>
              </a:ext>
            </a:extLst>
          </p:cNvPr>
          <p:cNvSpPr/>
          <p:nvPr/>
        </p:nvSpPr>
        <p:spPr>
          <a:xfrm>
            <a:off x="8688388" y="5229474"/>
            <a:ext cx="647700" cy="5048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200" dirty="0">
                <a:solidFill>
                  <a:srgbClr val="002060"/>
                </a:solidFill>
                <a:latin typeface="Calibri"/>
              </a:rPr>
              <a:t>LTB-5</a:t>
            </a:r>
          </a:p>
        </p:txBody>
      </p:sp>
      <p:sp>
        <p:nvSpPr>
          <p:cNvPr id="35" name="64 Rectángulo redondeado">
            <a:extLst>
              <a:ext uri="{FF2B5EF4-FFF2-40B4-BE49-F238E27FC236}">
                <a16:creationId xmlns:a16="http://schemas.microsoft.com/office/drawing/2014/main" id="{2A439E3F-ED11-46F1-9E97-C6B8F23BE142}"/>
              </a:ext>
            </a:extLst>
          </p:cNvPr>
          <p:cNvSpPr/>
          <p:nvPr/>
        </p:nvSpPr>
        <p:spPr>
          <a:xfrm>
            <a:off x="5808664" y="4581774"/>
            <a:ext cx="935037" cy="5048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200" dirty="0">
                <a:solidFill>
                  <a:srgbClr val="002060"/>
                </a:solidFill>
                <a:latin typeface="Calibri"/>
              </a:rPr>
              <a:t>Bloqueo enzimático</a:t>
            </a:r>
          </a:p>
        </p:txBody>
      </p:sp>
      <p:sp>
        <p:nvSpPr>
          <p:cNvPr id="36" name="65 Rectángulo redondeado">
            <a:extLst>
              <a:ext uri="{FF2B5EF4-FFF2-40B4-BE49-F238E27FC236}">
                <a16:creationId xmlns:a16="http://schemas.microsoft.com/office/drawing/2014/main" id="{ECD590D4-05CF-45E0-8245-A6C341E9E550}"/>
              </a:ext>
            </a:extLst>
          </p:cNvPr>
          <p:cNvSpPr/>
          <p:nvPr/>
        </p:nvSpPr>
        <p:spPr>
          <a:xfrm>
            <a:off x="3143250" y="3070474"/>
            <a:ext cx="2305050" cy="503237"/>
          </a:xfrm>
          <a:prstGeom prst="roundRect">
            <a:avLst/>
          </a:prstGeom>
          <a:ln>
            <a:prstDash val="sysDash"/>
          </a:ln>
        </p:spPr>
        <p:style>
          <a:lnRef idx="2">
            <a:schemeClr val="accent3"/>
          </a:lnRef>
          <a:fillRef idx="1">
            <a:schemeClr val="lt1"/>
          </a:fillRef>
          <a:effectRef idx="0">
            <a:schemeClr val="accent3"/>
          </a:effectRef>
          <a:fontRef idx="minor">
            <a:schemeClr val="dk1"/>
          </a:fontRef>
        </p:style>
        <p:txBody>
          <a:bodyPr anchor="ctr"/>
          <a:lstStyle/>
          <a:p>
            <a:pPr algn="ctr">
              <a:defRPr/>
            </a:pPr>
            <a:r>
              <a:rPr lang="es-ES" sz="1400" dirty="0">
                <a:solidFill>
                  <a:srgbClr val="002060"/>
                </a:solidFill>
                <a:latin typeface="Calibri"/>
              </a:rPr>
              <a:t>Ac Gamma-Linoleico (GLA)</a:t>
            </a:r>
          </a:p>
          <a:p>
            <a:pPr algn="ctr">
              <a:defRPr/>
            </a:pPr>
            <a:r>
              <a:rPr lang="es-ES" sz="1400" dirty="0">
                <a:solidFill>
                  <a:srgbClr val="002060"/>
                </a:solidFill>
                <a:latin typeface="Calibri"/>
              </a:rPr>
              <a:t>18:3 n-6</a:t>
            </a:r>
          </a:p>
        </p:txBody>
      </p:sp>
      <p:sp>
        <p:nvSpPr>
          <p:cNvPr id="37" name="69 Rectángulo">
            <a:extLst>
              <a:ext uri="{FF2B5EF4-FFF2-40B4-BE49-F238E27FC236}">
                <a16:creationId xmlns:a16="http://schemas.microsoft.com/office/drawing/2014/main" id="{F286B92C-1075-441F-B10F-7EA818EFA1C0}"/>
              </a:ext>
            </a:extLst>
          </p:cNvPr>
          <p:cNvSpPr>
            <a:spLocks noChangeArrowheads="1"/>
          </p:cNvSpPr>
          <p:nvPr/>
        </p:nvSpPr>
        <p:spPr bwMode="auto">
          <a:xfrm>
            <a:off x="5643564" y="4149974"/>
            <a:ext cx="1316037" cy="261937"/>
          </a:xfrm>
          <a:prstGeom prst="rect">
            <a:avLst/>
          </a:prstGeom>
          <a:noFill/>
          <a:ln w="9525">
            <a:noFill/>
            <a:miter lim="800000"/>
            <a:headEnd/>
            <a:tailEnd/>
          </a:ln>
        </p:spPr>
        <p:txBody>
          <a:bodyPr wrap="none">
            <a:spAutoFit/>
          </a:bodyPr>
          <a:lstStyle/>
          <a:p>
            <a:pPr algn="ctr" fontAlgn="base">
              <a:spcBef>
                <a:spcPct val="0"/>
              </a:spcBef>
              <a:spcAft>
                <a:spcPct val="0"/>
              </a:spcAft>
            </a:pPr>
            <a:r>
              <a:rPr lang="es-ES" sz="1100">
                <a:solidFill>
                  <a:srgbClr val="002060"/>
                </a:solidFill>
                <a:latin typeface="Calibri" pitchFamily="34" charset="0"/>
                <a:cs typeface="Arial" pitchFamily="34" charset="0"/>
              </a:rPr>
              <a:t>ANTINFLAMATORIA</a:t>
            </a:r>
          </a:p>
        </p:txBody>
      </p:sp>
      <p:sp>
        <p:nvSpPr>
          <p:cNvPr id="38" name="76 CuadroTexto">
            <a:extLst>
              <a:ext uri="{FF2B5EF4-FFF2-40B4-BE49-F238E27FC236}">
                <a16:creationId xmlns:a16="http://schemas.microsoft.com/office/drawing/2014/main" id="{A6E7CA05-A98A-41D3-AF23-DACEA7B90CAE}"/>
              </a:ext>
            </a:extLst>
          </p:cNvPr>
          <p:cNvSpPr txBox="1">
            <a:spLocks noChangeArrowheads="1"/>
          </p:cNvSpPr>
          <p:nvPr/>
        </p:nvSpPr>
        <p:spPr bwMode="auto">
          <a:xfrm>
            <a:off x="2300536" y="760660"/>
            <a:ext cx="8532813" cy="585788"/>
          </a:xfrm>
          <a:prstGeom prst="rect">
            <a:avLst/>
          </a:prstGeom>
          <a:noFill/>
          <a:ln w="9525">
            <a:noFill/>
            <a:miter lim="800000"/>
            <a:headEnd/>
            <a:tailEnd/>
          </a:ln>
        </p:spPr>
        <p:txBody>
          <a:bodyPr>
            <a:spAutoFit/>
          </a:bodyPr>
          <a:lstStyle/>
          <a:p>
            <a:pPr fontAlgn="base">
              <a:spcBef>
                <a:spcPct val="0"/>
              </a:spcBef>
              <a:spcAft>
                <a:spcPct val="0"/>
              </a:spcAft>
            </a:pPr>
            <a:r>
              <a:rPr lang="es-ES" sz="3200" b="1" dirty="0">
                <a:solidFill>
                  <a:srgbClr val="002060"/>
                </a:solidFill>
                <a:latin typeface="Calibri" pitchFamily="34" charset="0"/>
                <a:cs typeface="Arial" pitchFamily="34" charset="0"/>
              </a:rPr>
              <a:t>Mecanismo de acción del Aceite de Onagra</a:t>
            </a:r>
          </a:p>
        </p:txBody>
      </p:sp>
      <p:pic>
        <p:nvPicPr>
          <p:cNvPr id="39" name="Picture 4" descr="Resultado de imagen de aceite de onagra">
            <a:extLst>
              <a:ext uri="{FF2B5EF4-FFF2-40B4-BE49-F238E27FC236}">
                <a16:creationId xmlns:a16="http://schemas.microsoft.com/office/drawing/2014/main" id="{24D9ED28-705F-4CC9-B560-0985D2B0E68A}"/>
              </a:ext>
            </a:extLst>
          </p:cNvPr>
          <p:cNvPicPr>
            <a:picLocks noChangeAspect="1" noChangeArrowheads="1"/>
          </p:cNvPicPr>
          <p:nvPr/>
        </p:nvPicPr>
        <p:blipFill>
          <a:blip r:embed="rId2" cstate="print"/>
          <a:srcRect r="49000"/>
          <a:stretch>
            <a:fillRect/>
          </a:stretch>
        </p:blipFill>
        <p:spPr bwMode="auto">
          <a:xfrm flipH="1">
            <a:off x="10098586" y="3712561"/>
            <a:ext cx="1469526" cy="2881423"/>
          </a:xfrm>
          <a:prstGeom prst="rect">
            <a:avLst/>
          </a:prstGeom>
          <a:noFill/>
        </p:spPr>
      </p:pic>
    </p:spTree>
    <p:extLst>
      <p:ext uri="{BB962C8B-B14F-4D97-AF65-F5344CB8AC3E}">
        <p14:creationId xmlns:p14="http://schemas.microsoft.com/office/powerpoint/2010/main" val="15628647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CuadroTexto">
            <a:extLst>
              <a:ext uri="{FF2B5EF4-FFF2-40B4-BE49-F238E27FC236}">
                <a16:creationId xmlns:a16="http://schemas.microsoft.com/office/drawing/2014/main" id="{B0F73591-8E73-4EE1-BEDB-93AFFDC39179}"/>
              </a:ext>
            </a:extLst>
          </p:cNvPr>
          <p:cNvSpPr txBox="1">
            <a:spLocks noChangeArrowheads="1"/>
          </p:cNvSpPr>
          <p:nvPr/>
        </p:nvSpPr>
        <p:spPr bwMode="auto">
          <a:xfrm>
            <a:off x="4878818" y="2225039"/>
            <a:ext cx="4824413" cy="708025"/>
          </a:xfrm>
          <a:prstGeom prst="rect">
            <a:avLst/>
          </a:prstGeom>
          <a:noFill/>
          <a:ln w="9525">
            <a:noFill/>
            <a:miter lim="800000"/>
            <a:headEnd/>
            <a:tailEnd/>
          </a:ln>
        </p:spPr>
        <p:txBody>
          <a:bodyPr>
            <a:spAutoFit/>
          </a:bodyPr>
          <a:lstStyle/>
          <a:p>
            <a:pPr fontAlgn="base">
              <a:spcBef>
                <a:spcPct val="0"/>
              </a:spcBef>
              <a:spcAft>
                <a:spcPct val="0"/>
              </a:spcAft>
            </a:pPr>
            <a:r>
              <a:rPr lang="es-ES" sz="4000" dirty="0">
                <a:solidFill>
                  <a:srgbClr val="002060"/>
                </a:solidFill>
                <a:latin typeface="DM Sans"/>
                <a:cs typeface="Arial" pitchFamily="34" charset="0"/>
              </a:rPr>
              <a:t>ACEITE DE ONAGRA</a:t>
            </a:r>
          </a:p>
        </p:txBody>
      </p:sp>
      <p:pic>
        <p:nvPicPr>
          <p:cNvPr id="3" name="Picture 2" descr="http://www.ema.europa.eu/ema/images/logo_emea.jpg">
            <a:extLst>
              <a:ext uri="{FF2B5EF4-FFF2-40B4-BE49-F238E27FC236}">
                <a16:creationId xmlns:a16="http://schemas.microsoft.com/office/drawing/2014/main" id="{CD336B4C-D4DD-4B3C-B146-96A0CA12CF65}"/>
              </a:ext>
            </a:extLst>
          </p:cNvPr>
          <p:cNvPicPr>
            <a:picLocks noChangeAspect="1" noChangeArrowheads="1"/>
          </p:cNvPicPr>
          <p:nvPr/>
        </p:nvPicPr>
        <p:blipFill>
          <a:blip r:embed="rId2" cstate="print"/>
          <a:srcRect/>
          <a:stretch>
            <a:fillRect/>
          </a:stretch>
        </p:blipFill>
        <p:spPr bwMode="auto">
          <a:xfrm>
            <a:off x="1724989" y="3783267"/>
            <a:ext cx="3889375" cy="736600"/>
          </a:xfrm>
          <a:prstGeom prst="rect">
            <a:avLst/>
          </a:prstGeom>
          <a:noFill/>
          <a:ln w="9525">
            <a:noFill/>
            <a:miter lim="800000"/>
            <a:headEnd/>
            <a:tailEnd/>
          </a:ln>
        </p:spPr>
      </p:pic>
      <p:sp>
        <p:nvSpPr>
          <p:cNvPr id="4" name="6 CuadroTexto">
            <a:extLst>
              <a:ext uri="{FF2B5EF4-FFF2-40B4-BE49-F238E27FC236}">
                <a16:creationId xmlns:a16="http://schemas.microsoft.com/office/drawing/2014/main" id="{16A3D0FF-1B8F-4BEB-BBD4-CE3EAC61F8B0}"/>
              </a:ext>
            </a:extLst>
          </p:cNvPr>
          <p:cNvSpPr txBox="1">
            <a:spLocks noChangeArrowheads="1"/>
          </p:cNvSpPr>
          <p:nvPr/>
        </p:nvSpPr>
        <p:spPr bwMode="auto">
          <a:xfrm>
            <a:off x="1615202" y="4593194"/>
            <a:ext cx="4281778" cy="1015663"/>
          </a:xfrm>
          <a:prstGeom prst="rect">
            <a:avLst/>
          </a:prstGeom>
          <a:noFill/>
          <a:ln w="9525">
            <a:noFill/>
            <a:miter lim="800000"/>
            <a:headEnd/>
            <a:tailEnd/>
          </a:ln>
        </p:spPr>
        <p:txBody>
          <a:bodyPr wrap="square">
            <a:spAutoFit/>
          </a:bodyPr>
          <a:lstStyle/>
          <a:p>
            <a:pPr algn="ctr" fontAlgn="base">
              <a:spcBef>
                <a:spcPct val="0"/>
              </a:spcBef>
              <a:spcAft>
                <a:spcPct val="0"/>
              </a:spcAft>
            </a:pPr>
            <a:r>
              <a:rPr lang="es-ES" sz="2000" dirty="0">
                <a:solidFill>
                  <a:srgbClr val="002060"/>
                </a:solidFill>
                <a:latin typeface="DM Sans"/>
                <a:cs typeface="Arial" pitchFamily="34" charset="0"/>
              </a:rPr>
              <a:t>Uso tradicional: Alivio sintomático del prurito en afecciones agudas o crónicas de la piel que cursen con sequedad.</a:t>
            </a:r>
          </a:p>
        </p:txBody>
      </p:sp>
      <p:pic>
        <p:nvPicPr>
          <p:cNvPr id="5" name="Picture 4" descr="http://redsoc.org.ve/wp-content/uploads/2013/08/logo_oms.gif">
            <a:extLst>
              <a:ext uri="{FF2B5EF4-FFF2-40B4-BE49-F238E27FC236}">
                <a16:creationId xmlns:a16="http://schemas.microsoft.com/office/drawing/2014/main" id="{E2EED1FD-526D-4ADC-B59D-92610F288F86}"/>
              </a:ext>
            </a:extLst>
          </p:cNvPr>
          <p:cNvPicPr>
            <a:picLocks noChangeAspect="1" noChangeArrowheads="1"/>
          </p:cNvPicPr>
          <p:nvPr/>
        </p:nvPicPr>
        <p:blipFill>
          <a:blip r:embed="rId3" cstate="print"/>
          <a:srcRect/>
          <a:stretch>
            <a:fillRect/>
          </a:stretch>
        </p:blipFill>
        <p:spPr bwMode="auto">
          <a:xfrm>
            <a:off x="6522645" y="4204827"/>
            <a:ext cx="1273122" cy="1222801"/>
          </a:xfrm>
          <a:prstGeom prst="rect">
            <a:avLst/>
          </a:prstGeom>
          <a:noFill/>
          <a:ln w="9525">
            <a:noFill/>
            <a:miter lim="800000"/>
            <a:headEnd/>
            <a:tailEnd/>
          </a:ln>
        </p:spPr>
      </p:pic>
      <p:sp>
        <p:nvSpPr>
          <p:cNvPr id="6" name="10 CuadroTexto">
            <a:extLst>
              <a:ext uri="{FF2B5EF4-FFF2-40B4-BE49-F238E27FC236}">
                <a16:creationId xmlns:a16="http://schemas.microsoft.com/office/drawing/2014/main" id="{A9BC9B97-760A-46EE-9EE3-FCE5BB434E58}"/>
              </a:ext>
            </a:extLst>
          </p:cNvPr>
          <p:cNvSpPr txBox="1">
            <a:spLocks noChangeArrowheads="1"/>
          </p:cNvSpPr>
          <p:nvPr/>
        </p:nvSpPr>
        <p:spPr bwMode="auto">
          <a:xfrm>
            <a:off x="7795767" y="4100199"/>
            <a:ext cx="3384331" cy="1323439"/>
          </a:xfrm>
          <a:prstGeom prst="rect">
            <a:avLst/>
          </a:prstGeom>
          <a:noFill/>
          <a:ln w="9525">
            <a:noFill/>
            <a:miter lim="800000"/>
            <a:headEnd/>
            <a:tailEnd/>
          </a:ln>
        </p:spPr>
        <p:txBody>
          <a:bodyPr wrap="square">
            <a:spAutoFit/>
          </a:bodyPr>
          <a:lstStyle/>
          <a:p>
            <a:pPr algn="r" fontAlgn="base">
              <a:spcBef>
                <a:spcPct val="0"/>
              </a:spcBef>
              <a:spcAft>
                <a:spcPct val="0"/>
              </a:spcAft>
            </a:pPr>
            <a:r>
              <a:rPr lang="es-ES" sz="2000" dirty="0">
                <a:solidFill>
                  <a:srgbClr val="002060"/>
                </a:solidFill>
                <a:latin typeface="DM Sans"/>
                <a:cs typeface="Arial" pitchFamily="34" charset="0"/>
              </a:rPr>
              <a:t>Tratamiento sintomático de los eczemas atópicos, neuropatías diabéticas, artritis reumatoide y síndrome premenstrual.</a:t>
            </a:r>
          </a:p>
        </p:txBody>
      </p:sp>
      <p:pic>
        <p:nvPicPr>
          <p:cNvPr id="7" name="Picture 6" descr="http://www.marnys.com/artic/img/onagra_grand.jpg">
            <a:extLst>
              <a:ext uri="{FF2B5EF4-FFF2-40B4-BE49-F238E27FC236}">
                <a16:creationId xmlns:a16="http://schemas.microsoft.com/office/drawing/2014/main" id="{77AF42A8-2786-4613-9732-B2ABCEC11494}"/>
              </a:ext>
            </a:extLst>
          </p:cNvPr>
          <p:cNvPicPr>
            <a:picLocks noChangeAspect="1" noChangeArrowheads="1"/>
          </p:cNvPicPr>
          <p:nvPr/>
        </p:nvPicPr>
        <p:blipFill>
          <a:blip r:embed="rId4" cstate="print"/>
          <a:srcRect/>
          <a:stretch>
            <a:fillRect/>
          </a:stretch>
        </p:blipFill>
        <p:spPr bwMode="auto">
          <a:xfrm>
            <a:off x="1615202" y="1436877"/>
            <a:ext cx="2792412" cy="1858963"/>
          </a:xfrm>
          <a:prstGeom prst="rect">
            <a:avLst/>
          </a:prstGeom>
          <a:noFill/>
          <a:ln w="9525">
            <a:noFill/>
            <a:miter lim="800000"/>
            <a:headEnd/>
            <a:tailEnd/>
          </a:ln>
        </p:spPr>
      </p:pic>
      <p:sp>
        <p:nvSpPr>
          <p:cNvPr id="8" name="Rectángulo: esquinas superiores, una redondeada y la otra cortada 7">
            <a:extLst>
              <a:ext uri="{FF2B5EF4-FFF2-40B4-BE49-F238E27FC236}">
                <a16:creationId xmlns:a16="http://schemas.microsoft.com/office/drawing/2014/main" id="{32244FDC-C7EA-4A51-B014-18A589DB6F79}"/>
              </a:ext>
            </a:extLst>
          </p:cNvPr>
          <p:cNvSpPr/>
          <p:nvPr/>
        </p:nvSpPr>
        <p:spPr>
          <a:xfrm>
            <a:off x="1214109" y="3658616"/>
            <a:ext cx="5023945" cy="2255145"/>
          </a:xfrm>
          <a:prstGeom prst="snip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esquinas superiores, una redondeada y la otra cortada 8">
            <a:extLst>
              <a:ext uri="{FF2B5EF4-FFF2-40B4-BE49-F238E27FC236}">
                <a16:creationId xmlns:a16="http://schemas.microsoft.com/office/drawing/2014/main" id="{1492B7AB-B3AD-41BC-BB7C-C7A27C0EDAA2}"/>
              </a:ext>
            </a:extLst>
          </p:cNvPr>
          <p:cNvSpPr/>
          <p:nvPr/>
        </p:nvSpPr>
        <p:spPr>
          <a:xfrm>
            <a:off x="6371451" y="3658615"/>
            <a:ext cx="5023945" cy="2255145"/>
          </a:xfrm>
          <a:prstGeom prst="snip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96845026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F7A118B1-0037-45F0-A771-B9BA01AA8EE1}"/>
              </a:ext>
            </a:extLst>
          </p:cNvPr>
          <p:cNvSpPr>
            <a:spLocks noChangeArrowheads="1"/>
          </p:cNvSpPr>
          <p:nvPr/>
        </p:nvSpPr>
        <p:spPr bwMode="auto">
          <a:xfrm>
            <a:off x="2701190" y="2265840"/>
            <a:ext cx="6908759" cy="1569660"/>
          </a:xfrm>
          <a:prstGeom prst="rect">
            <a:avLst/>
          </a:prstGeom>
          <a:noFill/>
          <a:ln w="9525">
            <a:noFill/>
            <a:miter lim="800000"/>
            <a:headEnd/>
            <a:tailEnd/>
          </a:ln>
        </p:spPr>
        <p:txBody>
          <a:bodyPr wrap="square" anchor="ctr">
            <a:spAutoFit/>
          </a:bodyPr>
          <a:lstStyle/>
          <a:p>
            <a:pPr algn="r" eaLnBrk="0" fontAlgn="base" hangingPunct="0">
              <a:spcBef>
                <a:spcPct val="0"/>
              </a:spcBef>
              <a:spcAft>
                <a:spcPct val="0"/>
              </a:spcAft>
            </a:pPr>
            <a:r>
              <a:rPr lang="es-ES" sz="2400" dirty="0">
                <a:solidFill>
                  <a:srgbClr val="002060"/>
                </a:solidFill>
                <a:latin typeface="DM Sans"/>
                <a:cs typeface="Times New Roman" pitchFamily="18" charset="0"/>
              </a:rPr>
              <a:t>Los aceites que aportan GLA poseen un rol importante en la </a:t>
            </a:r>
            <a:r>
              <a:rPr lang="es-ES" sz="2400" u="sng" dirty="0">
                <a:solidFill>
                  <a:srgbClr val="002060"/>
                </a:solidFill>
                <a:latin typeface="DM Sans"/>
                <a:cs typeface="Times New Roman" pitchFamily="18" charset="0"/>
              </a:rPr>
              <a:t>integridad epidérmica</a:t>
            </a:r>
            <a:r>
              <a:rPr lang="es-ES" sz="2400" dirty="0">
                <a:solidFill>
                  <a:srgbClr val="002060"/>
                </a:solidFill>
                <a:latin typeface="DM Sans"/>
                <a:cs typeface="Times New Roman" pitchFamily="18" charset="0"/>
              </a:rPr>
              <a:t>, ya que contribuyen al </a:t>
            </a:r>
            <a:r>
              <a:rPr lang="es-ES" sz="2400" u="sng" dirty="0">
                <a:solidFill>
                  <a:srgbClr val="002060"/>
                </a:solidFill>
                <a:latin typeface="DM Sans"/>
                <a:cs typeface="Times New Roman" pitchFamily="18" charset="0"/>
              </a:rPr>
              <a:t>mantenimiento celular del estrato córneo y previene la pérdida de agua a través de la piel</a:t>
            </a:r>
            <a:r>
              <a:rPr lang="es-ES" sz="2400" dirty="0">
                <a:solidFill>
                  <a:srgbClr val="002060"/>
                </a:solidFill>
                <a:latin typeface="DM Sans"/>
                <a:cs typeface="Times New Roman" pitchFamily="18" charset="0"/>
              </a:rPr>
              <a:t>. </a:t>
            </a:r>
            <a:endParaRPr lang="es-ES" sz="2400" dirty="0">
              <a:solidFill>
                <a:srgbClr val="002060"/>
              </a:solidFill>
              <a:latin typeface="DM Sans"/>
              <a:cs typeface="Arial" pitchFamily="34" charset="0"/>
            </a:endParaRPr>
          </a:p>
        </p:txBody>
      </p:sp>
      <p:sp>
        <p:nvSpPr>
          <p:cNvPr id="4" name="11 Rectángulo">
            <a:extLst>
              <a:ext uri="{FF2B5EF4-FFF2-40B4-BE49-F238E27FC236}">
                <a16:creationId xmlns:a16="http://schemas.microsoft.com/office/drawing/2014/main" id="{CEB393D4-2FD7-45FB-8130-5EC249A8A47D}"/>
              </a:ext>
            </a:extLst>
          </p:cNvPr>
          <p:cNvSpPr/>
          <p:nvPr/>
        </p:nvSpPr>
        <p:spPr>
          <a:xfrm>
            <a:off x="712109" y="2090795"/>
            <a:ext cx="1377300" cy="923330"/>
          </a:xfrm>
          <a:prstGeom prst="rect">
            <a:avLst/>
          </a:prstGeom>
          <a:noFill/>
        </p:spPr>
        <p:txBody>
          <a:bodyPr wrap="none" lIns="91440" tIns="45720" rIns="91440" bIns="45720">
            <a:spAutoFit/>
          </a:bodyPr>
          <a:lstStyle/>
          <a:p>
            <a:pPr algn="ctr" fontAlgn="base">
              <a:spcBef>
                <a:spcPct val="0"/>
              </a:spcBef>
              <a:spcAft>
                <a:spcPct val="0"/>
              </a:spcAft>
            </a:pPr>
            <a:r>
              <a:rPr lang="es-ES" sz="5400" b="1" spc="100" dirty="0">
                <a:ln w="18000">
                  <a:solidFill>
                    <a:srgbClr val="4F81BD">
                      <a:satMod val="200000"/>
                      <a:tint val="72000"/>
                    </a:srgbClr>
                  </a:solidFill>
                  <a:prstDash val="solid"/>
                </a:ln>
                <a:solidFill>
                  <a:srgbClr val="4F81BD">
                    <a:satMod val="280000"/>
                    <a:tint val="100000"/>
                    <a:alpha val="5700"/>
                  </a:srgbClr>
                </a:solidFill>
                <a:effectLst>
                  <a:outerShdw blurRad="25000" dist="20000" dir="16020000" algn="tl">
                    <a:srgbClr val="4F81BD">
                      <a:satMod val="200000"/>
                      <a:shade val="1000"/>
                      <a:alpha val="60000"/>
                    </a:srgbClr>
                  </a:outerShdw>
                </a:effectLst>
                <a:latin typeface="DM Sans"/>
                <a:cs typeface="Arial" pitchFamily="34" charset="0"/>
              </a:rPr>
              <a:t>GLA</a:t>
            </a:r>
          </a:p>
        </p:txBody>
      </p:sp>
      <p:pic>
        <p:nvPicPr>
          <p:cNvPr id="6" name="Picture 4" descr="http://purengreenlife.com/images/T/Gamma_Linolenic_Acid.jpg">
            <a:extLst>
              <a:ext uri="{FF2B5EF4-FFF2-40B4-BE49-F238E27FC236}">
                <a16:creationId xmlns:a16="http://schemas.microsoft.com/office/drawing/2014/main" id="{58D82EDA-BC86-4CC6-9654-A32809E6E736}"/>
              </a:ext>
            </a:extLst>
          </p:cNvPr>
          <p:cNvPicPr>
            <a:picLocks noChangeAspect="1" noChangeArrowheads="1"/>
          </p:cNvPicPr>
          <p:nvPr/>
        </p:nvPicPr>
        <p:blipFill>
          <a:blip r:embed="rId2" cstate="print"/>
          <a:srcRect/>
          <a:stretch>
            <a:fillRect/>
          </a:stretch>
        </p:blipFill>
        <p:spPr bwMode="auto">
          <a:xfrm>
            <a:off x="842312" y="3111688"/>
            <a:ext cx="1188678" cy="1188678"/>
          </a:xfrm>
          <a:prstGeom prst="rect">
            <a:avLst/>
          </a:prstGeom>
          <a:noFill/>
        </p:spPr>
      </p:pic>
      <p:sp>
        <p:nvSpPr>
          <p:cNvPr id="9" name="9 Rectángulo">
            <a:extLst>
              <a:ext uri="{FF2B5EF4-FFF2-40B4-BE49-F238E27FC236}">
                <a16:creationId xmlns:a16="http://schemas.microsoft.com/office/drawing/2014/main" id="{1CCECAC4-04B4-4C72-8277-9B2D3AEEC528}"/>
              </a:ext>
            </a:extLst>
          </p:cNvPr>
          <p:cNvSpPr/>
          <p:nvPr/>
        </p:nvSpPr>
        <p:spPr>
          <a:xfrm>
            <a:off x="5524443" y="1260187"/>
            <a:ext cx="2304256" cy="584775"/>
          </a:xfrm>
          <a:prstGeom prst="rect">
            <a:avLst/>
          </a:prstGeom>
        </p:spPr>
        <p:txBody>
          <a:bodyPr>
            <a:spAutoFit/>
          </a:bodyPr>
          <a:lstStyle/>
          <a:p>
            <a:pPr fontAlgn="base">
              <a:spcBef>
                <a:spcPct val="0"/>
              </a:spcBef>
              <a:spcAft>
                <a:spcPct val="0"/>
              </a:spcAft>
              <a:defRPr/>
            </a:pPr>
            <a:r>
              <a:rPr lang="es-ES" sz="3200" b="1" u="sng"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DM Sans"/>
                <a:ea typeface="Times New Roman" pitchFamily="18" charset="0"/>
                <a:cs typeface="Times New Roman" pitchFamily="18" charset="0"/>
              </a:rPr>
              <a:t>Uso tópico</a:t>
            </a:r>
            <a:endParaRPr lang="es-ES" sz="3200" b="1" u="sng"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DM Sans"/>
              <a:cs typeface="Arial" pitchFamily="34" charset="0"/>
            </a:endParaRPr>
          </a:p>
        </p:txBody>
      </p:sp>
      <p:pic>
        <p:nvPicPr>
          <p:cNvPr id="10" name="11 Imagen" descr="Pack oilnagra liquido 3d.jpg">
            <a:extLst>
              <a:ext uri="{FF2B5EF4-FFF2-40B4-BE49-F238E27FC236}">
                <a16:creationId xmlns:a16="http://schemas.microsoft.com/office/drawing/2014/main" id="{84FA8695-1497-40BF-941E-EC8ABA298CC5}"/>
              </a:ext>
            </a:extLst>
          </p:cNvPr>
          <p:cNvPicPr>
            <a:picLocks noChangeAspect="1"/>
          </p:cNvPicPr>
          <p:nvPr/>
        </p:nvPicPr>
        <p:blipFill>
          <a:blip r:embed="rId3" cstate="print"/>
          <a:stretch>
            <a:fillRect/>
          </a:stretch>
        </p:blipFill>
        <p:spPr>
          <a:xfrm>
            <a:off x="9712762" y="1560226"/>
            <a:ext cx="1440160" cy="2454669"/>
          </a:xfrm>
          <a:prstGeom prst="rect">
            <a:avLst/>
          </a:prstGeom>
        </p:spPr>
      </p:pic>
      <p:pic>
        <p:nvPicPr>
          <p:cNvPr id="11" name="Imagen 10">
            <a:extLst>
              <a:ext uri="{FF2B5EF4-FFF2-40B4-BE49-F238E27FC236}">
                <a16:creationId xmlns:a16="http://schemas.microsoft.com/office/drawing/2014/main" id="{E756E38A-F76E-4FDC-8618-F04E32EBC3E3}"/>
              </a:ext>
            </a:extLst>
          </p:cNvPr>
          <p:cNvPicPr>
            <a:picLocks noChangeAspect="1"/>
          </p:cNvPicPr>
          <p:nvPr/>
        </p:nvPicPr>
        <p:blipFill>
          <a:blip r:embed="rId4"/>
          <a:stretch>
            <a:fillRect/>
          </a:stretch>
        </p:blipFill>
        <p:spPr>
          <a:xfrm>
            <a:off x="1039078" y="352425"/>
            <a:ext cx="3324225" cy="1200150"/>
          </a:xfrm>
          <a:prstGeom prst="rect">
            <a:avLst/>
          </a:prstGeom>
        </p:spPr>
      </p:pic>
      <p:pic>
        <p:nvPicPr>
          <p:cNvPr id="12" name="Imagen 11">
            <a:extLst>
              <a:ext uri="{FF2B5EF4-FFF2-40B4-BE49-F238E27FC236}">
                <a16:creationId xmlns:a16="http://schemas.microsoft.com/office/drawing/2014/main" id="{D5677795-B45E-4495-9B77-1EF63C422928}"/>
              </a:ext>
            </a:extLst>
          </p:cNvPr>
          <p:cNvPicPr>
            <a:picLocks noChangeAspect="1"/>
          </p:cNvPicPr>
          <p:nvPr/>
        </p:nvPicPr>
        <p:blipFill rotWithShape="1">
          <a:blip r:embed="rId5"/>
          <a:srcRect l="2056" r="2446"/>
          <a:stretch/>
        </p:blipFill>
        <p:spPr>
          <a:xfrm>
            <a:off x="3668110" y="4194291"/>
            <a:ext cx="6831724" cy="1911593"/>
          </a:xfrm>
          <a:prstGeom prst="rect">
            <a:avLst/>
          </a:prstGeom>
        </p:spPr>
      </p:pic>
      <p:pic>
        <p:nvPicPr>
          <p:cNvPr id="1028" name="Picture 4" descr="Senos más firmes y bonitos con automasajes. - Somos Bellas">
            <a:extLst>
              <a:ext uri="{FF2B5EF4-FFF2-40B4-BE49-F238E27FC236}">
                <a16:creationId xmlns:a16="http://schemas.microsoft.com/office/drawing/2014/main" id="{CC870B41-DA94-414A-A928-EB92FC860E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5692" y="4397929"/>
            <a:ext cx="2330595" cy="155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69121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32935" y="2277687"/>
            <a:ext cx="8301556" cy="3785652"/>
          </a:xfrm>
          <a:prstGeom prst="rect">
            <a:avLst/>
          </a:prstGeom>
        </p:spPr>
        <p:txBody>
          <a:bodyPr wrap="square">
            <a:spAutoFit/>
          </a:bodyPr>
          <a:lstStyle/>
          <a:p>
            <a:pPr>
              <a:buClr>
                <a:schemeClr val="accent2">
                  <a:lumMod val="75000"/>
                </a:schemeClr>
              </a:buClr>
            </a:pPr>
            <a:r>
              <a:rPr lang="es-ES" sz="1600" dirty="0">
                <a:solidFill>
                  <a:schemeClr val="tx2"/>
                </a:solidFill>
                <a:latin typeface="DM Sans"/>
              </a:rPr>
              <a:t> </a:t>
            </a:r>
          </a:p>
          <a:p>
            <a:pPr>
              <a:buClr>
                <a:schemeClr val="accent2">
                  <a:lumMod val="75000"/>
                </a:schemeClr>
              </a:buClr>
            </a:pPr>
            <a:r>
              <a:rPr lang="es-ES" sz="1600" dirty="0" err="1">
                <a:solidFill>
                  <a:schemeClr val="tx2"/>
                </a:solidFill>
                <a:latin typeface="DM Sans"/>
              </a:rPr>
              <a:t>DONNAplus</a:t>
            </a:r>
            <a:r>
              <a:rPr lang="es-ES" sz="1600" dirty="0">
                <a:solidFill>
                  <a:schemeClr val="tx2"/>
                </a:solidFill>
                <a:latin typeface="DM Sans"/>
              </a:rPr>
              <a:t> </a:t>
            </a:r>
            <a:r>
              <a:rPr lang="es-ES" sz="1600" dirty="0" err="1">
                <a:solidFill>
                  <a:schemeClr val="tx2"/>
                </a:solidFill>
                <a:latin typeface="DM Sans"/>
              </a:rPr>
              <a:t>Oilnagra</a:t>
            </a:r>
            <a:r>
              <a:rPr lang="es-ES" sz="1600" dirty="0">
                <a:solidFill>
                  <a:schemeClr val="tx2"/>
                </a:solidFill>
                <a:latin typeface="DM Sans"/>
              </a:rPr>
              <a:t> resulta de utilidad para: </a:t>
            </a:r>
          </a:p>
          <a:p>
            <a:pPr>
              <a:buClr>
                <a:schemeClr val="accent2">
                  <a:lumMod val="75000"/>
                </a:schemeClr>
              </a:buClr>
              <a:buFont typeface="Arial" pitchFamily="34" charset="0"/>
              <a:buChar char="•"/>
            </a:pPr>
            <a:endParaRPr lang="es-ES" sz="1600" dirty="0">
              <a:solidFill>
                <a:schemeClr val="tx2"/>
              </a:solidFill>
              <a:latin typeface="DM Sans"/>
            </a:endParaRPr>
          </a:p>
          <a:p>
            <a:pPr lvl="1">
              <a:buClr>
                <a:schemeClr val="accent2">
                  <a:lumMod val="75000"/>
                </a:schemeClr>
              </a:buClr>
            </a:pPr>
            <a:r>
              <a:rPr lang="es-ES" sz="1600" b="1" u="sng" dirty="0">
                <a:solidFill>
                  <a:srgbClr val="FF9933"/>
                </a:solidFill>
                <a:latin typeface="DM Sans"/>
              </a:rPr>
              <a:t>Trastornos del ciclo menstrua</a:t>
            </a:r>
            <a:r>
              <a:rPr lang="es-ES" sz="1600" u="sng" dirty="0">
                <a:solidFill>
                  <a:srgbClr val="FF9933"/>
                </a:solidFill>
                <a:latin typeface="DM Sans"/>
              </a:rPr>
              <a:t>l</a:t>
            </a:r>
            <a:r>
              <a:rPr lang="es-ES" sz="1600" dirty="0">
                <a:solidFill>
                  <a:srgbClr val="FF9933"/>
                </a:solidFill>
                <a:latin typeface="DM Sans"/>
              </a:rPr>
              <a:t>:</a:t>
            </a:r>
          </a:p>
          <a:p>
            <a:pPr lvl="1">
              <a:buClr>
                <a:schemeClr val="accent2">
                  <a:lumMod val="75000"/>
                </a:schemeClr>
              </a:buClr>
            </a:pPr>
            <a:endParaRPr lang="es-ES" sz="1600" dirty="0">
              <a:solidFill>
                <a:schemeClr val="tx2"/>
              </a:solidFill>
              <a:latin typeface="DM Sans"/>
            </a:endParaRPr>
          </a:p>
          <a:p>
            <a:pPr lvl="1">
              <a:buClr>
                <a:schemeClr val="accent2">
                  <a:lumMod val="75000"/>
                </a:schemeClr>
              </a:buClr>
              <a:buFont typeface="Arial" pitchFamily="34" charset="0"/>
              <a:buChar char="•"/>
            </a:pPr>
            <a:r>
              <a:rPr lang="es-ES" sz="1600" dirty="0">
                <a:solidFill>
                  <a:schemeClr val="tx2"/>
                </a:solidFill>
                <a:latin typeface="DM Sans"/>
              </a:rPr>
              <a:t> Prevenir y mejorar los síntomas premenstruales</a:t>
            </a:r>
          </a:p>
          <a:p>
            <a:pPr lvl="1">
              <a:buClr>
                <a:schemeClr val="accent2">
                  <a:lumMod val="75000"/>
                </a:schemeClr>
              </a:buClr>
              <a:buFont typeface="Arial" pitchFamily="34" charset="0"/>
              <a:buChar char="•"/>
            </a:pPr>
            <a:r>
              <a:rPr lang="es-ES" sz="1600" dirty="0">
                <a:solidFill>
                  <a:schemeClr val="tx2"/>
                </a:solidFill>
                <a:latin typeface="DM Sans"/>
              </a:rPr>
              <a:t> Alivio de las menstruaciones irregulares y dolorosas</a:t>
            </a:r>
          </a:p>
          <a:p>
            <a:pPr lvl="1">
              <a:buClr>
                <a:schemeClr val="accent2">
                  <a:lumMod val="75000"/>
                </a:schemeClr>
              </a:buClr>
              <a:buFont typeface="Arial" pitchFamily="34" charset="0"/>
              <a:buChar char="•"/>
            </a:pPr>
            <a:r>
              <a:rPr lang="es-ES" sz="1600" dirty="0">
                <a:solidFill>
                  <a:schemeClr val="tx2"/>
                </a:solidFill>
                <a:latin typeface="DM Sans"/>
              </a:rPr>
              <a:t> Regulación de ciclos menstruales durante la menarquía y la </a:t>
            </a:r>
            <a:r>
              <a:rPr lang="es-ES" sz="1600" dirty="0" err="1">
                <a:solidFill>
                  <a:schemeClr val="tx2"/>
                </a:solidFill>
                <a:latin typeface="DM Sans"/>
              </a:rPr>
              <a:t>perimenopausia</a:t>
            </a:r>
            <a:endParaRPr lang="es-ES" sz="1600" dirty="0">
              <a:solidFill>
                <a:schemeClr val="tx2"/>
              </a:solidFill>
              <a:latin typeface="DM Sans"/>
            </a:endParaRPr>
          </a:p>
          <a:p>
            <a:pPr lvl="1">
              <a:buClr>
                <a:schemeClr val="accent2">
                  <a:lumMod val="75000"/>
                </a:schemeClr>
              </a:buClr>
              <a:buFont typeface="Arial" pitchFamily="34" charset="0"/>
              <a:buChar char="•"/>
            </a:pPr>
            <a:endParaRPr lang="es-ES" sz="1600" dirty="0">
              <a:solidFill>
                <a:schemeClr val="tx2"/>
              </a:solidFill>
              <a:latin typeface="DM Sans"/>
            </a:endParaRPr>
          </a:p>
          <a:p>
            <a:pPr lvl="1">
              <a:buClr>
                <a:schemeClr val="accent2">
                  <a:lumMod val="75000"/>
                </a:schemeClr>
              </a:buClr>
            </a:pPr>
            <a:r>
              <a:rPr lang="es-ES" sz="1600" b="1" u="sng" dirty="0">
                <a:solidFill>
                  <a:srgbClr val="FF9933"/>
                </a:solidFill>
                <a:latin typeface="DM Sans"/>
              </a:rPr>
              <a:t>Problemas dermatológicos</a:t>
            </a:r>
            <a:r>
              <a:rPr lang="es-ES" sz="1600" b="1" dirty="0">
                <a:solidFill>
                  <a:srgbClr val="FF9933"/>
                </a:solidFill>
                <a:latin typeface="DM Sans"/>
              </a:rPr>
              <a:t>: </a:t>
            </a:r>
          </a:p>
          <a:p>
            <a:pPr lvl="1">
              <a:buClr>
                <a:schemeClr val="accent2">
                  <a:lumMod val="75000"/>
                </a:schemeClr>
              </a:buClr>
            </a:pPr>
            <a:endParaRPr lang="es-ES" sz="1600" dirty="0">
              <a:solidFill>
                <a:schemeClr val="tx2"/>
              </a:solidFill>
              <a:latin typeface="DM Sans"/>
            </a:endParaRPr>
          </a:p>
          <a:p>
            <a:pPr lvl="1">
              <a:buClr>
                <a:schemeClr val="accent2">
                  <a:lumMod val="75000"/>
                </a:schemeClr>
              </a:buClr>
              <a:buFont typeface="Arial" pitchFamily="34" charset="0"/>
              <a:buChar char="•"/>
            </a:pPr>
            <a:r>
              <a:rPr lang="es-ES" sz="1600" dirty="0">
                <a:solidFill>
                  <a:schemeClr val="tx2"/>
                </a:solidFill>
                <a:latin typeface="DM Sans"/>
              </a:rPr>
              <a:t> Tratamiento sintomático de los eczemas atópicos.</a:t>
            </a:r>
          </a:p>
          <a:p>
            <a:pPr lvl="1">
              <a:buClr>
                <a:schemeClr val="accent2">
                  <a:lumMod val="75000"/>
                </a:schemeClr>
              </a:buClr>
              <a:buFont typeface="Arial" pitchFamily="34" charset="0"/>
              <a:buChar char="•"/>
            </a:pPr>
            <a:r>
              <a:rPr lang="es-ES" sz="1600" dirty="0">
                <a:solidFill>
                  <a:schemeClr val="tx2"/>
                </a:solidFill>
                <a:latin typeface="DM Sans"/>
              </a:rPr>
              <a:t> Alivio sintomático del prurito en afecciones agudas o crónicas de la piel</a:t>
            </a:r>
          </a:p>
          <a:p>
            <a:pPr lvl="1">
              <a:buClr>
                <a:schemeClr val="accent2">
                  <a:lumMod val="75000"/>
                </a:schemeClr>
              </a:buClr>
              <a:buFont typeface="Arial" pitchFamily="34" charset="0"/>
              <a:buChar char="•"/>
            </a:pPr>
            <a:r>
              <a:rPr lang="es-ES" sz="1600" dirty="0">
                <a:solidFill>
                  <a:schemeClr val="tx2"/>
                </a:solidFill>
                <a:latin typeface="DM Sans"/>
              </a:rPr>
              <a:t> Mejora de la hidratación y elasticidad en caso de sequedad de la piel y envejecimiento.</a:t>
            </a:r>
          </a:p>
          <a:p>
            <a:pPr lvl="1">
              <a:buClr>
                <a:schemeClr val="accent2">
                  <a:lumMod val="75000"/>
                </a:schemeClr>
              </a:buClr>
              <a:buFont typeface="Arial" pitchFamily="34" charset="0"/>
              <a:buChar char="•"/>
            </a:pPr>
            <a:r>
              <a:rPr lang="es-ES" sz="1600" dirty="0">
                <a:solidFill>
                  <a:schemeClr val="tx2"/>
                </a:solidFill>
                <a:latin typeface="DM Sans"/>
              </a:rPr>
              <a:t> Coadyuvante a los tratamientos farmacológicos habituales de eczema y prurito.</a:t>
            </a:r>
          </a:p>
        </p:txBody>
      </p:sp>
      <p:pic>
        <p:nvPicPr>
          <p:cNvPr id="4" name="Imagen 3">
            <a:extLst>
              <a:ext uri="{FF2B5EF4-FFF2-40B4-BE49-F238E27FC236}">
                <a16:creationId xmlns:a16="http://schemas.microsoft.com/office/drawing/2014/main" id="{934FBC1E-C90F-465C-990F-0E93EE3B74DF}"/>
              </a:ext>
            </a:extLst>
          </p:cNvPr>
          <p:cNvPicPr>
            <a:picLocks noChangeAspect="1"/>
          </p:cNvPicPr>
          <p:nvPr/>
        </p:nvPicPr>
        <p:blipFill>
          <a:blip r:embed="rId2"/>
          <a:stretch>
            <a:fillRect/>
          </a:stretch>
        </p:blipFill>
        <p:spPr>
          <a:xfrm>
            <a:off x="1039078" y="352425"/>
            <a:ext cx="3324225" cy="1200150"/>
          </a:xfrm>
          <a:prstGeom prst="rect">
            <a:avLst/>
          </a:prstGeom>
        </p:spPr>
      </p:pic>
      <p:pic>
        <p:nvPicPr>
          <p:cNvPr id="7" name="Imagen 6">
            <a:extLst>
              <a:ext uri="{FF2B5EF4-FFF2-40B4-BE49-F238E27FC236}">
                <a16:creationId xmlns:a16="http://schemas.microsoft.com/office/drawing/2014/main" id="{3CF279B5-59A2-46A3-9B12-8A83E3584B83}"/>
              </a:ext>
            </a:extLst>
          </p:cNvPr>
          <p:cNvPicPr>
            <a:picLocks noChangeAspect="1"/>
          </p:cNvPicPr>
          <p:nvPr/>
        </p:nvPicPr>
        <p:blipFill>
          <a:blip r:embed="rId3"/>
          <a:stretch>
            <a:fillRect/>
          </a:stretch>
        </p:blipFill>
        <p:spPr>
          <a:xfrm>
            <a:off x="7931865" y="1552575"/>
            <a:ext cx="3933825" cy="3752850"/>
          </a:xfrm>
          <a:prstGeom prst="rect">
            <a:avLst/>
          </a:prstGeom>
        </p:spPr>
      </p:pic>
      <p:pic>
        <p:nvPicPr>
          <p:cNvPr id="8" name="Imagen 7">
            <a:extLst>
              <a:ext uri="{FF2B5EF4-FFF2-40B4-BE49-F238E27FC236}">
                <a16:creationId xmlns:a16="http://schemas.microsoft.com/office/drawing/2014/main" id="{38E5A3F1-5735-4068-83CF-132D998D2612}"/>
              </a:ext>
            </a:extLst>
          </p:cNvPr>
          <p:cNvPicPr>
            <a:picLocks noChangeAspect="1"/>
          </p:cNvPicPr>
          <p:nvPr/>
        </p:nvPicPr>
        <p:blipFill rotWithShape="1">
          <a:blip r:embed="rId4"/>
          <a:srcRect l="73000"/>
          <a:stretch/>
        </p:blipFill>
        <p:spPr>
          <a:xfrm>
            <a:off x="10278767" y="5436155"/>
            <a:ext cx="933530" cy="1152525"/>
          </a:xfrm>
          <a:prstGeom prst="rect">
            <a:avLst/>
          </a:prstGeom>
        </p:spPr>
      </p:pic>
      <p:sp>
        <p:nvSpPr>
          <p:cNvPr id="12" name="Rectángulo 11">
            <a:extLst>
              <a:ext uri="{FF2B5EF4-FFF2-40B4-BE49-F238E27FC236}">
                <a16:creationId xmlns:a16="http://schemas.microsoft.com/office/drawing/2014/main" id="{A6EEC677-C17F-4A86-BE57-6996BE3926DB}"/>
              </a:ext>
            </a:extLst>
          </p:cNvPr>
          <p:cNvSpPr/>
          <p:nvPr/>
        </p:nvSpPr>
        <p:spPr>
          <a:xfrm>
            <a:off x="644087" y="1607959"/>
            <a:ext cx="9254690" cy="646331"/>
          </a:xfrm>
          <a:prstGeom prst="rect">
            <a:avLst/>
          </a:prstGeom>
        </p:spPr>
        <p:txBody>
          <a:bodyPr wrap="square">
            <a:spAutoFit/>
          </a:bodyPr>
          <a:lstStyle/>
          <a:p>
            <a:pPr>
              <a:buClr>
                <a:schemeClr val="accent2">
                  <a:lumMod val="75000"/>
                </a:schemeClr>
              </a:buClr>
            </a:pPr>
            <a:r>
              <a:rPr lang="es-ES" b="1" dirty="0" err="1">
                <a:solidFill>
                  <a:schemeClr val="tx2"/>
                </a:solidFill>
                <a:latin typeface="DM Sans"/>
              </a:rPr>
              <a:t>DONNAplus</a:t>
            </a:r>
            <a:r>
              <a:rPr lang="es-ES" b="1" dirty="0">
                <a:solidFill>
                  <a:schemeClr val="tx2"/>
                </a:solidFill>
                <a:latin typeface="DM Sans"/>
              </a:rPr>
              <a:t> </a:t>
            </a:r>
            <a:r>
              <a:rPr lang="es-ES" b="1" dirty="0" err="1">
                <a:solidFill>
                  <a:schemeClr val="tx2"/>
                </a:solidFill>
                <a:latin typeface="DM Sans"/>
              </a:rPr>
              <a:t>Oilnagra</a:t>
            </a:r>
            <a:r>
              <a:rPr lang="es-ES" dirty="0">
                <a:solidFill>
                  <a:schemeClr val="tx2"/>
                </a:solidFill>
                <a:latin typeface="DM Sans"/>
              </a:rPr>
              <a:t> es un </a:t>
            </a:r>
            <a:r>
              <a:rPr lang="es-ES" b="1" dirty="0">
                <a:solidFill>
                  <a:schemeClr val="tx2"/>
                </a:solidFill>
                <a:latin typeface="DM Sans"/>
              </a:rPr>
              <a:t>complemento alimenticio </a:t>
            </a:r>
            <a:r>
              <a:rPr lang="es-ES" dirty="0">
                <a:solidFill>
                  <a:schemeClr val="tx2"/>
                </a:solidFill>
                <a:latin typeface="DM Sans"/>
              </a:rPr>
              <a:t>a base de </a:t>
            </a:r>
            <a:r>
              <a:rPr lang="es-ES" b="1" dirty="0">
                <a:solidFill>
                  <a:schemeClr val="tx2"/>
                </a:solidFill>
                <a:latin typeface="DM Sans"/>
              </a:rPr>
              <a:t>aceite puro de onagra</a:t>
            </a:r>
            <a:r>
              <a:rPr lang="es-ES" dirty="0">
                <a:solidFill>
                  <a:schemeClr val="tx2"/>
                </a:solidFill>
                <a:latin typeface="DM Sans"/>
              </a:rPr>
              <a:t> de primera presión en frío y </a:t>
            </a:r>
            <a:r>
              <a:rPr lang="es-ES" b="1" dirty="0">
                <a:solidFill>
                  <a:schemeClr val="tx2"/>
                </a:solidFill>
                <a:latin typeface="DM Sans"/>
              </a:rPr>
              <a:t>vitamina E </a:t>
            </a:r>
            <a:r>
              <a:rPr lang="es-ES" dirty="0">
                <a:solidFill>
                  <a:schemeClr val="tx2"/>
                </a:solidFill>
                <a:latin typeface="DM Sans"/>
              </a:rPr>
              <a:t>que destaca por su pureza por su elevado contenido en GLA.</a:t>
            </a:r>
          </a:p>
        </p:txBody>
      </p:sp>
      <p:pic>
        <p:nvPicPr>
          <p:cNvPr id="9" name="Imagen 8">
            <a:extLst>
              <a:ext uri="{FF2B5EF4-FFF2-40B4-BE49-F238E27FC236}">
                <a16:creationId xmlns:a16="http://schemas.microsoft.com/office/drawing/2014/main" id="{B91E353E-7E4B-4911-86BC-AC5FAFFC86D4}"/>
              </a:ext>
            </a:extLst>
          </p:cNvPr>
          <p:cNvPicPr>
            <a:picLocks noChangeAspect="1"/>
          </p:cNvPicPr>
          <p:nvPr/>
        </p:nvPicPr>
        <p:blipFill rotWithShape="1">
          <a:blip r:embed="rId4"/>
          <a:srcRect r="47569" b="13223"/>
          <a:stretch/>
        </p:blipFill>
        <p:spPr>
          <a:xfrm>
            <a:off x="8560515" y="5512356"/>
            <a:ext cx="1812845" cy="1000125"/>
          </a:xfrm>
          <a:prstGeom prst="rect">
            <a:avLst/>
          </a:prstGeom>
        </p:spPr>
      </p:pic>
    </p:spTree>
    <p:extLst>
      <p:ext uri="{BB962C8B-B14F-4D97-AF65-F5344CB8AC3E}">
        <p14:creationId xmlns:p14="http://schemas.microsoft.com/office/powerpoint/2010/main" val="264404557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699818" y="1545848"/>
            <a:ext cx="9328101" cy="1323439"/>
          </a:xfrm>
          <a:prstGeom prst="rect">
            <a:avLst/>
          </a:prstGeom>
          <a:noFill/>
        </p:spPr>
        <p:txBody>
          <a:bodyPr wrap="square" rtlCol="0">
            <a:spAutoFit/>
          </a:bodyPr>
          <a:lstStyle/>
          <a:p>
            <a:pPr>
              <a:buClr>
                <a:srgbClr val="FFC000"/>
              </a:buClr>
              <a:buFont typeface="Wingdings" pitchFamily="2" charset="2"/>
              <a:buChar char="v"/>
            </a:pPr>
            <a:r>
              <a:rPr lang="es-ES" sz="1600" dirty="0">
                <a:solidFill>
                  <a:schemeClr val="bg2">
                    <a:lumMod val="25000"/>
                  </a:schemeClr>
                </a:solidFill>
                <a:latin typeface="DM Sans"/>
              </a:rPr>
              <a:t> </a:t>
            </a:r>
            <a:r>
              <a:rPr lang="es-ES" sz="1600" b="1" dirty="0">
                <a:solidFill>
                  <a:srgbClr val="FF9933"/>
                </a:solidFill>
                <a:latin typeface="DM Sans"/>
              </a:rPr>
              <a:t>Elevada concentración de GLA</a:t>
            </a:r>
            <a:r>
              <a:rPr lang="es-ES" sz="1600" dirty="0">
                <a:solidFill>
                  <a:schemeClr val="bg2">
                    <a:lumMod val="25000"/>
                  </a:schemeClr>
                </a:solidFill>
                <a:latin typeface="DM Sans"/>
              </a:rPr>
              <a:t>. Aporta un contenido mínimo del 10% </a:t>
            </a:r>
          </a:p>
          <a:p>
            <a:pPr>
              <a:buClr>
                <a:srgbClr val="FFC000"/>
              </a:buClr>
              <a:buFont typeface="Wingdings" pitchFamily="2" charset="2"/>
              <a:buChar char="v"/>
            </a:pPr>
            <a:endParaRPr lang="es-ES" sz="1600" dirty="0">
              <a:solidFill>
                <a:schemeClr val="bg2">
                  <a:lumMod val="25000"/>
                </a:schemeClr>
              </a:solidFill>
              <a:latin typeface="DM Sans"/>
            </a:endParaRPr>
          </a:p>
          <a:p>
            <a:pPr>
              <a:buClr>
                <a:srgbClr val="FFC000"/>
              </a:buClr>
              <a:buFont typeface="Wingdings" pitchFamily="2" charset="2"/>
              <a:buChar char="v"/>
            </a:pPr>
            <a:r>
              <a:rPr lang="es-ES" sz="1600" dirty="0">
                <a:solidFill>
                  <a:schemeClr val="bg2">
                    <a:lumMod val="25000"/>
                  </a:schemeClr>
                </a:solidFill>
                <a:latin typeface="DM Sans"/>
              </a:rPr>
              <a:t> </a:t>
            </a:r>
            <a:r>
              <a:rPr lang="es-ES" sz="1600" b="1" dirty="0">
                <a:solidFill>
                  <a:srgbClr val="FF9933"/>
                </a:solidFill>
                <a:latin typeface="DM Sans"/>
              </a:rPr>
              <a:t>Elevada estabilidad</a:t>
            </a:r>
            <a:r>
              <a:rPr lang="es-ES" sz="1600" dirty="0">
                <a:solidFill>
                  <a:srgbClr val="FF9933"/>
                </a:solidFill>
                <a:latin typeface="DM Sans"/>
              </a:rPr>
              <a:t>. </a:t>
            </a:r>
            <a:r>
              <a:rPr lang="es-ES" sz="1600" dirty="0">
                <a:solidFill>
                  <a:schemeClr val="bg2">
                    <a:lumMod val="25000"/>
                  </a:schemeClr>
                </a:solidFill>
                <a:latin typeface="DM Sans"/>
              </a:rPr>
              <a:t>Aporta una concentración importante de vitamina E que cubre 100% la Cantidad Diaria Recomendada (CDR) siguiendo las indicaciones de uso. La vitamina E es potente antioxidante natural, que mantiene intactas las propiedades del aceite de onagra y contribuye a su conservación. </a:t>
            </a:r>
          </a:p>
        </p:txBody>
      </p:sp>
      <p:pic>
        <p:nvPicPr>
          <p:cNvPr id="12" name="Imagen 11">
            <a:extLst>
              <a:ext uri="{FF2B5EF4-FFF2-40B4-BE49-F238E27FC236}">
                <a16:creationId xmlns:a16="http://schemas.microsoft.com/office/drawing/2014/main" id="{5338C2DF-94EF-484C-9B84-7E7AF965CDE2}"/>
              </a:ext>
            </a:extLst>
          </p:cNvPr>
          <p:cNvPicPr>
            <a:picLocks noChangeAspect="1"/>
          </p:cNvPicPr>
          <p:nvPr/>
        </p:nvPicPr>
        <p:blipFill>
          <a:blip r:embed="rId2"/>
          <a:stretch>
            <a:fillRect/>
          </a:stretch>
        </p:blipFill>
        <p:spPr>
          <a:xfrm>
            <a:off x="1000801" y="278746"/>
            <a:ext cx="3324225" cy="1200150"/>
          </a:xfrm>
          <a:prstGeom prst="rect">
            <a:avLst/>
          </a:prstGeom>
        </p:spPr>
      </p:pic>
      <p:pic>
        <p:nvPicPr>
          <p:cNvPr id="6" name="Imagen 5">
            <a:extLst>
              <a:ext uri="{FF2B5EF4-FFF2-40B4-BE49-F238E27FC236}">
                <a16:creationId xmlns:a16="http://schemas.microsoft.com/office/drawing/2014/main" id="{85CC66B3-D839-4F41-8E64-370459AE40CC}"/>
              </a:ext>
            </a:extLst>
          </p:cNvPr>
          <p:cNvPicPr>
            <a:picLocks noChangeAspect="1"/>
          </p:cNvPicPr>
          <p:nvPr/>
        </p:nvPicPr>
        <p:blipFill>
          <a:blip r:embed="rId3"/>
          <a:stretch>
            <a:fillRect/>
          </a:stretch>
        </p:blipFill>
        <p:spPr>
          <a:xfrm>
            <a:off x="395018" y="2936240"/>
            <a:ext cx="6015130" cy="3529173"/>
          </a:xfrm>
          <a:prstGeom prst="rect">
            <a:avLst/>
          </a:prstGeom>
        </p:spPr>
      </p:pic>
      <p:sp>
        <p:nvSpPr>
          <p:cNvPr id="14" name="Rectángulo 13">
            <a:extLst>
              <a:ext uri="{FF2B5EF4-FFF2-40B4-BE49-F238E27FC236}">
                <a16:creationId xmlns:a16="http://schemas.microsoft.com/office/drawing/2014/main" id="{905E40EC-3DDA-4858-B438-3B436EF48746}"/>
              </a:ext>
            </a:extLst>
          </p:cNvPr>
          <p:cNvSpPr/>
          <p:nvPr/>
        </p:nvSpPr>
        <p:spPr>
          <a:xfrm>
            <a:off x="6512209" y="4017669"/>
            <a:ext cx="4399280" cy="1815882"/>
          </a:xfrm>
          <a:prstGeom prst="rect">
            <a:avLst/>
          </a:prstGeom>
        </p:spPr>
        <p:txBody>
          <a:bodyPr wrap="square">
            <a:spAutoFit/>
          </a:bodyPr>
          <a:lstStyle/>
          <a:p>
            <a:r>
              <a:rPr lang="es-ES" sz="1400" b="1" dirty="0">
                <a:solidFill>
                  <a:srgbClr val="000000"/>
                </a:solidFill>
                <a:latin typeface="DM Sans"/>
              </a:rPr>
              <a:t>POSOLOGÍA:</a:t>
            </a:r>
          </a:p>
          <a:p>
            <a:endParaRPr lang="es-ES" sz="1400" b="1" dirty="0">
              <a:solidFill>
                <a:srgbClr val="000000"/>
              </a:solidFill>
              <a:latin typeface="DM Sans"/>
            </a:endParaRPr>
          </a:p>
          <a:p>
            <a:r>
              <a:rPr lang="es-ES" sz="1400" u="sng" dirty="0">
                <a:solidFill>
                  <a:srgbClr val="000000"/>
                </a:solidFill>
                <a:latin typeface="DM Sans"/>
              </a:rPr>
              <a:t>Perlas</a:t>
            </a:r>
            <a:r>
              <a:rPr lang="es-ES" sz="1400" dirty="0">
                <a:solidFill>
                  <a:srgbClr val="000000"/>
                </a:solidFill>
                <a:latin typeface="DM Sans"/>
              </a:rPr>
              <a:t>: se recomienda tomar de 2 a 4 perlas al día. </a:t>
            </a:r>
          </a:p>
          <a:p>
            <a:endParaRPr lang="es-ES" sz="1400" u="sng" dirty="0">
              <a:solidFill>
                <a:srgbClr val="000000"/>
              </a:solidFill>
              <a:latin typeface="DM Sans"/>
            </a:endParaRPr>
          </a:p>
          <a:p>
            <a:r>
              <a:rPr lang="es-ES" sz="1400" u="sng" dirty="0">
                <a:solidFill>
                  <a:srgbClr val="000000"/>
                </a:solidFill>
                <a:latin typeface="DM Sans"/>
              </a:rPr>
              <a:t>Aceite</a:t>
            </a:r>
            <a:r>
              <a:rPr lang="es-ES" sz="1400" dirty="0">
                <a:solidFill>
                  <a:srgbClr val="000000"/>
                </a:solidFill>
                <a:latin typeface="DM Sans"/>
              </a:rPr>
              <a:t>: se recomienda tomar una vez al día con una cucharadita de café (2,8ml), junto con un vaso de agua o como aceite en las ensaladas. Permite su uso tópico; una vez abierto, guardarlo refrigerado.</a:t>
            </a:r>
            <a:endParaRPr lang="es-ES" sz="4000" dirty="0">
              <a:latin typeface="DM Sans"/>
            </a:endParaRPr>
          </a:p>
        </p:txBody>
      </p:sp>
    </p:spTree>
    <p:extLst>
      <p:ext uri="{BB962C8B-B14F-4D97-AF65-F5344CB8AC3E}">
        <p14:creationId xmlns:p14="http://schemas.microsoft.com/office/powerpoint/2010/main" val="144628957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eme Bebe Exitoso - YA ACABAMOS..... Y NO TODOS SE DURMIERÃ“N GRACIAS -  1534224">
            <a:extLst>
              <a:ext uri="{FF2B5EF4-FFF2-40B4-BE49-F238E27FC236}">
                <a16:creationId xmlns:a16="http://schemas.microsoft.com/office/drawing/2014/main" id="{2F024369-A6BC-41DA-A4C3-7853810D4C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2187" y="555187"/>
            <a:ext cx="5747626" cy="5747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02570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63A0B29-4164-4DE9-A9FC-23F98C69CE60}"/>
              </a:ext>
            </a:extLst>
          </p:cNvPr>
          <p:cNvPicPr>
            <a:picLocks noChangeAspect="1"/>
          </p:cNvPicPr>
          <p:nvPr/>
        </p:nvPicPr>
        <p:blipFill>
          <a:blip r:embed="rId2"/>
          <a:stretch>
            <a:fillRect/>
          </a:stretch>
        </p:blipFill>
        <p:spPr>
          <a:xfrm>
            <a:off x="304800" y="289848"/>
            <a:ext cx="6400799" cy="6310648"/>
          </a:xfrm>
          <a:prstGeom prst="rect">
            <a:avLst/>
          </a:prstGeom>
        </p:spPr>
      </p:pic>
      <p:sp>
        <p:nvSpPr>
          <p:cNvPr id="3" name="Rectángulo 2">
            <a:extLst>
              <a:ext uri="{FF2B5EF4-FFF2-40B4-BE49-F238E27FC236}">
                <a16:creationId xmlns:a16="http://schemas.microsoft.com/office/drawing/2014/main" id="{A0C3024B-19CC-47CF-AEE1-2F6389E9AB43}"/>
              </a:ext>
            </a:extLst>
          </p:cNvPr>
          <p:cNvSpPr/>
          <p:nvPr/>
        </p:nvSpPr>
        <p:spPr>
          <a:xfrm>
            <a:off x="4158243" y="5338792"/>
            <a:ext cx="2021840" cy="1229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3521191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711046" y="1100918"/>
            <a:ext cx="4029120" cy="1154162"/>
          </a:xfrm>
          <a:prstGeom prst="rect">
            <a:avLst/>
          </a:prstGeom>
          <a:noFill/>
        </p:spPr>
        <p:txBody>
          <a:bodyPr wrap="square" rtlCol="0">
            <a:spAutoFit/>
          </a:bodyPr>
          <a:lstStyle/>
          <a:p>
            <a:pPr marL="457200" marR="0" lvl="0" indent="-457200" algn="ctr" defTabSz="914400" rtl="0" eaLnBrk="1" fontAlgn="auto" latinLnBrk="0" hangingPunct="1">
              <a:lnSpc>
                <a:spcPct val="100000"/>
              </a:lnSpc>
              <a:spcBef>
                <a:spcPts val="0"/>
              </a:spcBef>
              <a:spcAft>
                <a:spcPts val="600"/>
              </a:spcAft>
              <a:buClrTx/>
              <a:buSzTx/>
              <a:buFontTx/>
              <a:buNone/>
              <a:tabLst/>
              <a:defRPr/>
            </a:pPr>
            <a:r>
              <a:rPr kumimoji="0" lang="es-ES" sz="3200" b="1" i="0" u="none" strike="noStrike" kern="1200" cap="none" spc="0" normalizeH="0" baseline="0" noProof="0" dirty="0">
                <a:ln>
                  <a:noFill/>
                </a:ln>
                <a:solidFill>
                  <a:srgbClr val="002060"/>
                </a:solidFill>
                <a:effectLst/>
                <a:uLnTx/>
                <a:uFillTx/>
                <a:latin typeface="DM Sans"/>
              </a:rPr>
              <a:t>El primer paso: </a:t>
            </a:r>
          </a:p>
          <a:p>
            <a:pPr marL="457200" marR="0" lvl="0" indent="-457200" algn="ctr" defTabSz="914400" rtl="0" eaLnBrk="1" fontAlgn="auto" latinLnBrk="0" hangingPunct="1">
              <a:lnSpc>
                <a:spcPct val="100000"/>
              </a:lnSpc>
              <a:spcBef>
                <a:spcPts val="0"/>
              </a:spcBef>
              <a:spcAft>
                <a:spcPts val="600"/>
              </a:spcAft>
              <a:buClrTx/>
              <a:buSzTx/>
              <a:buFontTx/>
              <a:buNone/>
              <a:tabLst/>
              <a:defRPr/>
            </a:pPr>
            <a:r>
              <a:rPr kumimoji="0" lang="es-ES" sz="3200" b="1" i="0" u="none" strike="noStrike" kern="1200" cap="none" spc="0" normalizeH="0" baseline="0" noProof="0" dirty="0">
                <a:ln>
                  <a:noFill/>
                </a:ln>
                <a:solidFill>
                  <a:srgbClr val="002060"/>
                </a:solidFill>
                <a:effectLst/>
                <a:uLnTx/>
                <a:uFillTx/>
                <a:latin typeface="DM Sans"/>
              </a:rPr>
              <a:t>el tratamiento</a:t>
            </a:r>
          </a:p>
        </p:txBody>
      </p:sp>
      <p:sp>
        <p:nvSpPr>
          <p:cNvPr id="5" name="4 Rectángulo"/>
          <p:cNvSpPr/>
          <p:nvPr/>
        </p:nvSpPr>
        <p:spPr>
          <a:xfrm>
            <a:off x="5994580" y="2464643"/>
            <a:ext cx="4572000" cy="1015663"/>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2060"/>
                </a:solidFill>
                <a:effectLst/>
                <a:uLnTx/>
                <a:uFillTx/>
                <a:latin typeface="Calibri"/>
                <a:ea typeface="+mn-ea"/>
                <a:cs typeface="+mn-cs"/>
              </a:rPr>
              <a:t>Si no se recupera el equilibrio de la </a:t>
            </a:r>
            <a:r>
              <a:rPr kumimoji="0" lang="es-ES" sz="2000" b="0" i="0" u="none" strike="noStrike" kern="1200" cap="none" spc="0" normalizeH="0" baseline="0" noProof="0" dirty="0" err="1">
                <a:ln>
                  <a:noFill/>
                </a:ln>
                <a:solidFill>
                  <a:srgbClr val="002060"/>
                </a:solidFill>
                <a:effectLst/>
                <a:uLnTx/>
                <a:uFillTx/>
                <a:latin typeface="Calibri"/>
                <a:ea typeface="+mn-ea"/>
                <a:cs typeface="+mn-cs"/>
              </a:rPr>
              <a:t>microbiota</a:t>
            </a:r>
            <a:r>
              <a:rPr kumimoji="0" lang="es-ES" sz="2000" b="0" i="0" u="none" strike="noStrike" kern="1200" cap="none" spc="0" normalizeH="0" baseline="0" noProof="0" dirty="0">
                <a:ln>
                  <a:noFill/>
                </a:ln>
                <a:solidFill>
                  <a:srgbClr val="002060"/>
                </a:solidFill>
                <a:effectLst/>
                <a:uLnTx/>
                <a:uFillTx/>
                <a:latin typeface="Calibri"/>
                <a:ea typeface="+mn-ea"/>
                <a:cs typeface="+mn-cs"/>
              </a:rPr>
              <a:t> vaginal, hasta un 28,3% de las infecciones vaginales se repiten. </a:t>
            </a:r>
          </a:p>
        </p:txBody>
      </p:sp>
      <p:sp>
        <p:nvSpPr>
          <p:cNvPr id="6" name="3 CuadroTexto">
            <a:extLst>
              <a:ext uri="{FF2B5EF4-FFF2-40B4-BE49-F238E27FC236}">
                <a16:creationId xmlns:a16="http://schemas.microsoft.com/office/drawing/2014/main" id="{FD86DF12-1D2A-4ED1-8286-C6EF75FD005B}"/>
              </a:ext>
            </a:extLst>
          </p:cNvPr>
          <p:cNvSpPr txBox="1"/>
          <p:nvPr/>
        </p:nvSpPr>
        <p:spPr>
          <a:xfrm>
            <a:off x="6096001" y="1079648"/>
            <a:ext cx="4470580" cy="1077218"/>
          </a:xfrm>
          <a:prstGeom prst="rect">
            <a:avLst/>
          </a:prstGeom>
          <a:noFill/>
        </p:spPr>
        <p:txBody>
          <a:bodyPr wrap="square" rtlCol="0">
            <a:spAutoFit/>
          </a:bodyPr>
          <a:lstStyle/>
          <a:p>
            <a:pPr marL="457200" marR="0" lvl="0" indent="-457200" algn="ctr" defTabSz="914400" rtl="0" eaLnBrk="1" fontAlgn="auto" latinLnBrk="0" hangingPunct="1">
              <a:lnSpc>
                <a:spcPct val="100000"/>
              </a:lnSpc>
              <a:spcBef>
                <a:spcPts val="0"/>
              </a:spcBef>
              <a:spcAft>
                <a:spcPts val="600"/>
              </a:spcAft>
              <a:buClrTx/>
              <a:buSzTx/>
              <a:buFontTx/>
              <a:buNone/>
              <a:tabLst/>
              <a:defRPr/>
            </a:pPr>
            <a:r>
              <a:rPr kumimoji="0" lang="es-ES" sz="3200" b="1" i="0" u="none" strike="noStrike" kern="1200" cap="none" spc="0" normalizeH="0" baseline="0" noProof="0" dirty="0">
                <a:ln>
                  <a:noFill/>
                </a:ln>
                <a:solidFill>
                  <a:srgbClr val="002060"/>
                </a:solidFill>
                <a:effectLst/>
                <a:uLnTx/>
                <a:uFillTx/>
                <a:latin typeface="DM Sans"/>
              </a:rPr>
              <a:t>El segundo paso: repoblar la microbiota</a:t>
            </a:r>
          </a:p>
        </p:txBody>
      </p:sp>
      <p:pic>
        <p:nvPicPr>
          <p:cNvPr id="2050" name="Picture 2" descr="Imagen relacionada">
            <a:extLst>
              <a:ext uri="{FF2B5EF4-FFF2-40B4-BE49-F238E27FC236}">
                <a16:creationId xmlns:a16="http://schemas.microsoft.com/office/drawing/2014/main" id="{CF5909F3-27D3-4688-8837-2C9B4E6CBB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0131" y="3628770"/>
            <a:ext cx="3322320" cy="221488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10E375FC-BB61-4CAB-A4B5-82C7360C0EE8}"/>
              </a:ext>
            </a:extLst>
          </p:cNvPr>
          <p:cNvPicPr>
            <a:picLocks noChangeAspect="1"/>
          </p:cNvPicPr>
          <p:nvPr/>
        </p:nvPicPr>
        <p:blipFill>
          <a:blip r:embed="rId3"/>
          <a:stretch>
            <a:fillRect/>
          </a:stretch>
        </p:blipFill>
        <p:spPr>
          <a:xfrm>
            <a:off x="3425622" y="2683064"/>
            <a:ext cx="1724448" cy="3074018"/>
          </a:xfrm>
          <a:prstGeom prst="rect">
            <a:avLst/>
          </a:prstGeom>
        </p:spPr>
      </p:pic>
      <p:pic>
        <p:nvPicPr>
          <p:cNvPr id="9" name="Imagen 8">
            <a:extLst>
              <a:ext uri="{FF2B5EF4-FFF2-40B4-BE49-F238E27FC236}">
                <a16:creationId xmlns:a16="http://schemas.microsoft.com/office/drawing/2014/main" id="{FB4356EF-9914-46D9-ABD0-D61ADE9A2137}"/>
              </a:ext>
            </a:extLst>
          </p:cNvPr>
          <p:cNvPicPr>
            <a:picLocks noChangeAspect="1"/>
          </p:cNvPicPr>
          <p:nvPr/>
        </p:nvPicPr>
        <p:blipFill>
          <a:blip r:embed="rId4"/>
          <a:stretch>
            <a:fillRect/>
          </a:stretch>
        </p:blipFill>
        <p:spPr>
          <a:xfrm>
            <a:off x="869624" y="2464643"/>
            <a:ext cx="2964732" cy="1164127"/>
          </a:xfrm>
          <a:prstGeom prst="rect">
            <a:avLst/>
          </a:prstGeom>
          <a:ln>
            <a:solidFill>
              <a:schemeClr val="bg1">
                <a:lumMod val="85000"/>
              </a:schemeClr>
            </a:solidFill>
          </a:ln>
        </p:spPr>
      </p:pic>
    </p:spTree>
    <p:extLst>
      <p:ext uri="{BB962C8B-B14F-4D97-AF65-F5344CB8AC3E}">
        <p14:creationId xmlns:p14="http://schemas.microsoft.com/office/powerpoint/2010/main" val="188494268"/>
      </p:ext>
    </p:extLst>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43973FE-19BA-4770-9E13-2A58D4DE0CF3}"/>
              </a:ext>
            </a:extLst>
          </p:cNvPr>
          <p:cNvPicPr>
            <a:picLocks noChangeAspect="1"/>
          </p:cNvPicPr>
          <p:nvPr/>
        </p:nvPicPr>
        <p:blipFill>
          <a:blip r:embed="rId2"/>
          <a:stretch>
            <a:fillRect/>
          </a:stretch>
        </p:blipFill>
        <p:spPr>
          <a:xfrm>
            <a:off x="987972" y="746343"/>
            <a:ext cx="9623883" cy="5365313"/>
          </a:xfrm>
          <a:prstGeom prst="rect">
            <a:avLst/>
          </a:prstGeom>
        </p:spPr>
      </p:pic>
    </p:spTree>
    <p:extLst>
      <p:ext uri="{BB962C8B-B14F-4D97-AF65-F5344CB8AC3E}">
        <p14:creationId xmlns:p14="http://schemas.microsoft.com/office/powerpoint/2010/main" val="417706529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A07F7C9-A3E7-4DC1-AC22-8A1DCCFDB773}"/>
              </a:ext>
            </a:extLst>
          </p:cNvPr>
          <p:cNvPicPr>
            <a:picLocks noChangeAspect="1"/>
          </p:cNvPicPr>
          <p:nvPr/>
        </p:nvPicPr>
        <p:blipFill rotWithShape="1">
          <a:blip r:embed="rId2"/>
          <a:srcRect l="2083" t="46776" r="4043" b="4389"/>
          <a:stretch/>
        </p:blipFill>
        <p:spPr>
          <a:xfrm>
            <a:off x="2785241" y="1590655"/>
            <a:ext cx="7104993" cy="4895591"/>
          </a:xfrm>
          <a:prstGeom prst="rect">
            <a:avLst/>
          </a:prstGeom>
        </p:spPr>
      </p:pic>
      <p:pic>
        <p:nvPicPr>
          <p:cNvPr id="3" name="Imagen 2">
            <a:extLst>
              <a:ext uri="{FF2B5EF4-FFF2-40B4-BE49-F238E27FC236}">
                <a16:creationId xmlns:a16="http://schemas.microsoft.com/office/drawing/2014/main" id="{0B5546D4-EC3E-4539-98ED-925E3749A88F}"/>
              </a:ext>
            </a:extLst>
          </p:cNvPr>
          <p:cNvPicPr>
            <a:picLocks noChangeAspect="1"/>
          </p:cNvPicPr>
          <p:nvPr/>
        </p:nvPicPr>
        <p:blipFill rotWithShape="1">
          <a:blip r:embed="rId2"/>
          <a:srcRect t="15499" b="70750"/>
          <a:stretch/>
        </p:blipFill>
        <p:spPr>
          <a:xfrm>
            <a:off x="2785241" y="371754"/>
            <a:ext cx="7104993" cy="1162260"/>
          </a:xfrm>
          <a:prstGeom prst="rect">
            <a:avLst/>
          </a:prstGeom>
        </p:spPr>
      </p:pic>
    </p:spTree>
    <p:extLst>
      <p:ext uri="{BB962C8B-B14F-4D97-AF65-F5344CB8AC3E}">
        <p14:creationId xmlns:p14="http://schemas.microsoft.com/office/powerpoint/2010/main" val="253258158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572492" y="1577259"/>
            <a:ext cx="6947683" cy="1569660"/>
          </a:xfrm>
          <a:prstGeom prst="rect">
            <a:avLst/>
          </a:prstGeom>
        </p:spPr>
        <p:txBody>
          <a:bodyPr wrap="square">
            <a:spAutoFit/>
          </a:bodyPr>
          <a:lstStyle/>
          <a:p>
            <a:pPr>
              <a:buClr>
                <a:schemeClr val="accent2">
                  <a:lumMod val="75000"/>
                </a:schemeClr>
              </a:buClr>
              <a:buFont typeface="Arial" pitchFamily="34" charset="0"/>
              <a:buChar char="•"/>
            </a:pPr>
            <a:r>
              <a:rPr lang="es-ES" sz="1600" b="1" dirty="0">
                <a:solidFill>
                  <a:schemeClr val="tx2"/>
                </a:solidFill>
                <a:latin typeface="+mj-lt"/>
              </a:rPr>
              <a:t> Complemento alimenticio</a:t>
            </a:r>
            <a:r>
              <a:rPr lang="es-ES" sz="1600" dirty="0">
                <a:solidFill>
                  <a:schemeClr val="tx2"/>
                </a:solidFill>
                <a:latin typeface="+mj-lt"/>
              </a:rPr>
              <a:t> a base de </a:t>
            </a:r>
            <a:r>
              <a:rPr lang="es-ES" sz="1600" b="1" dirty="0">
                <a:solidFill>
                  <a:schemeClr val="tx2"/>
                </a:solidFill>
                <a:latin typeface="+mj-lt"/>
              </a:rPr>
              <a:t>Lactobacilos, Bifidobacterias y Fructooligosacárido</a:t>
            </a:r>
            <a:r>
              <a:rPr lang="es-ES" sz="1600" dirty="0">
                <a:solidFill>
                  <a:schemeClr val="tx2"/>
                </a:solidFill>
                <a:latin typeface="+mj-lt"/>
              </a:rPr>
              <a:t>s que ayuda a recobrar y mantener el equilibrio de la microbiota intestinal. </a:t>
            </a:r>
          </a:p>
          <a:p>
            <a:pPr>
              <a:buClr>
                <a:schemeClr val="accent2">
                  <a:lumMod val="75000"/>
                </a:schemeClr>
              </a:buClr>
              <a:buFont typeface="Arial" pitchFamily="34" charset="0"/>
              <a:buChar char="•"/>
            </a:pPr>
            <a:endParaRPr lang="es-ES" sz="1600" dirty="0">
              <a:solidFill>
                <a:schemeClr val="tx2"/>
              </a:solidFill>
              <a:latin typeface="+mj-lt"/>
            </a:endParaRPr>
          </a:p>
          <a:p>
            <a:pPr>
              <a:buClr>
                <a:schemeClr val="accent2">
                  <a:lumMod val="75000"/>
                </a:schemeClr>
              </a:buClr>
              <a:buFont typeface="Arial" pitchFamily="34" charset="0"/>
              <a:buChar char="•"/>
            </a:pPr>
            <a:r>
              <a:rPr lang="es-ES" sz="1600" dirty="0">
                <a:solidFill>
                  <a:schemeClr val="tx2"/>
                </a:solidFill>
                <a:latin typeface="+mj-lt"/>
              </a:rPr>
              <a:t> Por su especial composición resulta de utilidad para </a:t>
            </a:r>
            <a:r>
              <a:rPr lang="es-ES" sz="1600" b="1" dirty="0">
                <a:solidFill>
                  <a:schemeClr val="tx2"/>
                </a:solidFill>
                <a:latin typeface="+mj-lt"/>
              </a:rPr>
              <a:t>mejorar el bienestar digestivo, ayudando a reducir la aparición de flatulencia y malestar.</a:t>
            </a:r>
          </a:p>
        </p:txBody>
      </p:sp>
      <p:pic>
        <p:nvPicPr>
          <p:cNvPr id="3" name="Imagen 2">
            <a:extLst>
              <a:ext uri="{FF2B5EF4-FFF2-40B4-BE49-F238E27FC236}">
                <a16:creationId xmlns:a16="http://schemas.microsoft.com/office/drawing/2014/main" id="{B8C32DE0-2FA3-4B05-AF88-93E01FEAB84F}"/>
              </a:ext>
            </a:extLst>
          </p:cNvPr>
          <p:cNvPicPr>
            <a:picLocks noChangeAspect="1"/>
          </p:cNvPicPr>
          <p:nvPr/>
        </p:nvPicPr>
        <p:blipFill>
          <a:blip r:embed="rId2"/>
          <a:stretch>
            <a:fillRect/>
          </a:stretch>
        </p:blipFill>
        <p:spPr>
          <a:xfrm>
            <a:off x="994108" y="364807"/>
            <a:ext cx="3324225" cy="1171575"/>
          </a:xfrm>
          <a:prstGeom prst="rect">
            <a:avLst/>
          </a:prstGeom>
        </p:spPr>
      </p:pic>
      <p:pic>
        <p:nvPicPr>
          <p:cNvPr id="10" name="Imagen 9">
            <a:extLst>
              <a:ext uri="{FF2B5EF4-FFF2-40B4-BE49-F238E27FC236}">
                <a16:creationId xmlns:a16="http://schemas.microsoft.com/office/drawing/2014/main" id="{776E7FDB-0BA5-4356-8007-BEAEC0816332}"/>
              </a:ext>
            </a:extLst>
          </p:cNvPr>
          <p:cNvPicPr>
            <a:picLocks noChangeAspect="1"/>
          </p:cNvPicPr>
          <p:nvPr/>
        </p:nvPicPr>
        <p:blipFill>
          <a:blip r:embed="rId3"/>
          <a:stretch>
            <a:fillRect/>
          </a:stretch>
        </p:blipFill>
        <p:spPr>
          <a:xfrm>
            <a:off x="725527" y="3112355"/>
            <a:ext cx="3592806" cy="2579894"/>
          </a:xfrm>
          <a:prstGeom prst="rect">
            <a:avLst/>
          </a:prstGeom>
        </p:spPr>
      </p:pic>
      <p:pic>
        <p:nvPicPr>
          <p:cNvPr id="12" name="Imagen 11">
            <a:extLst>
              <a:ext uri="{FF2B5EF4-FFF2-40B4-BE49-F238E27FC236}">
                <a16:creationId xmlns:a16="http://schemas.microsoft.com/office/drawing/2014/main" id="{7122CB4B-1259-4AEE-9251-92FB5E982CBC}"/>
              </a:ext>
            </a:extLst>
          </p:cNvPr>
          <p:cNvPicPr>
            <a:picLocks noChangeAspect="1"/>
          </p:cNvPicPr>
          <p:nvPr/>
        </p:nvPicPr>
        <p:blipFill>
          <a:blip r:embed="rId4"/>
          <a:stretch>
            <a:fillRect/>
          </a:stretch>
        </p:blipFill>
        <p:spPr>
          <a:xfrm>
            <a:off x="6463862" y="423078"/>
            <a:ext cx="5238750" cy="1038225"/>
          </a:xfrm>
          <a:prstGeom prst="rect">
            <a:avLst/>
          </a:prstGeom>
        </p:spPr>
      </p:pic>
      <p:pic>
        <p:nvPicPr>
          <p:cNvPr id="13" name="Imagen 12">
            <a:extLst>
              <a:ext uri="{FF2B5EF4-FFF2-40B4-BE49-F238E27FC236}">
                <a16:creationId xmlns:a16="http://schemas.microsoft.com/office/drawing/2014/main" id="{62DD070E-2235-4B38-8FEB-FEF17E65A430}"/>
              </a:ext>
            </a:extLst>
          </p:cNvPr>
          <p:cNvPicPr>
            <a:picLocks noChangeAspect="1"/>
          </p:cNvPicPr>
          <p:nvPr/>
        </p:nvPicPr>
        <p:blipFill rotWithShape="1">
          <a:blip r:embed="rId5"/>
          <a:srcRect r="44799"/>
          <a:stretch/>
        </p:blipFill>
        <p:spPr>
          <a:xfrm>
            <a:off x="2733259" y="5532517"/>
            <a:ext cx="1768693" cy="959931"/>
          </a:xfrm>
          <a:prstGeom prst="rect">
            <a:avLst/>
          </a:prstGeom>
        </p:spPr>
      </p:pic>
      <p:sp>
        <p:nvSpPr>
          <p:cNvPr id="17" name="6 CuadroTexto">
            <a:extLst>
              <a:ext uri="{FF2B5EF4-FFF2-40B4-BE49-F238E27FC236}">
                <a16:creationId xmlns:a16="http://schemas.microsoft.com/office/drawing/2014/main" id="{93F76A02-C9FA-40F4-B021-9B587C7ECAC6}"/>
              </a:ext>
            </a:extLst>
          </p:cNvPr>
          <p:cNvSpPr txBox="1"/>
          <p:nvPr/>
        </p:nvSpPr>
        <p:spPr>
          <a:xfrm>
            <a:off x="2002009" y="5110365"/>
            <a:ext cx="4666593" cy="830997"/>
          </a:xfrm>
          <a:prstGeom prst="rect">
            <a:avLst/>
          </a:prstGeom>
          <a:noFill/>
        </p:spPr>
        <p:txBody>
          <a:bodyPr wrap="square" rtlCol="0">
            <a:spAutoFit/>
          </a:bodyPr>
          <a:lstStyle/>
          <a:p>
            <a:pPr algn="ctr"/>
            <a:endParaRPr lang="es-ES" sz="1200" b="1" dirty="0">
              <a:solidFill>
                <a:schemeClr val="accent2">
                  <a:lumMod val="75000"/>
                </a:schemeClr>
              </a:solidFill>
            </a:endParaRPr>
          </a:p>
          <a:p>
            <a:pPr algn="ctr"/>
            <a:r>
              <a:rPr lang="es-ES" sz="1200" b="1" dirty="0">
                <a:solidFill>
                  <a:schemeClr val="accent2">
                    <a:lumMod val="75000"/>
                  </a:schemeClr>
                </a:solidFill>
              </a:rPr>
              <a:t>1 COMPRIMIDO AL DÍA</a:t>
            </a:r>
          </a:p>
          <a:p>
            <a:pPr algn="ctr"/>
            <a:endParaRPr lang="es-ES" sz="1200" b="1" dirty="0">
              <a:solidFill>
                <a:schemeClr val="accent2">
                  <a:lumMod val="75000"/>
                </a:schemeClr>
              </a:solidFill>
            </a:endParaRPr>
          </a:p>
          <a:p>
            <a:pPr algn="ctr"/>
            <a:r>
              <a:rPr lang="es-ES" sz="1200" b="1" dirty="0">
                <a:solidFill>
                  <a:schemeClr val="accent2">
                    <a:lumMod val="75000"/>
                  </a:schemeClr>
                </a:solidFill>
              </a:rPr>
              <a:t>			</a:t>
            </a:r>
          </a:p>
        </p:txBody>
      </p:sp>
      <p:pic>
        <p:nvPicPr>
          <p:cNvPr id="16" name="Imagen 15">
            <a:extLst>
              <a:ext uri="{FF2B5EF4-FFF2-40B4-BE49-F238E27FC236}">
                <a16:creationId xmlns:a16="http://schemas.microsoft.com/office/drawing/2014/main" id="{97AA3A2A-0CC1-43C3-AE44-2BD1F7733C87}"/>
              </a:ext>
            </a:extLst>
          </p:cNvPr>
          <p:cNvPicPr>
            <a:picLocks noChangeAspect="1"/>
          </p:cNvPicPr>
          <p:nvPr/>
        </p:nvPicPr>
        <p:blipFill>
          <a:blip r:embed="rId6"/>
          <a:stretch>
            <a:fillRect/>
          </a:stretch>
        </p:blipFill>
        <p:spPr>
          <a:xfrm>
            <a:off x="5084617" y="3577908"/>
            <a:ext cx="6381856" cy="1818789"/>
          </a:xfrm>
          <a:prstGeom prst="rect">
            <a:avLst/>
          </a:prstGeom>
        </p:spPr>
      </p:pic>
      <p:pic>
        <p:nvPicPr>
          <p:cNvPr id="18" name="Imagen 17">
            <a:extLst>
              <a:ext uri="{FF2B5EF4-FFF2-40B4-BE49-F238E27FC236}">
                <a16:creationId xmlns:a16="http://schemas.microsoft.com/office/drawing/2014/main" id="{75F5A684-A217-48A7-95F9-E495F84DABC7}"/>
              </a:ext>
            </a:extLst>
          </p:cNvPr>
          <p:cNvPicPr>
            <a:picLocks noChangeAspect="1"/>
          </p:cNvPicPr>
          <p:nvPr/>
        </p:nvPicPr>
        <p:blipFill>
          <a:blip r:embed="rId7"/>
          <a:stretch>
            <a:fillRect/>
          </a:stretch>
        </p:blipFill>
        <p:spPr>
          <a:xfrm>
            <a:off x="7797362" y="1461303"/>
            <a:ext cx="3905250" cy="1181100"/>
          </a:xfrm>
          <a:prstGeom prst="rect">
            <a:avLst/>
          </a:prstGeom>
        </p:spPr>
      </p:pic>
      <p:pic>
        <p:nvPicPr>
          <p:cNvPr id="11" name="Imagen 10">
            <a:extLst>
              <a:ext uri="{FF2B5EF4-FFF2-40B4-BE49-F238E27FC236}">
                <a16:creationId xmlns:a16="http://schemas.microsoft.com/office/drawing/2014/main" id="{41D95D99-D657-41E7-9831-156F5C3D5E95}"/>
              </a:ext>
            </a:extLst>
          </p:cNvPr>
          <p:cNvPicPr>
            <a:picLocks noChangeAspect="1"/>
          </p:cNvPicPr>
          <p:nvPr/>
        </p:nvPicPr>
        <p:blipFill rotWithShape="1">
          <a:blip r:embed="rId5"/>
          <a:srcRect l="77579"/>
          <a:stretch/>
        </p:blipFill>
        <p:spPr>
          <a:xfrm>
            <a:off x="4366215" y="5525863"/>
            <a:ext cx="718402" cy="959931"/>
          </a:xfrm>
          <a:prstGeom prst="rect">
            <a:avLst/>
          </a:prstGeom>
        </p:spPr>
      </p:pic>
    </p:spTree>
    <p:extLst>
      <p:ext uri="{BB962C8B-B14F-4D97-AF65-F5344CB8AC3E}">
        <p14:creationId xmlns:p14="http://schemas.microsoft.com/office/powerpoint/2010/main" val="403011763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de un celular con texto&#10;&#10;Descripción generada automáticamente">
            <a:extLst>
              <a:ext uri="{FF2B5EF4-FFF2-40B4-BE49-F238E27FC236}">
                <a16:creationId xmlns:a16="http://schemas.microsoft.com/office/drawing/2014/main" id="{A47066CB-7A18-463C-AD01-6AB7345930B6}"/>
              </a:ext>
            </a:extLst>
          </p:cNvPr>
          <p:cNvPicPr>
            <a:picLocks noChangeAspect="1"/>
          </p:cNvPicPr>
          <p:nvPr/>
        </p:nvPicPr>
        <p:blipFill>
          <a:blip r:embed="rId2"/>
          <a:stretch>
            <a:fillRect/>
          </a:stretch>
        </p:blipFill>
        <p:spPr>
          <a:xfrm>
            <a:off x="4204138" y="372297"/>
            <a:ext cx="7538611" cy="6000680"/>
          </a:xfrm>
          <a:prstGeom prst="rect">
            <a:avLst/>
          </a:prstGeom>
        </p:spPr>
      </p:pic>
      <p:pic>
        <p:nvPicPr>
          <p:cNvPr id="8" name="Imagen 7">
            <a:extLst>
              <a:ext uri="{FF2B5EF4-FFF2-40B4-BE49-F238E27FC236}">
                <a16:creationId xmlns:a16="http://schemas.microsoft.com/office/drawing/2014/main" id="{3C1DEF18-DC7C-45E1-9B4C-B57E29CE94DB}"/>
              </a:ext>
            </a:extLst>
          </p:cNvPr>
          <p:cNvPicPr>
            <a:picLocks noChangeAspect="1"/>
          </p:cNvPicPr>
          <p:nvPr/>
        </p:nvPicPr>
        <p:blipFill rotWithShape="1">
          <a:blip r:embed="rId3"/>
          <a:srcRect r="8297"/>
          <a:stretch/>
        </p:blipFill>
        <p:spPr>
          <a:xfrm>
            <a:off x="1050617" y="292907"/>
            <a:ext cx="3048417" cy="1171575"/>
          </a:xfrm>
          <a:prstGeom prst="rect">
            <a:avLst/>
          </a:prstGeom>
        </p:spPr>
      </p:pic>
    </p:spTree>
    <p:extLst>
      <p:ext uri="{BB962C8B-B14F-4D97-AF65-F5344CB8AC3E}">
        <p14:creationId xmlns:p14="http://schemas.microsoft.com/office/powerpoint/2010/main" val="14022336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6727F3A-DE04-47B4-B1C3-FEB654FCB286}"/>
              </a:ext>
            </a:extLst>
          </p:cNvPr>
          <p:cNvPicPr>
            <a:picLocks noChangeAspect="1"/>
          </p:cNvPicPr>
          <p:nvPr/>
        </p:nvPicPr>
        <p:blipFill rotWithShape="1">
          <a:blip r:embed="rId2"/>
          <a:srcRect t="50571"/>
          <a:stretch/>
        </p:blipFill>
        <p:spPr>
          <a:xfrm>
            <a:off x="6543288" y="2693650"/>
            <a:ext cx="5081160" cy="3055717"/>
          </a:xfrm>
          <a:prstGeom prst="rect">
            <a:avLst/>
          </a:prstGeom>
        </p:spPr>
      </p:pic>
      <p:pic>
        <p:nvPicPr>
          <p:cNvPr id="5" name="Imagen 4">
            <a:extLst>
              <a:ext uri="{FF2B5EF4-FFF2-40B4-BE49-F238E27FC236}">
                <a16:creationId xmlns:a16="http://schemas.microsoft.com/office/drawing/2014/main" id="{F2FC70F9-B9CE-4103-9702-129E4B01737B}"/>
              </a:ext>
            </a:extLst>
          </p:cNvPr>
          <p:cNvPicPr>
            <a:picLocks noChangeAspect="1"/>
          </p:cNvPicPr>
          <p:nvPr/>
        </p:nvPicPr>
        <p:blipFill rotWithShape="1">
          <a:blip r:embed="rId2"/>
          <a:srcRect b="45273"/>
          <a:stretch/>
        </p:blipFill>
        <p:spPr>
          <a:xfrm>
            <a:off x="493980" y="1901141"/>
            <a:ext cx="5779498" cy="3848226"/>
          </a:xfrm>
          <a:prstGeom prst="rect">
            <a:avLst/>
          </a:prstGeom>
        </p:spPr>
      </p:pic>
      <p:pic>
        <p:nvPicPr>
          <p:cNvPr id="6" name="Imagen 5">
            <a:extLst>
              <a:ext uri="{FF2B5EF4-FFF2-40B4-BE49-F238E27FC236}">
                <a16:creationId xmlns:a16="http://schemas.microsoft.com/office/drawing/2014/main" id="{B8E487CC-937C-4BAB-93DC-75608E7FD090}"/>
              </a:ext>
            </a:extLst>
          </p:cNvPr>
          <p:cNvPicPr>
            <a:picLocks noChangeAspect="1"/>
          </p:cNvPicPr>
          <p:nvPr/>
        </p:nvPicPr>
        <p:blipFill>
          <a:blip r:embed="rId3"/>
          <a:stretch>
            <a:fillRect/>
          </a:stretch>
        </p:blipFill>
        <p:spPr>
          <a:xfrm>
            <a:off x="987554" y="308253"/>
            <a:ext cx="3324225" cy="1171575"/>
          </a:xfrm>
          <a:prstGeom prst="rect">
            <a:avLst/>
          </a:prstGeom>
        </p:spPr>
      </p:pic>
    </p:spTree>
    <p:extLst>
      <p:ext uri="{BB962C8B-B14F-4D97-AF65-F5344CB8AC3E}">
        <p14:creationId xmlns:p14="http://schemas.microsoft.com/office/powerpoint/2010/main" val="82400549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11EF5A9-D864-4419-AF66-F96B254257E9}"/>
              </a:ext>
            </a:extLst>
          </p:cNvPr>
          <p:cNvPicPr>
            <a:picLocks noChangeAspect="1"/>
          </p:cNvPicPr>
          <p:nvPr/>
        </p:nvPicPr>
        <p:blipFill rotWithShape="1">
          <a:blip r:embed="rId2"/>
          <a:srcRect l="2447" t="4338" b="6630"/>
          <a:stretch/>
        </p:blipFill>
        <p:spPr>
          <a:xfrm>
            <a:off x="1681655" y="1513365"/>
            <a:ext cx="9080938" cy="4475405"/>
          </a:xfrm>
          <a:prstGeom prst="rect">
            <a:avLst/>
          </a:prstGeom>
        </p:spPr>
      </p:pic>
      <p:pic>
        <p:nvPicPr>
          <p:cNvPr id="3" name="Imagen 2">
            <a:extLst>
              <a:ext uri="{FF2B5EF4-FFF2-40B4-BE49-F238E27FC236}">
                <a16:creationId xmlns:a16="http://schemas.microsoft.com/office/drawing/2014/main" id="{0264FBA8-011E-4470-9F56-AA2B5991D9D5}"/>
              </a:ext>
            </a:extLst>
          </p:cNvPr>
          <p:cNvPicPr>
            <a:picLocks noChangeAspect="1"/>
          </p:cNvPicPr>
          <p:nvPr/>
        </p:nvPicPr>
        <p:blipFill rotWithShape="1">
          <a:blip r:embed="rId3"/>
          <a:srcRect t="2481" b="85823"/>
          <a:stretch/>
        </p:blipFill>
        <p:spPr>
          <a:xfrm>
            <a:off x="997389" y="296816"/>
            <a:ext cx="6393778" cy="991174"/>
          </a:xfrm>
          <a:prstGeom prst="rect">
            <a:avLst/>
          </a:prstGeom>
        </p:spPr>
      </p:pic>
    </p:spTree>
    <p:extLst>
      <p:ext uri="{BB962C8B-B14F-4D97-AF65-F5344CB8AC3E}">
        <p14:creationId xmlns:p14="http://schemas.microsoft.com/office/powerpoint/2010/main" val="345084851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0C8A7-CF61-3E4B-9FF5-3C5321B1DF8E}"/>
              </a:ext>
            </a:extLst>
          </p:cNvPr>
          <p:cNvSpPr>
            <a:spLocks noGrp="1"/>
          </p:cNvSpPr>
          <p:nvPr>
            <p:ph type="ctrTitle"/>
          </p:nvPr>
        </p:nvSpPr>
        <p:spPr>
          <a:xfrm>
            <a:off x="6929611" y="1891468"/>
            <a:ext cx="4578426" cy="3075063"/>
          </a:xfrm>
        </p:spPr>
        <p:txBody>
          <a:bodyPr/>
          <a:lstStyle/>
          <a:p>
            <a:r>
              <a:rPr lang="es-ES" dirty="0"/>
              <a:t>Cada paso cuenta. A las mujeres, no nos para nada.</a:t>
            </a:r>
          </a:p>
        </p:txBody>
      </p:sp>
      <p:pic>
        <p:nvPicPr>
          <p:cNvPr id="3" name="Imagen 2">
            <a:extLst>
              <a:ext uri="{FF2B5EF4-FFF2-40B4-BE49-F238E27FC236}">
                <a16:creationId xmlns:a16="http://schemas.microsoft.com/office/drawing/2014/main" id="{1546B7D9-E03F-2B4D-B972-4D274621ABAA}"/>
              </a:ext>
            </a:extLst>
          </p:cNvPr>
          <p:cNvPicPr>
            <a:picLocks noChangeAspect="1"/>
          </p:cNvPicPr>
          <p:nvPr/>
        </p:nvPicPr>
        <p:blipFill>
          <a:blip r:embed="rId2"/>
          <a:stretch>
            <a:fillRect/>
          </a:stretch>
        </p:blipFill>
        <p:spPr>
          <a:xfrm>
            <a:off x="1353105" y="2189305"/>
            <a:ext cx="3220738" cy="1838903"/>
          </a:xfrm>
          <a:prstGeom prst="rect">
            <a:avLst/>
          </a:prstGeom>
        </p:spPr>
      </p:pic>
    </p:spTree>
    <p:extLst>
      <p:ext uri="{BB962C8B-B14F-4D97-AF65-F5344CB8AC3E}">
        <p14:creationId xmlns:p14="http://schemas.microsoft.com/office/powerpoint/2010/main" val="2710889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3699641" y="407814"/>
            <a:ext cx="3115868" cy="1624839"/>
          </a:xfrm>
          <a:prstGeom prst="rect">
            <a:avLst/>
          </a:prstGeom>
          <a:noFill/>
          <a:ln w="9525">
            <a:noFill/>
            <a:miter lim="800000"/>
            <a:headEnd/>
            <a:tailEnd/>
          </a:ln>
        </p:spPr>
      </p:pic>
      <p:pic>
        <p:nvPicPr>
          <p:cNvPr id="2051" name="Picture 3"/>
          <p:cNvPicPr>
            <a:picLocks noChangeAspect="1" noChangeArrowheads="1"/>
          </p:cNvPicPr>
          <p:nvPr/>
        </p:nvPicPr>
        <p:blipFill>
          <a:blip r:embed="rId3"/>
          <a:srcRect/>
          <a:stretch>
            <a:fillRect/>
          </a:stretch>
        </p:blipFill>
        <p:spPr bwMode="auto">
          <a:xfrm>
            <a:off x="7388772" y="568860"/>
            <a:ext cx="2521782" cy="1463793"/>
          </a:xfrm>
          <a:prstGeom prst="rect">
            <a:avLst/>
          </a:prstGeom>
          <a:noFill/>
          <a:ln w="9525">
            <a:noFill/>
            <a:miter lim="800000"/>
            <a:headEnd/>
            <a:tailEnd/>
          </a:ln>
        </p:spPr>
      </p:pic>
      <p:sp>
        <p:nvSpPr>
          <p:cNvPr id="6" name="5 Rectángulo"/>
          <p:cNvSpPr/>
          <p:nvPr/>
        </p:nvSpPr>
        <p:spPr>
          <a:xfrm>
            <a:off x="456500" y="2202869"/>
            <a:ext cx="11033759" cy="3939540"/>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s-ES" sz="2000" dirty="0">
                <a:solidFill>
                  <a:srgbClr val="002060"/>
                </a:solidFill>
                <a:latin typeface="DM Sans"/>
              </a:rPr>
              <a:t>Conclusiones del G</a:t>
            </a:r>
            <a:r>
              <a:rPr kumimoji="0" lang="es-ES" sz="2000" b="0" i="0" u="none" strike="noStrike" kern="1200" cap="none" spc="0" normalizeH="0" baseline="0" noProof="0" dirty="0" err="1">
                <a:ln>
                  <a:noFill/>
                </a:ln>
                <a:solidFill>
                  <a:srgbClr val="002060"/>
                </a:solidFill>
                <a:effectLst/>
                <a:uLnTx/>
                <a:uFillTx/>
                <a:latin typeface="DM Sans"/>
              </a:rPr>
              <a:t>rupo</a:t>
            </a:r>
            <a:r>
              <a:rPr kumimoji="0" lang="es-ES" sz="2000" b="0" i="0" u="none" strike="noStrike" kern="1200" cap="none" spc="0" normalizeH="0" baseline="0" noProof="0" dirty="0">
                <a:ln>
                  <a:noFill/>
                </a:ln>
                <a:solidFill>
                  <a:srgbClr val="002060"/>
                </a:solidFill>
                <a:effectLst/>
                <a:uLnTx/>
                <a:uFillTx/>
                <a:latin typeface="DM Sans"/>
              </a:rPr>
              <a:t> de trabajo sobre Probióticos de la AEEM:</a:t>
            </a:r>
          </a:p>
          <a:p>
            <a:pPr marL="457200" marR="0" lvl="0" indent="-457200" algn="l" defTabSz="914400" rtl="0" eaLnBrk="1" fontAlgn="auto" latinLnBrk="0" hangingPunct="1">
              <a:lnSpc>
                <a:spcPct val="100000"/>
              </a:lnSpc>
              <a:spcBef>
                <a:spcPts val="600"/>
              </a:spcBef>
              <a:spcAft>
                <a:spcPts val="600"/>
              </a:spcAft>
              <a:buClrTx/>
              <a:buSzTx/>
              <a:buFontTx/>
              <a:buAutoNum type="arabicPeriod"/>
              <a:tabLst/>
              <a:defRPr/>
            </a:pPr>
            <a:r>
              <a:rPr kumimoji="0" lang="it-IT" sz="2000" b="0" i="0" u="none" strike="noStrike" kern="1200" cap="none" spc="0" normalizeH="0" baseline="0" noProof="0" dirty="0">
                <a:ln>
                  <a:noFill/>
                </a:ln>
                <a:solidFill>
                  <a:srgbClr val="002060"/>
                </a:solidFill>
                <a:effectLst/>
                <a:uLnTx/>
                <a:uFillTx/>
                <a:latin typeface="DM Sans"/>
              </a:rPr>
              <a:t>La microbiota autóctona preserva a la </a:t>
            </a:r>
            <a:r>
              <a:rPr kumimoji="0" lang="es-ES" sz="2000" b="0" i="0" u="none" strike="noStrike" kern="1200" cap="none" spc="0" normalizeH="0" baseline="0" noProof="0" dirty="0">
                <a:ln>
                  <a:noFill/>
                </a:ln>
                <a:solidFill>
                  <a:srgbClr val="002060"/>
                </a:solidFill>
                <a:effectLst/>
                <a:uLnTx/>
                <a:uFillTx/>
                <a:latin typeface="DM Sans"/>
              </a:rPr>
              <a:t>vagina de patologías infecciosas.</a:t>
            </a:r>
          </a:p>
          <a:p>
            <a:pPr marL="457200" marR="0" lvl="0" indent="-457200" algn="l" defTabSz="914400" rtl="0" eaLnBrk="1" fontAlgn="auto" latinLnBrk="0" hangingPunct="1">
              <a:lnSpc>
                <a:spcPct val="100000"/>
              </a:lnSpc>
              <a:spcBef>
                <a:spcPts val="600"/>
              </a:spcBef>
              <a:spcAft>
                <a:spcPts val="600"/>
              </a:spcAft>
              <a:buClrTx/>
              <a:buSzTx/>
              <a:buFontTx/>
              <a:buAutoNum type="arabicPeriod"/>
              <a:tabLst/>
              <a:defRPr/>
            </a:pPr>
            <a:r>
              <a:rPr kumimoji="0" lang="es-ES" sz="2000" b="0" i="0" u="none" strike="noStrike" kern="1200" cap="none" spc="0" normalizeH="0" baseline="0" noProof="0" dirty="0">
                <a:ln>
                  <a:noFill/>
                </a:ln>
                <a:solidFill>
                  <a:srgbClr val="002060"/>
                </a:solidFill>
                <a:effectLst/>
                <a:uLnTx/>
                <a:uFillTx/>
                <a:latin typeface="DM Sans"/>
              </a:rPr>
              <a:t>Los </a:t>
            </a:r>
            <a:r>
              <a:rPr kumimoji="0" lang="es-ES" sz="2000" b="0" i="0" u="none" strike="noStrike" kern="1200" cap="none" spc="0" normalizeH="0" baseline="0" noProof="0" dirty="0" err="1">
                <a:ln>
                  <a:noFill/>
                </a:ln>
                <a:solidFill>
                  <a:srgbClr val="002060"/>
                </a:solidFill>
                <a:effectLst/>
                <a:uLnTx/>
                <a:uFillTx/>
                <a:latin typeface="DM Sans"/>
              </a:rPr>
              <a:t>probióticos</a:t>
            </a:r>
            <a:r>
              <a:rPr kumimoji="0" lang="es-ES" sz="2000" b="0" i="0" u="none" strike="noStrike" kern="1200" cap="none" spc="0" normalizeH="0" baseline="0" noProof="0" dirty="0">
                <a:ln>
                  <a:noFill/>
                </a:ln>
                <a:solidFill>
                  <a:srgbClr val="002060"/>
                </a:solidFill>
                <a:effectLst/>
                <a:uLnTx/>
                <a:uFillTx/>
                <a:latin typeface="DM Sans"/>
              </a:rPr>
              <a:t> son efectivos como coadyuvantes en el tratamiento de las infecciones vaginales más frecuentes.</a:t>
            </a:r>
          </a:p>
          <a:p>
            <a:pPr marL="457200" marR="0" lvl="0" indent="-457200" algn="l" defTabSz="914400" rtl="0" eaLnBrk="1" fontAlgn="auto" latinLnBrk="0" hangingPunct="1">
              <a:lnSpc>
                <a:spcPct val="100000"/>
              </a:lnSpc>
              <a:spcBef>
                <a:spcPts val="600"/>
              </a:spcBef>
              <a:spcAft>
                <a:spcPts val="600"/>
              </a:spcAft>
              <a:buClrTx/>
              <a:buSzTx/>
              <a:buFontTx/>
              <a:buAutoNum type="arabicPeriod"/>
              <a:tabLst/>
              <a:defRPr/>
            </a:pPr>
            <a:r>
              <a:rPr kumimoji="0" lang="es-ES" sz="2000" b="0" i="0" u="none" strike="noStrike" kern="1200" cap="none" spc="0" normalizeH="0" baseline="0" noProof="0" dirty="0">
                <a:ln>
                  <a:noFill/>
                </a:ln>
                <a:solidFill>
                  <a:srgbClr val="002060"/>
                </a:solidFill>
                <a:effectLst/>
                <a:uLnTx/>
                <a:uFillTx/>
                <a:latin typeface="DM Sans"/>
              </a:rPr>
              <a:t>Los </a:t>
            </a:r>
            <a:r>
              <a:rPr kumimoji="0" lang="es-ES" sz="2000" b="0" i="0" u="none" strike="noStrike" kern="1200" cap="none" spc="0" normalizeH="0" baseline="0" noProof="0" dirty="0" err="1">
                <a:ln>
                  <a:noFill/>
                </a:ln>
                <a:solidFill>
                  <a:srgbClr val="002060"/>
                </a:solidFill>
                <a:effectLst/>
                <a:uLnTx/>
                <a:uFillTx/>
                <a:latin typeface="DM Sans"/>
              </a:rPr>
              <a:t>probióticos</a:t>
            </a:r>
            <a:r>
              <a:rPr kumimoji="0" lang="es-ES" sz="2000" b="0" i="0" u="none" strike="noStrike" kern="1200" cap="none" spc="0" normalizeH="0" baseline="0" noProof="0" dirty="0">
                <a:ln>
                  <a:noFill/>
                </a:ln>
                <a:solidFill>
                  <a:srgbClr val="002060"/>
                </a:solidFill>
                <a:effectLst/>
                <a:uLnTx/>
                <a:uFillTx/>
                <a:latin typeface="DM Sans"/>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s-ES" sz="2000" b="0" i="0" u="none" strike="noStrike" kern="1200" cap="none" spc="0" normalizeH="0" baseline="0" noProof="0" dirty="0">
                <a:ln>
                  <a:noFill/>
                </a:ln>
                <a:solidFill>
                  <a:srgbClr val="002060"/>
                </a:solidFill>
                <a:effectLst/>
                <a:uLnTx/>
                <a:uFillTx/>
                <a:latin typeface="DM Sans"/>
              </a:rPr>
              <a:t>	 – </a:t>
            </a:r>
            <a:r>
              <a:rPr kumimoji="0" lang="es-ES" sz="2000" b="0" i="1" u="none" strike="noStrike" kern="1200" cap="none" spc="0" normalizeH="0" baseline="0" noProof="0" dirty="0">
                <a:ln>
                  <a:noFill/>
                </a:ln>
                <a:solidFill>
                  <a:srgbClr val="002060"/>
                </a:solidFill>
                <a:effectLst/>
                <a:uLnTx/>
                <a:uFillTx/>
                <a:latin typeface="DM Sans"/>
              </a:rPr>
              <a:t>Mejoran las tasas de curación.</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s-ES" sz="2000" b="0" i="0" u="none" strike="noStrike" kern="1200" cap="none" spc="0" normalizeH="0" baseline="0" noProof="0" dirty="0">
                <a:ln>
                  <a:noFill/>
                </a:ln>
                <a:solidFill>
                  <a:srgbClr val="002060"/>
                </a:solidFill>
                <a:effectLst/>
                <a:uLnTx/>
                <a:uFillTx/>
                <a:latin typeface="DM Sans"/>
              </a:rPr>
              <a:t>	– </a:t>
            </a:r>
            <a:r>
              <a:rPr kumimoji="0" lang="es-ES" sz="2000" b="0" i="1" u="none" strike="noStrike" kern="1200" cap="none" spc="0" normalizeH="0" baseline="0" noProof="0" dirty="0">
                <a:ln>
                  <a:noFill/>
                </a:ln>
                <a:solidFill>
                  <a:srgbClr val="002060"/>
                </a:solidFill>
                <a:effectLst/>
                <a:uLnTx/>
                <a:uFillTx/>
                <a:latin typeface="DM Sans"/>
              </a:rPr>
              <a:t>Disminuyen las recurrencias en </a:t>
            </a:r>
            <a:r>
              <a:rPr kumimoji="0" lang="es-ES" sz="2000" b="0" i="1" u="none" strike="noStrike" kern="1200" cap="none" spc="0" normalizeH="0" baseline="0" noProof="0" dirty="0" err="1">
                <a:ln>
                  <a:noFill/>
                </a:ln>
                <a:solidFill>
                  <a:srgbClr val="002060"/>
                </a:solidFill>
                <a:effectLst/>
                <a:uLnTx/>
                <a:uFillTx/>
                <a:latin typeface="DM Sans"/>
              </a:rPr>
              <a:t>vaginosis</a:t>
            </a:r>
            <a:r>
              <a:rPr kumimoji="0" lang="es-ES" sz="2000" b="0" i="1" u="none" strike="noStrike" kern="1200" cap="none" spc="0" normalizeH="0" baseline="0" noProof="0" dirty="0">
                <a:ln>
                  <a:noFill/>
                </a:ln>
                <a:solidFill>
                  <a:srgbClr val="002060"/>
                </a:solidFill>
                <a:effectLst/>
                <a:uLnTx/>
                <a:uFillTx/>
                <a:latin typeface="DM Sans"/>
              </a:rPr>
              <a:t> bacteriana.</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s-ES" sz="2000" b="0" i="0" u="none" strike="noStrike" kern="1200" cap="none" spc="0" normalizeH="0" baseline="0" noProof="0" dirty="0">
                <a:ln>
                  <a:noFill/>
                </a:ln>
                <a:solidFill>
                  <a:srgbClr val="002060"/>
                </a:solidFill>
                <a:effectLst/>
                <a:uLnTx/>
                <a:uFillTx/>
                <a:latin typeface="DM Sans"/>
              </a:rPr>
              <a:t>	– </a:t>
            </a:r>
            <a:r>
              <a:rPr kumimoji="0" lang="es-ES" sz="2000" b="0" i="1" u="none" strike="noStrike" kern="1200" cap="none" spc="0" normalizeH="0" baseline="0" noProof="0" dirty="0">
                <a:ln>
                  <a:noFill/>
                </a:ln>
                <a:solidFill>
                  <a:srgbClr val="002060"/>
                </a:solidFill>
                <a:effectLst/>
                <a:uLnTx/>
                <a:uFillTx/>
                <a:latin typeface="DM Sans"/>
              </a:rPr>
              <a:t>Disminuyen las recurrencias en infecciones del tracto urinario.</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s-ES" sz="2000" b="0" i="0" u="none" strike="noStrike" kern="1200" cap="none" spc="0" normalizeH="0" baseline="0" noProof="0" dirty="0">
                <a:ln>
                  <a:noFill/>
                </a:ln>
                <a:solidFill>
                  <a:srgbClr val="002060"/>
                </a:solidFill>
                <a:effectLst/>
                <a:uLnTx/>
                <a:uFillTx/>
                <a:latin typeface="DM Sans"/>
              </a:rPr>
              <a:t>	 – </a:t>
            </a:r>
            <a:r>
              <a:rPr kumimoji="0" lang="es-ES" sz="2000" b="0" i="1" u="none" strike="noStrike" kern="1200" cap="none" spc="0" normalizeH="0" baseline="0" noProof="0" dirty="0">
                <a:ln>
                  <a:noFill/>
                </a:ln>
                <a:solidFill>
                  <a:srgbClr val="002060"/>
                </a:solidFill>
                <a:effectLst/>
                <a:uLnTx/>
                <a:uFillTx/>
                <a:latin typeface="DM Sans"/>
              </a:rPr>
              <a:t>Mejoran las tasas de curación en </a:t>
            </a:r>
            <a:r>
              <a:rPr kumimoji="0" lang="es-ES" sz="2000" b="0" i="1" u="none" strike="noStrike" kern="1200" cap="none" spc="0" normalizeH="0" baseline="0" noProof="0" dirty="0" err="1">
                <a:ln>
                  <a:noFill/>
                </a:ln>
                <a:solidFill>
                  <a:srgbClr val="002060"/>
                </a:solidFill>
                <a:effectLst/>
                <a:uLnTx/>
                <a:uFillTx/>
                <a:latin typeface="DM Sans"/>
              </a:rPr>
              <a:t>vulvovaginitis</a:t>
            </a:r>
            <a:r>
              <a:rPr kumimoji="0" lang="es-ES" sz="2000" b="0" i="1" u="none" strike="noStrike" kern="1200" cap="none" spc="0" normalizeH="0" baseline="0" noProof="0" dirty="0">
                <a:ln>
                  <a:noFill/>
                </a:ln>
                <a:solidFill>
                  <a:srgbClr val="002060"/>
                </a:solidFill>
                <a:effectLst/>
                <a:uLnTx/>
                <a:uFillTx/>
                <a:latin typeface="DM Sans"/>
              </a:rPr>
              <a:t> </a:t>
            </a:r>
            <a:r>
              <a:rPr kumimoji="0" lang="es-ES" sz="2000" b="0" i="1" u="none" strike="noStrike" kern="1200" cap="none" spc="0" normalizeH="0" baseline="0" noProof="0" dirty="0" err="1">
                <a:ln>
                  <a:noFill/>
                </a:ln>
                <a:solidFill>
                  <a:srgbClr val="002060"/>
                </a:solidFill>
                <a:effectLst/>
                <a:uLnTx/>
                <a:uFillTx/>
                <a:latin typeface="DM Sans"/>
              </a:rPr>
              <a:t>candidiásica</a:t>
            </a:r>
            <a:r>
              <a:rPr kumimoji="0" lang="es-ES" sz="2000" b="0" i="1" u="none" strike="noStrike" kern="1200" cap="none" spc="0" normalizeH="0" baseline="0" noProof="0" dirty="0">
                <a:ln>
                  <a:noFill/>
                </a:ln>
                <a:solidFill>
                  <a:srgbClr val="002060"/>
                </a:solidFill>
                <a:effectLst/>
                <a:uLnTx/>
                <a:uFillTx/>
                <a:latin typeface="DM Sans"/>
              </a:rPr>
              <a:t>.</a:t>
            </a:r>
          </a:p>
        </p:txBody>
      </p:sp>
    </p:spTree>
    <p:extLst>
      <p:ext uri="{BB962C8B-B14F-4D97-AF65-F5344CB8AC3E}">
        <p14:creationId xmlns:p14="http://schemas.microsoft.com/office/powerpoint/2010/main" val="192747544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3420016" y="578425"/>
            <a:ext cx="3468481" cy="1808717"/>
          </a:xfrm>
          <a:prstGeom prst="rect">
            <a:avLst/>
          </a:prstGeom>
          <a:noFill/>
          <a:ln w="9525">
            <a:noFill/>
            <a:miter lim="800000"/>
            <a:headEnd/>
            <a:tailEnd/>
          </a:ln>
        </p:spPr>
      </p:pic>
      <p:pic>
        <p:nvPicPr>
          <p:cNvPr id="2051" name="Picture 3"/>
          <p:cNvPicPr>
            <a:picLocks noChangeAspect="1" noChangeArrowheads="1"/>
          </p:cNvPicPr>
          <p:nvPr/>
        </p:nvPicPr>
        <p:blipFill>
          <a:blip r:embed="rId3"/>
          <a:srcRect/>
          <a:stretch>
            <a:fillRect/>
          </a:stretch>
        </p:blipFill>
        <p:spPr bwMode="auto">
          <a:xfrm>
            <a:off x="6751927" y="463092"/>
            <a:ext cx="3314700" cy="1924050"/>
          </a:xfrm>
          <a:prstGeom prst="rect">
            <a:avLst/>
          </a:prstGeom>
          <a:noFill/>
          <a:ln w="9525">
            <a:noFill/>
            <a:miter lim="800000"/>
            <a:headEnd/>
            <a:tailEnd/>
          </a:ln>
        </p:spPr>
      </p:pic>
      <p:sp>
        <p:nvSpPr>
          <p:cNvPr id="7" name="6 Rectángulo"/>
          <p:cNvSpPr/>
          <p:nvPr/>
        </p:nvSpPr>
        <p:spPr>
          <a:xfrm>
            <a:off x="457200" y="2690578"/>
            <a:ext cx="10993119" cy="3293209"/>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alibri"/>
                <a:ea typeface="+mn-ea"/>
                <a:cs typeface="+mn-cs"/>
              </a:rPr>
              <a:t>Los probióticos presentan las siguientes </a:t>
            </a:r>
            <a:r>
              <a:rPr kumimoji="0" lang="es-ES" sz="2400" b="1" i="0" u="none" strike="noStrike" kern="1200" cap="none" spc="0" normalizeH="0" baseline="0" noProof="0" dirty="0">
                <a:ln>
                  <a:noFill/>
                </a:ln>
                <a:solidFill>
                  <a:srgbClr val="002060"/>
                </a:solidFill>
                <a:effectLst/>
                <a:uLnTx/>
                <a:uFillTx/>
                <a:latin typeface="Calibri"/>
                <a:ea typeface="+mn-ea"/>
                <a:cs typeface="+mn-cs"/>
              </a:rPr>
              <a:t>opciones de uso</a:t>
            </a:r>
            <a:r>
              <a:rPr kumimoji="0" lang="es-ES" sz="2400" b="0" i="0" u="none" strike="noStrike" kern="1200" cap="none" spc="0" normalizeH="0" baseline="0" noProof="0" dirty="0">
                <a:ln>
                  <a:noFill/>
                </a:ln>
                <a:solidFill>
                  <a:srgbClr val="002060"/>
                </a:solidFill>
                <a:effectLst/>
                <a:uLnTx/>
                <a:uFillTx/>
                <a:latin typeface="Calibri"/>
                <a:ea typeface="+mn-ea"/>
                <a:cs typeface="+mn-cs"/>
              </a:rPr>
              <a:t>:</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s-ES" sz="2400" b="0" i="0" u="none" strike="noStrike" kern="1200" cap="none" spc="0" normalizeH="0" baseline="0" noProof="0" dirty="0">
              <a:ln>
                <a:noFill/>
              </a:ln>
              <a:solidFill>
                <a:srgbClr val="002060"/>
              </a:solidFill>
              <a:effectLst/>
              <a:uLnTx/>
              <a:uFillTx/>
              <a:latin typeface="Calibri"/>
              <a:ea typeface="+mn-ea"/>
              <a:cs typeface="+mn-cs"/>
            </a:endParaRPr>
          </a:p>
          <a:p>
            <a:pPr marL="457200" marR="0" lvl="0" indent="-457200" algn="l" defTabSz="914400" rtl="0" eaLnBrk="1" fontAlgn="auto" latinLnBrk="0" hangingPunct="1">
              <a:lnSpc>
                <a:spcPct val="100000"/>
              </a:lnSpc>
              <a:spcBef>
                <a:spcPts val="600"/>
              </a:spcBef>
              <a:spcAft>
                <a:spcPts val="600"/>
              </a:spcAft>
              <a:buClrTx/>
              <a:buSzTx/>
              <a:buFont typeface="+mj-lt"/>
              <a:buAutoNum type="arabicPeriod"/>
              <a:tabLst/>
              <a:defRPr/>
            </a:pPr>
            <a:r>
              <a:rPr kumimoji="0" lang="es-ES" sz="2000" b="0" i="0" u="none" strike="noStrike" kern="1200" cap="none" spc="0" normalizeH="0" baseline="0" noProof="0" dirty="0">
                <a:ln>
                  <a:noFill/>
                </a:ln>
                <a:solidFill>
                  <a:srgbClr val="002060"/>
                </a:solidFill>
                <a:effectLst/>
                <a:uLnTx/>
                <a:uFillTx/>
                <a:latin typeface="Calibri"/>
                <a:ea typeface="+mn-ea"/>
                <a:cs typeface="+mn-cs"/>
              </a:rPr>
              <a:t>Como </a:t>
            </a:r>
            <a:r>
              <a:rPr kumimoji="0" lang="es-ES" sz="2000" b="0" i="0" u="none" strike="noStrike" kern="1200" cap="none" spc="0" normalizeH="0" baseline="0" noProof="0" dirty="0">
                <a:ln>
                  <a:noFill/>
                </a:ln>
                <a:solidFill>
                  <a:srgbClr val="002060"/>
                </a:solidFill>
                <a:effectLst/>
                <a:highlight>
                  <a:srgbClr val="FFFF00"/>
                </a:highlight>
                <a:uLnTx/>
                <a:uFillTx/>
                <a:latin typeface="Calibri"/>
                <a:ea typeface="+mn-ea"/>
                <a:cs typeface="+mn-cs"/>
              </a:rPr>
              <a:t>preventivos</a:t>
            </a:r>
            <a:r>
              <a:rPr kumimoji="0" lang="es-ES" sz="2000" b="0" i="0" u="none" strike="noStrike" kern="1200" cap="none" spc="0" normalizeH="0" baseline="0" noProof="0" dirty="0">
                <a:ln>
                  <a:noFill/>
                </a:ln>
                <a:solidFill>
                  <a:srgbClr val="002060"/>
                </a:solidFill>
                <a:effectLst/>
                <a:uLnTx/>
                <a:uFillTx/>
                <a:latin typeface="Calibri"/>
                <a:ea typeface="+mn-ea"/>
                <a:cs typeface="+mn-cs"/>
              </a:rPr>
              <a:t> en situaciones de susceptibilidad con historia de episodios clínicos confirmados (post-menstrual o menstrual, gestación, anticoncepción hormonal, etc.).</a:t>
            </a:r>
          </a:p>
          <a:p>
            <a:pPr marL="457200" marR="0" lvl="0" indent="-457200" algn="l" defTabSz="914400" rtl="0" eaLnBrk="1" fontAlgn="auto" latinLnBrk="0" hangingPunct="1">
              <a:lnSpc>
                <a:spcPct val="100000"/>
              </a:lnSpc>
              <a:spcBef>
                <a:spcPts val="600"/>
              </a:spcBef>
              <a:spcAft>
                <a:spcPts val="600"/>
              </a:spcAft>
              <a:buClrTx/>
              <a:buSzTx/>
              <a:buFont typeface="+mj-lt"/>
              <a:buAutoNum type="arabicPeriod"/>
              <a:tabLst/>
              <a:defRPr/>
            </a:pPr>
            <a:r>
              <a:rPr kumimoji="0" lang="es-ES" sz="2000" b="0" i="0" u="none" strike="noStrike" kern="1200" cap="none" spc="0" normalizeH="0" baseline="0" noProof="0" dirty="0">
                <a:ln>
                  <a:noFill/>
                </a:ln>
                <a:solidFill>
                  <a:srgbClr val="002060"/>
                </a:solidFill>
                <a:effectLst/>
                <a:uLnTx/>
                <a:uFillTx/>
                <a:latin typeface="Calibri"/>
                <a:ea typeface="+mn-ea"/>
                <a:cs typeface="+mn-cs"/>
              </a:rPr>
              <a:t>Como </a:t>
            </a:r>
            <a:r>
              <a:rPr kumimoji="0" lang="es-ES" sz="2000" b="0" i="0" u="none" strike="noStrike" kern="1200" cap="none" spc="0" normalizeH="0" baseline="0" noProof="0" dirty="0">
                <a:ln>
                  <a:noFill/>
                </a:ln>
                <a:solidFill>
                  <a:srgbClr val="002060"/>
                </a:solidFill>
                <a:effectLst/>
                <a:highlight>
                  <a:srgbClr val="FFFF00"/>
                </a:highlight>
                <a:uLnTx/>
                <a:uFillTx/>
                <a:latin typeface="Calibri"/>
                <a:ea typeface="+mn-ea"/>
                <a:cs typeface="+mn-cs"/>
              </a:rPr>
              <a:t>coadyuvantes</a:t>
            </a:r>
            <a:r>
              <a:rPr kumimoji="0" lang="es-ES" sz="2000" b="0" i="0" u="none" strike="noStrike" kern="1200" cap="none" spc="0" normalizeH="0" baseline="0" noProof="0" dirty="0">
                <a:ln>
                  <a:noFill/>
                </a:ln>
                <a:solidFill>
                  <a:srgbClr val="002060"/>
                </a:solidFill>
                <a:effectLst/>
                <a:uLnTx/>
                <a:uFillTx/>
                <a:latin typeface="Calibri"/>
                <a:ea typeface="+mn-ea"/>
                <a:cs typeface="+mn-cs"/>
              </a:rPr>
              <a:t> tras completar pautas de tratamiento según protocolos contrastados (antibióticos, fungicidas).</a:t>
            </a:r>
          </a:p>
          <a:p>
            <a:pPr marL="457200" marR="0" lvl="0" indent="-457200" algn="l" defTabSz="914400" rtl="0" eaLnBrk="1" fontAlgn="auto" latinLnBrk="0" hangingPunct="1">
              <a:lnSpc>
                <a:spcPct val="100000"/>
              </a:lnSpc>
              <a:spcBef>
                <a:spcPts val="600"/>
              </a:spcBef>
              <a:spcAft>
                <a:spcPts val="600"/>
              </a:spcAft>
              <a:buClrTx/>
              <a:buSzTx/>
              <a:buFont typeface="+mj-lt"/>
              <a:buAutoNum type="arabicPeriod"/>
              <a:tabLst/>
              <a:defRPr/>
            </a:pPr>
            <a:r>
              <a:rPr kumimoji="0" lang="es-ES" sz="2000" b="0" i="0" u="none" strike="noStrike" kern="1200" cap="none" spc="0" normalizeH="0" baseline="0" noProof="0" dirty="0">
                <a:ln>
                  <a:noFill/>
                </a:ln>
                <a:solidFill>
                  <a:srgbClr val="002060"/>
                </a:solidFill>
                <a:effectLst/>
                <a:uLnTx/>
                <a:uFillTx/>
                <a:latin typeface="Calibri"/>
                <a:ea typeface="+mn-ea"/>
                <a:cs typeface="+mn-cs"/>
              </a:rPr>
              <a:t>En posmenopausia se dispone de evidencia científica limitada, podrían ser recomendables como coadyuvantes en las  pacientes con infección vaginal.</a:t>
            </a:r>
          </a:p>
        </p:txBody>
      </p:sp>
    </p:spTree>
    <p:extLst>
      <p:ext uri="{BB962C8B-B14F-4D97-AF65-F5344CB8AC3E}">
        <p14:creationId xmlns:p14="http://schemas.microsoft.com/office/powerpoint/2010/main" val="326448168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21 Gráfico"/>
          <p:cNvGraphicFramePr/>
          <p:nvPr>
            <p:extLst>
              <p:ext uri="{D42A27DB-BD31-4B8C-83A1-F6EECF244321}">
                <p14:modId xmlns:p14="http://schemas.microsoft.com/office/powerpoint/2010/main" val="118506130"/>
              </p:ext>
            </p:extLst>
          </p:nvPr>
        </p:nvGraphicFramePr>
        <p:xfrm>
          <a:off x="1156918" y="966952"/>
          <a:ext cx="10849205" cy="5198353"/>
        </p:xfrm>
        <a:graphic>
          <a:graphicData uri="http://schemas.openxmlformats.org/drawingml/2006/chart">
            <c:chart xmlns:c="http://schemas.openxmlformats.org/drawingml/2006/chart" xmlns:r="http://schemas.openxmlformats.org/officeDocument/2006/relationships" r:id="rId2"/>
          </a:graphicData>
        </a:graphic>
      </p:graphicFrame>
      <p:sp>
        <p:nvSpPr>
          <p:cNvPr id="23" name="22 CuadroTexto"/>
          <p:cNvSpPr txBox="1"/>
          <p:nvPr/>
        </p:nvSpPr>
        <p:spPr>
          <a:xfrm rot="16200000">
            <a:off x="-226354" y="3047057"/>
            <a:ext cx="2233018" cy="533526"/>
          </a:xfrm>
          <a:prstGeom prst="rect">
            <a:avLst/>
          </a:prstGeom>
          <a:noFill/>
        </p:spPr>
        <p:txBody>
          <a:bodyPr wrap="square" lIns="121901" tIns="60951" rIns="121901" bIns="60951" rtlCol="0">
            <a:spAutoFit/>
          </a:bodyPr>
          <a:lstStyle/>
          <a:p>
            <a:pPr marL="0" marR="0" lvl="0" indent="0" algn="ctr" defTabSz="1218960" rtl="0" eaLnBrk="1" fontAlgn="auto" latinLnBrk="0" hangingPunct="1">
              <a:lnSpc>
                <a:spcPct val="100000"/>
              </a:lnSpc>
              <a:spcBef>
                <a:spcPts val="0"/>
              </a:spcBef>
              <a:spcAft>
                <a:spcPts val="0"/>
              </a:spcAft>
              <a:buClrTx/>
              <a:buSzTx/>
              <a:buFontTx/>
              <a:buNone/>
              <a:tabLst/>
              <a:defRPr/>
            </a:pPr>
            <a:r>
              <a:rPr kumimoji="0" lang="es-ES" sz="2667"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s-ES" sz="2400" b="0" i="0" u="none" strike="noStrike" kern="1200" cap="none" spc="0" normalizeH="0" baseline="0" noProof="0" dirty="0">
                <a:ln>
                  <a:noFill/>
                </a:ln>
                <a:solidFill>
                  <a:prstClr val="black"/>
                </a:solidFill>
                <a:effectLst/>
                <a:uLnTx/>
                <a:uFillTx/>
                <a:latin typeface="Calibri" pitchFamily="34" charset="0"/>
                <a:ea typeface="+mn-ea"/>
                <a:cs typeface="+mn-cs"/>
              </a:rPr>
              <a:t>mujeres</a:t>
            </a:r>
            <a:endParaRPr kumimoji="0" lang="es-ES" sz="2667"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6" name="5 Marcador de número de diapositiva"/>
          <p:cNvSpPr>
            <a:spLocks noGrp="1"/>
          </p:cNvSpPr>
          <p:nvPr>
            <p:ph type="sldNum" sz="quarter" idx="12"/>
          </p:nvPr>
        </p:nvSpPr>
        <p:spPr>
          <a:xfrm>
            <a:off x="8737600" y="6356368"/>
            <a:ext cx="2844800" cy="365125"/>
          </a:xfrm>
          <a:prstGeom prst="rect">
            <a:avLst/>
          </a:prstGeom>
        </p:spPr>
        <p:txBody>
          <a:bodyPr vert="horz" lIns="91426" tIns="45713" rIns="91426" bIns="45713" rtlCol="0" anchor="ctr"/>
          <a:lstStyle>
            <a:defPPr>
              <a:defRPr lang="es-E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218960" rtl="0" eaLnBrk="1" fontAlgn="auto" latinLnBrk="0" hangingPunct="1">
              <a:lnSpc>
                <a:spcPct val="100000"/>
              </a:lnSpc>
              <a:spcBef>
                <a:spcPts val="0"/>
              </a:spcBef>
              <a:spcAft>
                <a:spcPts val="0"/>
              </a:spcAft>
              <a:buClrTx/>
              <a:buSzTx/>
              <a:buFontTx/>
              <a:buNone/>
              <a:tabLst/>
              <a:defRPr/>
            </a:pPr>
            <a:fld id="{32189497-ADBE-4219-974D-18071515EEB1}" type="slidenum">
              <a:rPr lang="es-ES" smtClean="0"/>
              <a:pPr marL="0" marR="0" lvl="0" indent="0" algn="r" defTabSz="1218960" rtl="0" eaLnBrk="1" fontAlgn="auto" latinLnBrk="0" hangingPunct="1">
                <a:lnSpc>
                  <a:spcPct val="100000"/>
                </a:lnSpc>
                <a:spcBef>
                  <a:spcPts val="0"/>
                </a:spcBef>
                <a:spcAft>
                  <a:spcPts val="0"/>
                </a:spcAft>
                <a:buClrTx/>
                <a:buSzTx/>
                <a:buFontTx/>
                <a:buNone/>
                <a:tabLst/>
                <a:defRPr/>
              </a:pPr>
              <a:t>14</a:t>
            </a:fld>
            <a:endParaRPr kumimoji="0" lang="es-E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7 Marcador de fecha"/>
          <p:cNvSpPr>
            <a:spLocks noGrp="1"/>
          </p:cNvSpPr>
          <p:nvPr>
            <p:ph type="dt" sz="half" idx="10"/>
          </p:nvPr>
        </p:nvSpPr>
        <p:spPr>
          <a:xfrm>
            <a:off x="609600" y="6356368"/>
            <a:ext cx="2844800" cy="365125"/>
          </a:xfrm>
          <a:prstGeom prst="rect">
            <a:avLst/>
          </a:prstGeom>
        </p:spPr>
        <p:txBody>
          <a:bodyPr vert="horz" lIns="91426" tIns="45713" rIns="91426" bIns="45713" rtlCol="0" anchor="ctr"/>
          <a:lstStyle>
            <a:defPPr>
              <a:defRPr lang="es-ES"/>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8960" rtl="0" eaLnBrk="1" fontAlgn="auto" latinLnBrk="0" hangingPunct="1">
              <a:lnSpc>
                <a:spcPct val="100000"/>
              </a:lnSpc>
              <a:spcBef>
                <a:spcPts val="0"/>
              </a:spcBef>
              <a:spcAft>
                <a:spcPts val="0"/>
              </a:spcAft>
              <a:buClrTx/>
              <a:buSzTx/>
              <a:buFontTx/>
              <a:buNone/>
              <a:tabLst/>
              <a:defRPr/>
            </a:pPr>
            <a:fld id="{9185FED9-5521-49AA-8F6F-C32507B21A51}" type="datetime1">
              <a:rPr lang="es-ES" smtClean="0"/>
              <a:pPr marL="0" marR="0" lvl="0" indent="0" algn="l" defTabSz="1218960" rtl="0" eaLnBrk="1" fontAlgn="auto" latinLnBrk="0" hangingPunct="1">
                <a:lnSpc>
                  <a:spcPct val="100000"/>
                </a:lnSpc>
                <a:spcBef>
                  <a:spcPts val="0"/>
                </a:spcBef>
                <a:spcAft>
                  <a:spcPts val="0"/>
                </a:spcAft>
                <a:buClrTx/>
                <a:buSzTx/>
                <a:buFontTx/>
                <a:buNone/>
                <a:tabLst/>
                <a:defRPr/>
              </a:pPr>
              <a:t>24/05/2021</a:t>
            </a:fld>
            <a:endParaRPr kumimoji="0" lang="es-E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8 Rectángulo redondeado"/>
          <p:cNvSpPr/>
          <p:nvPr/>
        </p:nvSpPr>
        <p:spPr>
          <a:xfrm>
            <a:off x="1391477" y="2102069"/>
            <a:ext cx="5324633" cy="3585846"/>
          </a:xfrm>
          <a:prstGeom prst="roundRect">
            <a:avLst/>
          </a:prstGeom>
          <a:noFill/>
          <a:ln>
            <a:solidFill>
              <a:srgbClr val="9900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21901" tIns="60951" rIns="121901" bIns="60951" rtlCol="0" anchor="ctr"/>
          <a:lstStyle/>
          <a:p>
            <a:pPr marL="0" marR="0" lvl="0" indent="0" algn="ctr" defTabSz="121896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2438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CuadroTexto"/>
          <p:cNvSpPr txBox="1"/>
          <p:nvPr/>
        </p:nvSpPr>
        <p:spPr>
          <a:xfrm>
            <a:off x="5540164" y="2489084"/>
            <a:ext cx="6394872" cy="2380121"/>
          </a:xfrm>
          <a:prstGeom prst="rect">
            <a:avLst/>
          </a:prstGeom>
          <a:noFill/>
        </p:spPr>
        <p:txBody>
          <a:bodyPr wrap="square" lIns="121901" tIns="60951" rIns="121901" bIns="60951" rtlCol="0">
            <a:spAutoFit/>
          </a:bodyPr>
          <a:lstStyle/>
          <a:p>
            <a:pPr marL="0" marR="0" lvl="0" indent="0" algn="l" defTabSz="609475" rtl="0" eaLnBrk="1" fontAlgn="auto" latinLnBrk="0" hangingPunct="1">
              <a:lnSpc>
                <a:spcPct val="100000"/>
              </a:lnSpc>
              <a:spcBef>
                <a:spcPts val="1600"/>
              </a:spcBef>
              <a:spcAft>
                <a:spcPts val="0"/>
              </a:spcAft>
              <a:buClrTx/>
              <a:buSzTx/>
              <a:buFont typeface="Wingdings" pitchFamily="2" charset="2"/>
              <a:buChar char="ü"/>
              <a:tabLst/>
              <a:defRPr/>
            </a:pPr>
            <a:r>
              <a:rPr kumimoji="0" lang="es-ES" sz="2000" b="0" i="0" u="none" strike="noStrike" kern="1200" cap="none" spc="0" normalizeH="0" baseline="0" noProof="0" dirty="0">
                <a:ln>
                  <a:noFill/>
                </a:ln>
                <a:solidFill>
                  <a:srgbClr val="000099"/>
                </a:solidFill>
                <a:effectLst/>
                <a:uLnTx/>
                <a:uFillTx/>
                <a:latin typeface="DM Sans"/>
              </a:rPr>
              <a:t>Los </a:t>
            </a:r>
            <a:r>
              <a:rPr kumimoji="0" lang="es-ES" sz="2000" b="0" i="0" u="none" strike="noStrike" kern="1200" cap="none" spc="0" normalizeH="0" baseline="0" noProof="0" dirty="0" err="1">
                <a:ln>
                  <a:noFill/>
                </a:ln>
                <a:solidFill>
                  <a:srgbClr val="000099"/>
                </a:solidFill>
                <a:effectLst/>
                <a:uLnTx/>
                <a:uFillTx/>
                <a:latin typeface="DM Sans"/>
              </a:rPr>
              <a:t>probióticos</a:t>
            </a:r>
            <a:r>
              <a:rPr kumimoji="0" lang="es-ES" sz="2000" b="0" i="0" u="none" strike="noStrike" kern="1200" cap="none" spc="0" normalizeH="0" baseline="0" noProof="0" dirty="0">
                <a:ln>
                  <a:noFill/>
                </a:ln>
                <a:solidFill>
                  <a:srgbClr val="000099"/>
                </a:solidFill>
                <a:effectLst/>
                <a:uLnTx/>
                <a:uFillTx/>
                <a:latin typeface="DM Sans"/>
              </a:rPr>
              <a:t>, cuando se administra oralmente, tienen la </a:t>
            </a:r>
            <a:r>
              <a:rPr kumimoji="0" lang="es-ES" sz="2000" b="1" i="0" u="sng" strike="noStrike" kern="1200" cap="none" spc="0" normalizeH="0" baseline="0" noProof="0" dirty="0">
                <a:ln>
                  <a:noFill/>
                </a:ln>
                <a:solidFill>
                  <a:srgbClr val="000099"/>
                </a:solidFill>
                <a:effectLst/>
                <a:uLnTx/>
                <a:uFillTx/>
                <a:latin typeface="DM Sans"/>
              </a:rPr>
              <a:t>capacidad natural para migrar </a:t>
            </a:r>
            <a:r>
              <a:rPr kumimoji="0" lang="es-ES" sz="2000" b="0" i="0" u="none" strike="noStrike" kern="1200" cap="none" spc="0" normalizeH="0" baseline="0" noProof="0" dirty="0">
                <a:ln>
                  <a:noFill/>
                </a:ln>
                <a:solidFill>
                  <a:srgbClr val="000099"/>
                </a:solidFill>
                <a:effectLst/>
                <a:uLnTx/>
                <a:uFillTx/>
                <a:latin typeface="DM Sans"/>
              </a:rPr>
              <a:t>a la región vaginal desde el intestino a </a:t>
            </a:r>
            <a:r>
              <a:rPr kumimoji="0" lang="es-ES" sz="2000" b="1" i="0" u="sng" strike="noStrike" kern="1200" cap="none" spc="0" normalizeH="0" baseline="0" noProof="0" dirty="0">
                <a:ln>
                  <a:noFill/>
                </a:ln>
                <a:solidFill>
                  <a:srgbClr val="000099"/>
                </a:solidFill>
                <a:effectLst/>
                <a:uLnTx/>
                <a:uFillTx/>
                <a:latin typeface="DM Sans"/>
              </a:rPr>
              <a:t>través de la piel perineal y </a:t>
            </a:r>
            <a:r>
              <a:rPr kumimoji="0" lang="es-ES" sz="2000" b="1" i="0" u="sng" strike="noStrike" kern="1200" cap="none" spc="0" normalizeH="0" baseline="0" noProof="0" dirty="0" err="1">
                <a:ln>
                  <a:noFill/>
                </a:ln>
                <a:solidFill>
                  <a:srgbClr val="000099"/>
                </a:solidFill>
                <a:effectLst/>
                <a:uLnTx/>
                <a:uFillTx/>
                <a:latin typeface="DM Sans"/>
              </a:rPr>
              <a:t>vulvar</a:t>
            </a:r>
            <a:r>
              <a:rPr kumimoji="0" lang="es-ES" sz="2000" b="0" i="0" u="sng" strike="noStrike" kern="1200" cap="none" spc="0" normalizeH="0" baseline="0" noProof="0" dirty="0">
                <a:ln>
                  <a:noFill/>
                </a:ln>
                <a:solidFill>
                  <a:srgbClr val="000099"/>
                </a:solidFill>
                <a:effectLst/>
                <a:uLnTx/>
                <a:uFillTx/>
                <a:latin typeface="DM Sans"/>
              </a:rPr>
              <a:t>. </a:t>
            </a:r>
          </a:p>
          <a:p>
            <a:pPr marL="0" marR="0" lvl="0" indent="0" algn="l" defTabSz="609475" rtl="0" eaLnBrk="1" fontAlgn="auto" latinLnBrk="0" hangingPunct="1">
              <a:lnSpc>
                <a:spcPct val="100000"/>
              </a:lnSpc>
              <a:spcBef>
                <a:spcPts val="1600"/>
              </a:spcBef>
              <a:spcAft>
                <a:spcPts val="0"/>
              </a:spcAft>
              <a:buClrTx/>
              <a:buSzTx/>
              <a:buFont typeface="Wingdings" pitchFamily="2" charset="2"/>
              <a:buChar char="ü"/>
              <a:tabLst/>
              <a:defRPr/>
            </a:pPr>
            <a:endParaRPr kumimoji="0" lang="es-ES" sz="2000" b="0" i="0" u="none" strike="noStrike" kern="1200" cap="none" spc="0" normalizeH="0" baseline="0" noProof="0" dirty="0">
              <a:ln>
                <a:noFill/>
              </a:ln>
              <a:solidFill>
                <a:srgbClr val="000099"/>
              </a:solidFill>
              <a:effectLst/>
              <a:uLnTx/>
              <a:uFillTx/>
              <a:latin typeface="DM Sans"/>
            </a:endParaRPr>
          </a:p>
          <a:p>
            <a:pPr marL="0" marR="0" lvl="0" indent="0" algn="l" defTabSz="609475" rtl="0" eaLnBrk="1" fontAlgn="auto" latinLnBrk="0" hangingPunct="1">
              <a:lnSpc>
                <a:spcPct val="100000"/>
              </a:lnSpc>
              <a:spcBef>
                <a:spcPts val="1600"/>
              </a:spcBef>
              <a:spcAft>
                <a:spcPts val="0"/>
              </a:spcAft>
              <a:buClrTx/>
              <a:buSzTx/>
              <a:buFont typeface="Wingdings" pitchFamily="2" charset="2"/>
              <a:buChar char="ü"/>
              <a:tabLst/>
              <a:defRPr/>
            </a:pPr>
            <a:r>
              <a:rPr kumimoji="0" lang="es-ES" sz="2000" b="0" i="0" u="none" strike="noStrike" kern="1200" cap="none" spc="0" normalizeH="0" baseline="0" noProof="0" dirty="0">
                <a:ln>
                  <a:noFill/>
                </a:ln>
                <a:solidFill>
                  <a:srgbClr val="000099"/>
                </a:solidFill>
                <a:effectLst/>
                <a:uLnTx/>
                <a:uFillTx/>
                <a:latin typeface="DM Sans"/>
              </a:rPr>
              <a:t>El intestino actúa como </a:t>
            </a:r>
            <a:r>
              <a:rPr kumimoji="0" lang="es-ES" sz="2000" b="1" i="0" u="sng" strike="noStrike" kern="1200" cap="none" spc="0" normalizeH="0" baseline="0" noProof="0" dirty="0">
                <a:ln>
                  <a:noFill/>
                </a:ln>
                <a:solidFill>
                  <a:srgbClr val="000099"/>
                </a:solidFill>
                <a:effectLst/>
                <a:uLnTx/>
                <a:uFillTx/>
                <a:latin typeface="DM Sans"/>
              </a:rPr>
              <a:t>reservorio </a:t>
            </a:r>
            <a:r>
              <a:rPr kumimoji="0" lang="es-ES" sz="2000" b="0" i="0" u="none" strike="noStrike" kern="1200" cap="none" spc="0" normalizeH="0" baseline="0" noProof="0" dirty="0">
                <a:ln>
                  <a:noFill/>
                </a:ln>
                <a:solidFill>
                  <a:srgbClr val="000099"/>
                </a:solidFill>
                <a:effectLst/>
                <a:uLnTx/>
                <a:uFillTx/>
                <a:latin typeface="DM Sans"/>
              </a:rPr>
              <a:t>para la </a:t>
            </a:r>
            <a:r>
              <a:rPr kumimoji="0" lang="es-ES" sz="2000" b="1" i="0" u="sng" strike="noStrike" kern="1200" cap="none" spc="0" normalizeH="0" baseline="0" noProof="0" dirty="0">
                <a:ln>
                  <a:noFill/>
                </a:ln>
                <a:solidFill>
                  <a:srgbClr val="000099"/>
                </a:solidFill>
                <a:effectLst/>
                <a:uLnTx/>
                <a:uFillTx/>
                <a:latin typeface="DM Sans"/>
              </a:rPr>
              <a:t>colonización de la vagina </a:t>
            </a:r>
            <a:r>
              <a:rPr kumimoji="0" lang="es-ES" sz="2000" b="0" i="0" u="none" strike="noStrike" kern="1200" cap="none" spc="0" normalizeH="0" baseline="0" noProof="0" dirty="0">
                <a:ln>
                  <a:noFill/>
                </a:ln>
                <a:solidFill>
                  <a:srgbClr val="000099"/>
                </a:solidFill>
                <a:effectLst/>
                <a:uLnTx/>
                <a:uFillTx/>
                <a:latin typeface="DM Sans"/>
              </a:rPr>
              <a:t>por parte de los lactobacilos. </a:t>
            </a:r>
          </a:p>
        </p:txBody>
      </p:sp>
      <p:sp>
        <p:nvSpPr>
          <p:cNvPr id="9" name="8 Marcador de número de diapositiva"/>
          <p:cNvSpPr>
            <a:spLocks noGrp="1"/>
          </p:cNvSpPr>
          <p:nvPr>
            <p:ph type="sldNum" sz="quarter" idx="12"/>
          </p:nvPr>
        </p:nvSpPr>
        <p:spPr>
          <a:xfrm>
            <a:off x="8737600" y="6356368"/>
            <a:ext cx="2844800" cy="365125"/>
          </a:xfrm>
          <a:prstGeom prst="rect">
            <a:avLst/>
          </a:prstGeom>
        </p:spPr>
        <p:txBody>
          <a:bodyPr vert="horz" lIns="91426" tIns="45713" rIns="91426" bIns="45713" rtlCol="0" anchor="ctr"/>
          <a:lstStyle>
            <a:defPPr>
              <a:defRPr lang="es-E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218960" rtl="0" eaLnBrk="1" fontAlgn="auto" latinLnBrk="0" hangingPunct="1">
              <a:lnSpc>
                <a:spcPct val="100000"/>
              </a:lnSpc>
              <a:spcBef>
                <a:spcPts val="0"/>
              </a:spcBef>
              <a:spcAft>
                <a:spcPts val="0"/>
              </a:spcAft>
              <a:buClrTx/>
              <a:buSzTx/>
              <a:buFontTx/>
              <a:buNone/>
              <a:tabLst/>
              <a:defRPr/>
            </a:pPr>
            <a:fld id="{32189497-ADBE-4219-974D-18071515EEB1}" type="slidenum">
              <a:rPr lang="es-ES" smtClean="0"/>
              <a:pPr marL="0" marR="0" lvl="0" indent="0" algn="r" defTabSz="1218960" rtl="0" eaLnBrk="1" fontAlgn="auto" latinLnBrk="0" hangingPunct="1">
                <a:lnSpc>
                  <a:spcPct val="100000"/>
                </a:lnSpc>
                <a:spcBef>
                  <a:spcPts val="0"/>
                </a:spcBef>
                <a:spcAft>
                  <a:spcPts val="0"/>
                </a:spcAft>
                <a:buClrTx/>
                <a:buSzTx/>
                <a:buFontTx/>
                <a:buNone/>
                <a:tabLst/>
                <a:defRPr/>
              </a:pPr>
              <a:t>15</a:t>
            </a:fld>
            <a:endParaRPr kumimoji="0" lang="es-E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6" name="15 CuadroTexto"/>
          <p:cNvSpPr txBox="1"/>
          <p:nvPr/>
        </p:nvSpPr>
        <p:spPr>
          <a:xfrm>
            <a:off x="1247599" y="1140734"/>
            <a:ext cx="8912401" cy="861756"/>
          </a:xfrm>
          <a:prstGeom prst="rect">
            <a:avLst/>
          </a:prstGeom>
          <a:noFill/>
        </p:spPr>
        <p:txBody>
          <a:bodyPr wrap="none" lIns="121901" tIns="60951" rIns="121901" bIns="60951" rtlCol="0">
            <a:spAutoFit/>
          </a:bodyPr>
          <a:lstStyle/>
          <a:p>
            <a:pPr marL="0" marR="0" lvl="0" indent="0" algn="l" defTabSz="1218960" rtl="0" eaLnBrk="1" fontAlgn="auto" latinLnBrk="0" hangingPunct="1">
              <a:lnSpc>
                <a:spcPct val="100000"/>
              </a:lnSpc>
              <a:spcBef>
                <a:spcPts val="0"/>
              </a:spcBef>
              <a:spcAft>
                <a:spcPts val="0"/>
              </a:spcAft>
              <a:buClrTx/>
              <a:buSzTx/>
              <a:buFontTx/>
              <a:buNone/>
              <a:tabLst/>
              <a:defRPr/>
            </a:pPr>
            <a:r>
              <a:rPr kumimoji="0" lang="es-ES" sz="4800" b="1" i="0" u="none" strike="noStrike" kern="1200" cap="none" spc="0" normalizeH="0" baseline="0" noProof="0" dirty="0" err="1">
                <a:ln>
                  <a:noFill/>
                </a:ln>
                <a:solidFill>
                  <a:srgbClr val="000099"/>
                </a:solidFill>
                <a:effectLst/>
                <a:uLnTx/>
                <a:uFillTx/>
                <a:latin typeface="DM Sans"/>
              </a:rPr>
              <a:t>Probióticos</a:t>
            </a:r>
            <a:r>
              <a:rPr kumimoji="0" lang="es-ES" sz="4800" b="1" i="0" u="none" strike="noStrike" kern="1200" cap="none" spc="0" normalizeH="0" baseline="0" noProof="0" dirty="0">
                <a:ln>
                  <a:noFill/>
                </a:ln>
                <a:solidFill>
                  <a:srgbClr val="000099"/>
                </a:solidFill>
                <a:effectLst/>
                <a:uLnTx/>
                <a:uFillTx/>
                <a:latin typeface="DM Sans"/>
              </a:rPr>
              <a:t> administrados </a:t>
            </a:r>
            <a:r>
              <a:rPr kumimoji="0" lang="es-ES" sz="4800" b="1" i="0" u="sng" strike="noStrike" kern="1200" cap="none" spc="0" normalizeH="0" baseline="0" noProof="0" dirty="0">
                <a:ln>
                  <a:noFill/>
                </a:ln>
                <a:solidFill>
                  <a:srgbClr val="000099"/>
                </a:solidFill>
                <a:effectLst/>
                <a:uLnTx/>
                <a:uFillTx/>
                <a:latin typeface="DM Sans"/>
              </a:rPr>
              <a:t>vía oral</a:t>
            </a:r>
          </a:p>
        </p:txBody>
      </p:sp>
      <p:pic>
        <p:nvPicPr>
          <p:cNvPr id="17" name="16 Imagen"/>
          <p:cNvPicPr/>
          <p:nvPr/>
        </p:nvPicPr>
        <p:blipFill>
          <a:blip r:embed="rId3" cstate="print"/>
          <a:srcRect l="22138" t="26566" r="38330" b="29158"/>
          <a:stretch>
            <a:fillRect/>
          </a:stretch>
        </p:blipFill>
        <p:spPr bwMode="auto">
          <a:xfrm>
            <a:off x="431372" y="2301766"/>
            <a:ext cx="4734825" cy="3101860"/>
          </a:xfrm>
          <a:prstGeom prst="rect">
            <a:avLst/>
          </a:prstGeom>
          <a:noFill/>
          <a:ln w="9525">
            <a:noFill/>
            <a:miter lim="800000"/>
            <a:headEnd/>
            <a:tailEnd/>
          </a:ln>
          <a:effectLst>
            <a:softEdge rad="63500"/>
          </a:effectLst>
        </p:spPr>
      </p:pic>
      <p:sp>
        <p:nvSpPr>
          <p:cNvPr id="18" name="17 Rectángulo"/>
          <p:cNvSpPr/>
          <p:nvPr/>
        </p:nvSpPr>
        <p:spPr>
          <a:xfrm>
            <a:off x="431372" y="5916722"/>
            <a:ext cx="7584841" cy="328213"/>
          </a:xfrm>
          <a:prstGeom prst="rect">
            <a:avLst/>
          </a:prstGeom>
        </p:spPr>
        <p:txBody>
          <a:bodyPr wrap="square" lIns="121901" tIns="60951" rIns="121901" bIns="60951">
            <a:spAutoFit/>
          </a:bodyPr>
          <a:lstStyle/>
          <a:p>
            <a:pPr marL="0" marR="0" lvl="0" indent="0" algn="l" defTabSz="1218960" rtl="0" eaLnBrk="1" fontAlgn="auto" latinLnBrk="0" hangingPunct="1">
              <a:lnSpc>
                <a:spcPct val="100000"/>
              </a:lnSpc>
              <a:spcBef>
                <a:spcPts val="0"/>
              </a:spcBef>
              <a:spcAft>
                <a:spcPts val="0"/>
              </a:spcAft>
              <a:buClrTx/>
              <a:buSzTx/>
              <a:buFontTx/>
              <a:buNone/>
              <a:tabLst/>
              <a:defRPr/>
            </a:pPr>
            <a:r>
              <a:rPr kumimoji="0" lang="es-ES" sz="1333" b="0" i="0" u="none" strike="noStrike" kern="1200" cap="none" spc="0" normalizeH="0" baseline="0" noProof="0" dirty="0" err="1">
                <a:ln>
                  <a:noFill/>
                </a:ln>
                <a:solidFill>
                  <a:prstClr val="white">
                    <a:lumMod val="65000"/>
                  </a:prstClr>
                </a:solidFill>
                <a:effectLst/>
                <a:uLnTx/>
                <a:uFillTx/>
                <a:latin typeface="Arial Narrow" pitchFamily="34" charset="0"/>
                <a:ea typeface="+mn-ea"/>
                <a:cs typeface="+mn-cs"/>
              </a:rPr>
              <a:t>Morelli</a:t>
            </a:r>
            <a:r>
              <a:rPr kumimoji="0" lang="es-ES" sz="1333" b="0" i="0" u="none" strike="noStrike" kern="1200" cap="none" spc="0" normalizeH="0" baseline="0" noProof="0" dirty="0">
                <a:ln>
                  <a:noFill/>
                </a:ln>
                <a:solidFill>
                  <a:prstClr val="white">
                    <a:lumMod val="65000"/>
                  </a:prstClr>
                </a:solidFill>
                <a:effectLst/>
                <a:uLnTx/>
                <a:uFillTx/>
                <a:latin typeface="Arial Narrow" pitchFamily="34" charset="0"/>
                <a:ea typeface="+mn-ea"/>
                <a:cs typeface="+mn-cs"/>
              </a:rPr>
              <a:t> L et al. </a:t>
            </a:r>
            <a:r>
              <a:rPr kumimoji="0" lang="es-ES" sz="1333" b="0" i="0" u="none" strike="noStrike" kern="1200" cap="none" spc="0" normalizeH="0" baseline="0" noProof="0" dirty="0" err="1">
                <a:ln>
                  <a:noFill/>
                </a:ln>
                <a:solidFill>
                  <a:prstClr val="white">
                    <a:lumMod val="65000"/>
                  </a:prstClr>
                </a:solidFill>
                <a:effectLst/>
                <a:uLnTx/>
                <a:uFillTx/>
                <a:latin typeface="Arial Narrow" pitchFamily="34" charset="0"/>
                <a:ea typeface="+mn-ea"/>
                <a:cs typeface="+mn-cs"/>
              </a:rPr>
              <a:t>Utilization</a:t>
            </a:r>
            <a:r>
              <a:rPr kumimoji="0" lang="es-ES" sz="1333" b="0" i="0" u="none" strike="noStrike" kern="1200" cap="none" spc="0" normalizeH="0" baseline="0" noProof="0" dirty="0">
                <a:ln>
                  <a:noFill/>
                </a:ln>
                <a:solidFill>
                  <a:prstClr val="white">
                    <a:lumMod val="65000"/>
                  </a:prstClr>
                </a:solidFill>
                <a:effectLst/>
                <a:uLnTx/>
                <a:uFillTx/>
                <a:latin typeface="Arial Narrow" pitchFamily="34" charset="0"/>
                <a:ea typeface="+mn-ea"/>
                <a:cs typeface="+mn-cs"/>
              </a:rPr>
              <a:t> of </a:t>
            </a:r>
            <a:r>
              <a:rPr kumimoji="0" lang="es-ES" sz="1333" b="0" i="0" u="none" strike="noStrike" kern="1200" cap="none" spc="0" normalizeH="0" baseline="0" noProof="0" dirty="0" err="1">
                <a:ln>
                  <a:noFill/>
                </a:ln>
                <a:solidFill>
                  <a:prstClr val="white">
                    <a:lumMod val="65000"/>
                  </a:prstClr>
                </a:solidFill>
                <a:effectLst/>
                <a:uLnTx/>
                <a:uFillTx/>
                <a:latin typeface="Arial Narrow" pitchFamily="34" charset="0"/>
                <a:ea typeface="+mn-ea"/>
                <a:cs typeface="+mn-cs"/>
              </a:rPr>
              <a:t>the</a:t>
            </a:r>
            <a:r>
              <a:rPr kumimoji="0" lang="es-ES" sz="1333" b="0" i="0" u="none" strike="noStrike" kern="1200" cap="none" spc="0" normalizeH="0" baseline="0" noProof="0" dirty="0">
                <a:ln>
                  <a:noFill/>
                </a:ln>
                <a:solidFill>
                  <a:prstClr val="white">
                    <a:lumMod val="65000"/>
                  </a:prstClr>
                </a:solidFill>
                <a:effectLst/>
                <a:uLnTx/>
                <a:uFillTx/>
                <a:latin typeface="Arial Narrow" pitchFamily="34" charset="0"/>
                <a:ea typeface="+mn-ea"/>
                <a:cs typeface="+mn-cs"/>
              </a:rPr>
              <a:t> intestinal </a:t>
            </a:r>
            <a:r>
              <a:rPr kumimoji="0" lang="es-ES" sz="1333" b="0" i="0" u="none" strike="noStrike" kern="1200" cap="none" spc="0" normalizeH="0" baseline="0" noProof="0" dirty="0" err="1">
                <a:ln>
                  <a:noFill/>
                </a:ln>
                <a:solidFill>
                  <a:prstClr val="white">
                    <a:lumMod val="65000"/>
                  </a:prstClr>
                </a:solidFill>
                <a:effectLst/>
                <a:uLnTx/>
                <a:uFillTx/>
                <a:latin typeface="Arial Narrow" pitchFamily="34" charset="0"/>
                <a:ea typeface="+mn-ea"/>
                <a:cs typeface="+mn-cs"/>
              </a:rPr>
              <a:t>tract</a:t>
            </a:r>
            <a:r>
              <a:rPr kumimoji="0" lang="es-ES" sz="1333" b="0" i="0" u="none" strike="noStrike" kern="1200" cap="none" spc="0" normalizeH="0" baseline="0" noProof="0" dirty="0">
                <a:ln>
                  <a:noFill/>
                </a:ln>
                <a:solidFill>
                  <a:prstClr val="white">
                    <a:lumMod val="65000"/>
                  </a:prstClr>
                </a:solidFill>
                <a:effectLst/>
                <a:uLnTx/>
                <a:uFillTx/>
                <a:latin typeface="Arial Narrow" pitchFamily="34" charset="0"/>
                <a:ea typeface="+mn-ea"/>
                <a:cs typeface="+mn-cs"/>
              </a:rPr>
              <a:t> as a </a:t>
            </a:r>
            <a:r>
              <a:rPr kumimoji="0" lang="es-ES" sz="1333" b="0" i="0" u="none" strike="noStrike" kern="1200" cap="none" spc="0" normalizeH="0" baseline="0" noProof="0" dirty="0" err="1">
                <a:ln>
                  <a:noFill/>
                </a:ln>
                <a:solidFill>
                  <a:prstClr val="white">
                    <a:lumMod val="65000"/>
                  </a:prstClr>
                </a:solidFill>
                <a:effectLst/>
                <a:uLnTx/>
                <a:uFillTx/>
                <a:latin typeface="Arial Narrow" pitchFamily="34" charset="0"/>
                <a:ea typeface="+mn-ea"/>
                <a:cs typeface="+mn-cs"/>
              </a:rPr>
              <a:t>delivery</a:t>
            </a:r>
            <a:r>
              <a:rPr kumimoji="0" lang="es-ES" sz="1333" b="0" i="0" u="none" strike="noStrike" kern="1200" cap="none" spc="0" normalizeH="0" baseline="0" noProof="0" dirty="0">
                <a:ln>
                  <a:noFill/>
                </a:ln>
                <a:solidFill>
                  <a:prstClr val="white">
                    <a:lumMod val="65000"/>
                  </a:prstClr>
                </a:solidFill>
                <a:effectLst/>
                <a:uLnTx/>
                <a:uFillTx/>
                <a:latin typeface="Arial Narrow" pitchFamily="34" charset="0"/>
                <a:ea typeface="+mn-ea"/>
                <a:cs typeface="+mn-cs"/>
              </a:rPr>
              <a:t> </a:t>
            </a:r>
            <a:r>
              <a:rPr kumimoji="0" lang="es-ES" sz="1333" b="0" i="0" u="none" strike="noStrike" kern="1200" cap="none" spc="0" normalizeH="0" baseline="0" noProof="0" dirty="0" err="1">
                <a:ln>
                  <a:noFill/>
                </a:ln>
                <a:solidFill>
                  <a:prstClr val="white">
                    <a:lumMod val="65000"/>
                  </a:prstClr>
                </a:solidFill>
                <a:effectLst/>
                <a:uLnTx/>
                <a:uFillTx/>
                <a:latin typeface="Arial Narrow" pitchFamily="34" charset="0"/>
                <a:ea typeface="+mn-ea"/>
                <a:cs typeface="+mn-cs"/>
              </a:rPr>
              <a:t>system</a:t>
            </a:r>
            <a:r>
              <a:rPr kumimoji="0" lang="es-ES" sz="1333" b="0" i="0" u="none" strike="noStrike" kern="1200" cap="none" spc="0" normalizeH="0" baseline="0" noProof="0" dirty="0">
                <a:ln>
                  <a:noFill/>
                </a:ln>
                <a:solidFill>
                  <a:prstClr val="white">
                    <a:lumMod val="65000"/>
                  </a:prstClr>
                </a:solidFill>
                <a:effectLst/>
                <a:uLnTx/>
                <a:uFillTx/>
                <a:latin typeface="Arial Narrow" pitchFamily="34" charset="0"/>
                <a:ea typeface="+mn-ea"/>
                <a:cs typeface="+mn-cs"/>
              </a:rPr>
              <a:t> </a:t>
            </a:r>
            <a:r>
              <a:rPr kumimoji="0" lang="es-ES" sz="1333" b="0" i="0" u="none" strike="noStrike" kern="1200" cap="none" spc="0" normalizeH="0" baseline="0" noProof="0" dirty="0" err="1">
                <a:ln>
                  <a:noFill/>
                </a:ln>
                <a:solidFill>
                  <a:prstClr val="white">
                    <a:lumMod val="65000"/>
                  </a:prstClr>
                </a:solidFill>
                <a:effectLst/>
                <a:uLnTx/>
                <a:uFillTx/>
                <a:latin typeface="Arial Narrow" pitchFamily="34" charset="0"/>
                <a:ea typeface="+mn-ea"/>
                <a:cs typeface="+mn-cs"/>
              </a:rPr>
              <a:t>for</a:t>
            </a:r>
            <a:r>
              <a:rPr kumimoji="0" lang="es-ES" sz="1333" b="0" i="0" u="none" strike="noStrike" kern="1200" cap="none" spc="0" normalizeH="0" baseline="0" noProof="0" dirty="0">
                <a:ln>
                  <a:noFill/>
                </a:ln>
                <a:solidFill>
                  <a:prstClr val="white">
                    <a:lumMod val="65000"/>
                  </a:prstClr>
                </a:solidFill>
                <a:effectLst/>
                <a:uLnTx/>
                <a:uFillTx/>
                <a:latin typeface="Arial Narrow" pitchFamily="34" charset="0"/>
                <a:ea typeface="+mn-ea"/>
                <a:cs typeface="+mn-cs"/>
              </a:rPr>
              <a:t> urogenital </a:t>
            </a:r>
            <a:r>
              <a:rPr kumimoji="0" lang="es-ES" sz="1333" b="0" i="0" u="none" strike="noStrike" kern="1200" cap="none" spc="0" normalizeH="0" baseline="0" noProof="0" dirty="0" err="1">
                <a:ln>
                  <a:noFill/>
                </a:ln>
                <a:solidFill>
                  <a:prstClr val="white">
                    <a:lumMod val="65000"/>
                  </a:prstClr>
                </a:solidFill>
                <a:effectLst/>
                <a:uLnTx/>
                <a:uFillTx/>
                <a:latin typeface="Arial Narrow" pitchFamily="34" charset="0"/>
                <a:ea typeface="+mn-ea"/>
                <a:cs typeface="+mn-cs"/>
              </a:rPr>
              <a:t>probiotics</a:t>
            </a:r>
            <a:r>
              <a:rPr kumimoji="0" lang="es-ES" sz="1333" b="0" i="0" u="none" strike="noStrike" kern="1200" cap="none" spc="0" normalizeH="0" baseline="0" noProof="0" dirty="0">
                <a:ln>
                  <a:noFill/>
                </a:ln>
                <a:solidFill>
                  <a:prstClr val="white">
                    <a:lumMod val="65000"/>
                  </a:prstClr>
                </a:solidFill>
                <a:effectLst/>
                <a:uLnTx/>
                <a:uFillTx/>
                <a:latin typeface="Arial Narrow" pitchFamily="34" charset="0"/>
                <a:ea typeface="+mn-ea"/>
                <a:cs typeface="+mn-cs"/>
              </a:rPr>
              <a:t>. J </a:t>
            </a:r>
            <a:r>
              <a:rPr kumimoji="0" lang="es-ES" sz="1333" b="0" i="0" u="none" strike="noStrike" kern="1200" cap="none" spc="0" normalizeH="0" baseline="0" noProof="0" dirty="0" err="1">
                <a:ln>
                  <a:noFill/>
                </a:ln>
                <a:solidFill>
                  <a:prstClr val="white">
                    <a:lumMod val="65000"/>
                  </a:prstClr>
                </a:solidFill>
                <a:effectLst/>
                <a:uLnTx/>
                <a:uFillTx/>
                <a:latin typeface="Arial Narrow" pitchFamily="34" charset="0"/>
                <a:ea typeface="+mn-ea"/>
                <a:cs typeface="+mn-cs"/>
              </a:rPr>
              <a:t>Clin</a:t>
            </a:r>
            <a:r>
              <a:rPr kumimoji="0" lang="es-ES" sz="1333" b="0" i="0" u="none" strike="noStrike" kern="1200" cap="none" spc="0" normalizeH="0" baseline="0" noProof="0" dirty="0">
                <a:ln>
                  <a:noFill/>
                </a:ln>
                <a:solidFill>
                  <a:prstClr val="white">
                    <a:lumMod val="65000"/>
                  </a:prstClr>
                </a:solidFill>
                <a:effectLst/>
                <a:uLnTx/>
                <a:uFillTx/>
                <a:latin typeface="Arial Narrow" pitchFamily="34" charset="0"/>
                <a:ea typeface="+mn-ea"/>
                <a:cs typeface="+mn-cs"/>
              </a:rPr>
              <a:t> </a:t>
            </a:r>
            <a:r>
              <a:rPr kumimoji="0" lang="es-ES" sz="1333" b="0" i="0" u="none" strike="noStrike" kern="1200" cap="none" spc="0" normalizeH="0" baseline="0" noProof="0" dirty="0" err="1">
                <a:ln>
                  <a:noFill/>
                </a:ln>
                <a:solidFill>
                  <a:prstClr val="white">
                    <a:lumMod val="65000"/>
                  </a:prstClr>
                </a:solidFill>
                <a:effectLst/>
                <a:uLnTx/>
                <a:uFillTx/>
                <a:latin typeface="Arial Narrow" pitchFamily="34" charset="0"/>
                <a:ea typeface="+mn-ea"/>
                <a:cs typeface="+mn-cs"/>
              </a:rPr>
              <a:t>Gastroenterol</a:t>
            </a:r>
            <a:r>
              <a:rPr kumimoji="0" lang="es-ES" sz="1333" b="0" i="0" u="none" strike="noStrike" kern="1200" cap="none" spc="0" normalizeH="0" baseline="0" noProof="0" dirty="0">
                <a:ln>
                  <a:noFill/>
                </a:ln>
                <a:solidFill>
                  <a:prstClr val="white">
                    <a:lumMod val="65000"/>
                  </a:prstClr>
                </a:solidFill>
                <a:effectLst/>
                <a:uLnTx/>
                <a:uFillTx/>
                <a:latin typeface="Arial Narrow" pitchFamily="34" charset="0"/>
                <a:ea typeface="+mn-ea"/>
                <a:cs typeface="+mn-cs"/>
              </a:rPr>
              <a:t> 2004 </a:t>
            </a:r>
          </a:p>
        </p:txBody>
      </p:sp>
      <p:sp>
        <p:nvSpPr>
          <p:cNvPr id="19" name="18 Rectángulo"/>
          <p:cNvSpPr/>
          <p:nvPr/>
        </p:nvSpPr>
        <p:spPr>
          <a:xfrm>
            <a:off x="431372" y="5805290"/>
            <a:ext cx="9121013" cy="328213"/>
          </a:xfrm>
          <a:prstGeom prst="rect">
            <a:avLst/>
          </a:prstGeom>
        </p:spPr>
        <p:txBody>
          <a:bodyPr wrap="square" lIns="121901" tIns="60951" rIns="121901" bIns="60951">
            <a:spAutoFit/>
          </a:bodyPr>
          <a:lstStyle/>
          <a:p>
            <a:pPr marL="0" marR="0" lvl="0" indent="0" algn="l" defTabSz="121896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white">
                    <a:lumMod val="65000"/>
                  </a:prstClr>
                </a:solidFill>
                <a:effectLst/>
                <a:uLnTx/>
                <a:uFillTx/>
                <a:latin typeface="Arial Narrow" pitchFamily="34" charset="0"/>
                <a:ea typeface="+mn-ea"/>
                <a:cs typeface="+mn-cs"/>
              </a:rPr>
              <a:t>Antonio MA, </a:t>
            </a:r>
            <a:r>
              <a:rPr kumimoji="0" lang="en-US" sz="1333" b="0" i="0" u="none" strike="noStrike" kern="1200" cap="none" spc="0" normalizeH="0" baseline="0" noProof="0" dirty="0" err="1">
                <a:ln>
                  <a:noFill/>
                </a:ln>
                <a:solidFill>
                  <a:prstClr val="white">
                    <a:lumMod val="65000"/>
                  </a:prstClr>
                </a:solidFill>
                <a:effectLst/>
                <a:uLnTx/>
                <a:uFillTx/>
                <a:latin typeface="Arial Narrow" pitchFamily="34" charset="0"/>
                <a:ea typeface="+mn-ea"/>
                <a:cs typeface="+mn-cs"/>
              </a:rPr>
              <a:t>Rabe</a:t>
            </a:r>
            <a:r>
              <a:rPr kumimoji="0" lang="en-US" sz="1333" b="0" i="0" u="none" strike="noStrike" kern="1200" cap="none" spc="0" normalizeH="0" baseline="0" noProof="0" dirty="0">
                <a:ln>
                  <a:noFill/>
                </a:ln>
                <a:solidFill>
                  <a:prstClr val="white">
                    <a:lumMod val="65000"/>
                  </a:prstClr>
                </a:solidFill>
                <a:effectLst/>
                <a:uLnTx/>
                <a:uFillTx/>
                <a:latin typeface="Arial Narrow" pitchFamily="34" charset="0"/>
                <a:ea typeface="+mn-ea"/>
                <a:cs typeface="+mn-cs"/>
              </a:rPr>
              <a:t> LK, Hillier SL. Colonization of the rectum by Lactobacillus species and decreased risk of bacterial </a:t>
            </a:r>
            <a:r>
              <a:rPr kumimoji="0" lang="en-US" sz="1333" b="0" i="0" u="none" strike="noStrike" kern="1200" cap="none" spc="0" normalizeH="0" baseline="0" noProof="0" dirty="0" err="1">
                <a:ln>
                  <a:noFill/>
                </a:ln>
                <a:solidFill>
                  <a:prstClr val="white">
                    <a:lumMod val="65000"/>
                  </a:prstClr>
                </a:solidFill>
                <a:effectLst/>
                <a:uLnTx/>
                <a:uFillTx/>
                <a:latin typeface="Arial Narrow" pitchFamily="34" charset="0"/>
                <a:ea typeface="+mn-ea"/>
                <a:cs typeface="+mn-cs"/>
              </a:rPr>
              <a:t>vaginosis</a:t>
            </a:r>
            <a:r>
              <a:rPr kumimoji="0" lang="en-US" sz="1333" b="0" i="0" u="none" strike="noStrike" kern="1200" cap="none" spc="0" normalizeH="0" baseline="0" noProof="0" dirty="0">
                <a:ln>
                  <a:noFill/>
                </a:ln>
                <a:solidFill>
                  <a:prstClr val="white">
                    <a:lumMod val="65000"/>
                  </a:prstClr>
                </a:solidFill>
                <a:effectLst/>
                <a:uLnTx/>
                <a:uFillTx/>
                <a:latin typeface="Arial Narrow" pitchFamily="34" charset="0"/>
                <a:ea typeface="+mn-ea"/>
                <a:cs typeface="+mn-cs"/>
              </a:rPr>
              <a:t>. J Infect </a:t>
            </a:r>
            <a:r>
              <a:rPr kumimoji="0" lang="en-US" sz="1333" b="0" i="0" u="none" strike="noStrike" kern="1200" cap="none" spc="0" normalizeH="0" baseline="0" noProof="0" dirty="0" err="1">
                <a:ln>
                  <a:noFill/>
                </a:ln>
                <a:solidFill>
                  <a:prstClr val="white">
                    <a:lumMod val="65000"/>
                  </a:prstClr>
                </a:solidFill>
                <a:effectLst/>
                <a:uLnTx/>
                <a:uFillTx/>
                <a:latin typeface="Arial Narrow" pitchFamily="34" charset="0"/>
                <a:ea typeface="+mn-ea"/>
                <a:cs typeface="+mn-cs"/>
              </a:rPr>
              <a:t>Dis</a:t>
            </a:r>
            <a:r>
              <a:rPr kumimoji="0" lang="en-US" sz="1333" b="0" i="0" u="none" strike="noStrike" kern="1200" cap="none" spc="0" normalizeH="0" baseline="0" noProof="0" dirty="0">
                <a:ln>
                  <a:noFill/>
                </a:ln>
                <a:solidFill>
                  <a:prstClr val="white">
                    <a:lumMod val="65000"/>
                  </a:prstClr>
                </a:solidFill>
                <a:effectLst/>
                <a:uLnTx/>
                <a:uFillTx/>
                <a:latin typeface="Arial Narrow" pitchFamily="34" charset="0"/>
                <a:ea typeface="+mn-ea"/>
                <a:cs typeface="+mn-cs"/>
              </a:rPr>
              <a:t> 2005 </a:t>
            </a:r>
            <a:endParaRPr kumimoji="0" lang="es-ES" sz="1333" b="0" i="0" u="none" strike="noStrike" kern="1200" cap="none" spc="0" normalizeH="0" baseline="0" noProof="0" dirty="0">
              <a:ln>
                <a:noFill/>
              </a:ln>
              <a:solidFill>
                <a:prstClr val="white">
                  <a:lumMod val="65000"/>
                </a:prstClr>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130641407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5923280" y="1422168"/>
            <a:ext cx="5974081" cy="485543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s-ES" sz="1600" b="0" i="0" u="none" strike="noStrike" kern="1200" cap="none" spc="0" normalizeH="0" baseline="0" noProof="0" dirty="0">
              <a:ln>
                <a:noFill/>
              </a:ln>
              <a:solidFill>
                <a:srgbClr val="7030A0"/>
              </a:solidFill>
              <a:effectLst/>
              <a:uLnTx/>
              <a:uFillTx/>
              <a:latin typeface="Calibri Light"/>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7030A0"/>
                </a:solidFill>
                <a:effectLst/>
                <a:uLnTx/>
                <a:uFillTx/>
                <a:latin typeface="Calibri Light"/>
                <a:ea typeface="+mn-ea"/>
                <a:cs typeface="+mn-cs"/>
              </a:rPr>
              <a:t>C</a:t>
            </a:r>
            <a:r>
              <a:rPr kumimoji="0" lang="es-ES" sz="1600" b="0" i="0" u="none" strike="noStrike" kern="1200" cap="none" spc="0" normalizeH="0" baseline="0" noProof="0" dirty="0">
                <a:ln>
                  <a:noFill/>
                </a:ln>
                <a:solidFill>
                  <a:prstClr val="black"/>
                </a:solidFill>
                <a:effectLst/>
                <a:uLnTx/>
                <a:uFillTx/>
                <a:latin typeface="Calibri Light"/>
                <a:ea typeface="+mn-ea"/>
                <a:cs typeface="+mn-cs"/>
              </a:rPr>
              <a:t>ombina en su composición 4 cepas de lactobacilos: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s-ES" sz="1600" b="0" i="0" u="none" strike="noStrike" kern="1200" cap="none" spc="0" normalizeH="0" baseline="0" noProof="0" dirty="0">
              <a:ln>
                <a:noFill/>
              </a:ln>
              <a:solidFill>
                <a:prstClr val="black"/>
              </a:solidFill>
              <a:effectLst/>
              <a:uLnTx/>
              <a:uFillTx/>
              <a:latin typeface="Calibri Light"/>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s-ES" sz="1600" b="0" i="1" u="none" strike="noStrike" kern="1200" cap="none" spc="0" normalizeH="0" baseline="0" noProof="0" dirty="0">
                <a:ln>
                  <a:noFill/>
                </a:ln>
                <a:solidFill>
                  <a:prstClr val="black"/>
                </a:solidFill>
                <a:effectLst/>
                <a:uLnTx/>
                <a:uFillTx/>
                <a:latin typeface="Calibri Light"/>
                <a:ea typeface="+mn-ea"/>
                <a:cs typeface="+mn-cs"/>
              </a:rPr>
              <a:t>Lactobacillus </a:t>
            </a:r>
            <a:r>
              <a:rPr kumimoji="0" lang="es-ES" sz="1600" b="0" i="1" u="none" strike="noStrike" kern="1200" cap="none" spc="0" normalizeH="0" baseline="0" noProof="0" dirty="0" err="1">
                <a:ln>
                  <a:noFill/>
                </a:ln>
                <a:solidFill>
                  <a:prstClr val="black"/>
                </a:solidFill>
                <a:effectLst/>
                <a:uLnTx/>
                <a:uFillTx/>
                <a:latin typeface="Calibri Light"/>
                <a:ea typeface="+mn-ea"/>
                <a:cs typeface="+mn-cs"/>
              </a:rPr>
              <a:t>crispatus</a:t>
            </a:r>
            <a:r>
              <a:rPr kumimoji="0" lang="es-ES" sz="1600" b="0" i="1" u="none" strike="noStrike" kern="1200" cap="none" spc="0" normalizeH="0" baseline="0" noProof="0" dirty="0">
                <a:ln>
                  <a:noFill/>
                </a:ln>
                <a:solidFill>
                  <a:prstClr val="black"/>
                </a:solidFill>
                <a:effectLst/>
                <a:uLnTx/>
                <a:uFillTx/>
                <a:latin typeface="Calibri Light"/>
                <a:ea typeface="+mn-ea"/>
                <a:cs typeface="+mn-cs"/>
              </a:rPr>
              <a:t> LBV88 </a:t>
            </a:r>
          </a:p>
          <a:p>
            <a:pPr marL="742950" marR="0" lvl="1"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s-ES" sz="1600" b="0" i="1" u="none" strike="noStrike" kern="1200" cap="none" spc="0" normalizeH="0" baseline="0" noProof="0" dirty="0" err="1">
                <a:ln>
                  <a:noFill/>
                </a:ln>
                <a:solidFill>
                  <a:prstClr val="black"/>
                </a:solidFill>
                <a:effectLst/>
                <a:uLnTx/>
                <a:uFillTx/>
                <a:latin typeface="Calibri Light"/>
                <a:ea typeface="+mn-ea"/>
                <a:cs typeface="+mn-cs"/>
              </a:rPr>
              <a:t>Lactobacillus</a:t>
            </a:r>
            <a:r>
              <a:rPr kumimoji="0" lang="es-ES" sz="1600" b="0" i="1" u="none" strike="noStrike" kern="1200" cap="none" spc="0" normalizeH="0" baseline="0" noProof="0" dirty="0">
                <a:ln>
                  <a:noFill/>
                </a:ln>
                <a:solidFill>
                  <a:prstClr val="black"/>
                </a:solidFill>
                <a:effectLst/>
                <a:uLnTx/>
                <a:uFillTx/>
                <a:latin typeface="Calibri Light"/>
                <a:ea typeface="+mn-ea"/>
                <a:cs typeface="+mn-cs"/>
              </a:rPr>
              <a:t> </a:t>
            </a:r>
            <a:r>
              <a:rPr kumimoji="0" lang="es-ES" sz="1600" b="0" i="1" u="none" strike="noStrike" kern="1200" cap="none" spc="0" normalizeH="0" baseline="0" noProof="0" dirty="0" err="1">
                <a:ln>
                  <a:noFill/>
                </a:ln>
                <a:solidFill>
                  <a:prstClr val="black"/>
                </a:solidFill>
                <a:effectLst/>
                <a:uLnTx/>
                <a:uFillTx/>
                <a:latin typeface="Calibri Light"/>
                <a:ea typeface="+mn-ea"/>
                <a:cs typeface="+mn-cs"/>
              </a:rPr>
              <a:t>rhamnosus</a:t>
            </a:r>
            <a:r>
              <a:rPr kumimoji="0" lang="es-ES" sz="1600" b="0" i="1" u="none" strike="noStrike" kern="1200" cap="none" spc="0" normalizeH="0" baseline="0" noProof="0" dirty="0">
                <a:ln>
                  <a:noFill/>
                </a:ln>
                <a:solidFill>
                  <a:prstClr val="black"/>
                </a:solidFill>
                <a:effectLst/>
                <a:uLnTx/>
                <a:uFillTx/>
                <a:latin typeface="Calibri Light"/>
                <a:ea typeface="+mn-ea"/>
                <a:cs typeface="+mn-cs"/>
              </a:rPr>
              <a:t> LBV96 </a:t>
            </a:r>
          </a:p>
          <a:p>
            <a:pPr marL="742950" marR="0" lvl="1"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s-ES" sz="1600" b="0" i="1" u="none" strike="noStrike" kern="1200" cap="none" spc="0" normalizeH="0" baseline="0" noProof="0" dirty="0" err="1">
                <a:ln>
                  <a:noFill/>
                </a:ln>
                <a:solidFill>
                  <a:prstClr val="black"/>
                </a:solidFill>
                <a:effectLst/>
                <a:uLnTx/>
                <a:uFillTx/>
                <a:latin typeface="Calibri Light"/>
                <a:ea typeface="+mn-ea"/>
                <a:cs typeface="+mn-cs"/>
              </a:rPr>
              <a:t>Lactobacillus</a:t>
            </a:r>
            <a:r>
              <a:rPr kumimoji="0" lang="es-ES" sz="1600" b="0" i="1" u="none" strike="noStrike" kern="1200" cap="none" spc="0" normalizeH="0" baseline="0" noProof="0" dirty="0">
                <a:ln>
                  <a:noFill/>
                </a:ln>
                <a:solidFill>
                  <a:prstClr val="black"/>
                </a:solidFill>
                <a:effectLst/>
                <a:uLnTx/>
                <a:uFillTx/>
                <a:latin typeface="Calibri Light"/>
                <a:ea typeface="+mn-ea"/>
                <a:cs typeface="+mn-cs"/>
              </a:rPr>
              <a:t> </a:t>
            </a:r>
            <a:r>
              <a:rPr kumimoji="0" lang="es-ES" sz="1600" b="0" i="1" u="none" strike="noStrike" kern="1200" cap="none" spc="0" normalizeH="0" baseline="0" noProof="0" dirty="0" err="1">
                <a:ln>
                  <a:noFill/>
                </a:ln>
                <a:solidFill>
                  <a:prstClr val="black"/>
                </a:solidFill>
                <a:effectLst/>
                <a:uLnTx/>
                <a:uFillTx/>
                <a:latin typeface="Calibri Light"/>
                <a:ea typeface="+mn-ea"/>
                <a:cs typeface="+mn-cs"/>
              </a:rPr>
              <a:t>jensenii</a:t>
            </a:r>
            <a:r>
              <a:rPr kumimoji="0" lang="es-ES" sz="1600" b="0" i="1" u="none" strike="noStrike" kern="1200" cap="none" spc="0" normalizeH="0" baseline="0" noProof="0" dirty="0">
                <a:ln>
                  <a:noFill/>
                </a:ln>
                <a:solidFill>
                  <a:prstClr val="black"/>
                </a:solidFill>
                <a:effectLst/>
                <a:uLnTx/>
                <a:uFillTx/>
                <a:latin typeface="Calibri Light"/>
                <a:ea typeface="+mn-ea"/>
                <a:cs typeface="+mn-cs"/>
              </a:rPr>
              <a:t> LBV116 </a:t>
            </a:r>
          </a:p>
          <a:p>
            <a:pPr marL="742950" marR="0" lvl="1"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s-ES" sz="1600" b="0" i="1" u="none" strike="noStrike" kern="1200" cap="none" spc="0" normalizeH="0" baseline="0" noProof="0" dirty="0" err="1">
                <a:ln>
                  <a:noFill/>
                </a:ln>
                <a:solidFill>
                  <a:prstClr val="black"/>
                </a:solidFill>
                <a:effectLst/>
                <a:uLnTx/>
                <a:uFillTx/>
                <a:latin typeface="Calibri Light"/>
                <a:ea typeface="+mn-ea"/>
                <a:cs typeface="+mn-cs"/>
              </a:rPr>
              <a:t>Lactobacillus</a:t>
            </a:r>
            <a:r>
              <a:rPr kumimoji="0" lang="es-ES" sz="1600" b="0" i="1" u="none" strike="noStrike" kern="1200" cap="none" spc="0" normalizeH="0" baseline="0" noProof="0" dirty="0">
                <a:ln>
                  <a:noFill/>
                </a:ln>
                <a:solidFill>
                  <a:prstClr val="black"/>
                </a:solidFill>
                <a:effectLst/>
                <a:uLnTx/>
                <a:uFillTx/>
                <a:latin typeface="Calibri Light"/>
                <a:ea typeface="+mn-ea"/>
                <a:cs typeface="+mn-cs"/>
              </a:rPr>
              <a:t> </a:t>
            </a:r>
            <a:r>
              <a:rPr kumimoji="0" lang="es-ES" sz="1600" b="0" i="1" u="none" strike="noStrike" kern="1200" cap="none" spc="0" normalizeH="0" baseline="0" noProof="0" dirty="0" err="1">
                <a:ln>
                  <a:noFill/>
                </a:ln>
                <a:solidFill>
                  <a:prstClr val="black"/>
                </a:solidFill>
                <a:effectLst/>
                <a:uLnTx/>
                <a:uFillTx/>
                <a:latin typeface="Calibri Light"/>
                <a:ea typeface="+mn-ea"/>
                <a:cs typeface="+mn-cs"/>
              </a:rPr>
              <a:t>gasseri</a:t>
            </a:r>
            <a:r>
              <a:rPr kumimoji="0" lang="es-ES" sz="1600" b="0" i="1" u="none" strike="noStrike" kern="1200" cap="none" spc="0" normalizeH="0" baseline="0" noProof="0" dirty="0">
                <a:ln>
                  <a:noFill/>
                </a:ln>
                <a:solidFill>
                  <a:prstClr val="black"/>
                </a:solidFill>
                <a:effectLst/>
                <a:uLnTx/>
                <a:uFillTx/>
                <a:latin typeface="Calibri Light"/>
                <a:ea typeface="+mn-ea"/>
                <a:cs typeface="+mn-cs"/>
              </a:rPr>
              <a:t> LBV150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Calibri Light"/>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black"/>
                </a:solidFill>
                <a:effectLst/>
                <a:uLnTx/>
                <a:uFillTx/>
                <a:latin typeface="Calibri Light"/>
                <a:ea typeface="+mn-ea"/>
                <a:cs typeface="+mn-cs"/>
              </a:rPr>
              <a:t>	Y  fructooligosacáridos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s-ES" sz="1600" b="0" i="0" u="none" strike="noStrike" kern="1200" cap="none" spc="0" normalizeH="0" baseline="0" noProof="0" dirty="0">
              <a:ln>
                <a:noFill/>
              </a:ln>
              <a:solidFill>
                <a:prstClr val="black"/>
              </a:solidFill>
              <a:effectLst/>
              <a:uLnTx/>
              <a:uFillTx/>
              <a:latin typeface="Calibri Light"/>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Calibri Light"/>
                <a:ea typeface="+mn-ea"/>
                <a:cs typeface="+mn-cs"/>
              </a:rPr>
              <a:t>Estas 4 cepas forman </a:t>
            </a:r>
            <a:r>
              <a:rPr kumimoji="0" lang="es-ES" sz="1600" b="1" i="0" u="none" strike="noStrike" kern="1200" cap="none" spc="0" normalizeH="0" baseline="0" noProof="0" dirty="0">
                <a:ln>
                  <a:noFill/>
                </a:ln>
                <a:solidFill>
                  <a:srgbClr val="7030A0"/>
                </a:solidFill>
                <a:effectLst/>
                <a:uLnTx/>
                <a:uFillTx/>
                <a:latin typeface="Calibri Light"/>
                <a:ea typeface="+mn-ea"/>
                <a:cs typeface="+mn-cs"/>
              </a:rPr>
              <a:t>parte habitual de la microbiota vaginal</a:t>
            </a:r>
            <a:r>
              <a:rPr kumimoji="0" lang="es-ES" sz="1600" b="0" i="0" u="none" strike="noStrike" kern="1200" cap="none" spc="0" normalizeH="0" baseline="0" noProof="0" dirty="0">
                <a:ln>
                  <a:noFill/>
                </a:ln>
                <a:solidFill>
                  <a:prstClr val="black"/>
                </a:solidFill>
                <a:effectLst/>
                <a:uLnTx/>
                <a:uFillTx/>
                <a:latin typeface="Calibri Light"/>
                <a:ea typeface="+mn-ea"/>
                <a:cs typeface="+mn-cs"/>
              </a:rPr>
              <a:t>, y diferentes ensayos clínicos han demostrado que su consumo vía oral puede ayudar a recuperar y mantener su equilibrio.</a:t>
            </a:r>
          </a:p>
        </p:txBody>
      </p:sp>
      <p:pic>
        <p:nvPicPr>
          <p:cNvPr id="2" name="Imagen 1">
            <a:extLst>
              <a:ext uri="{FF2B5EF4-FFF2-40B4-BE49-F238E27FC236}">
                <a16:creationId xmlns:a16="http://schemas.microsoft.com/office/drawing/2014/main" id="{AD392464-FC37-4D72-B4A3-BF8A9CA23988}"/>
              </a:ext>
            </a:extLst>
          </p:cNvPr>
          <p:cNvPicPr>
            <a:picLocks noChangeAspect="1"/>
          </p:cNvPicPr>
          <p:nvPr/>
        </p:nvPicPr>
        <p:blipFill>
          <a:blip r:embed="rId2"/>
          <a:stretch>
            <a:fillRect/>
          </a:stretch>
        </p:blipFill>
        <p:spPr>
          <a:xfrm>
            <a:off x="386079" y="307249"/>
            <a:ext cx="2819400" cy="1038225"/>
          </a:xfrm>
          <a:prstGeom prst="rect">
            <a:avLst/>
          </a:prstGeom>
        </p:spPr>
      </p:pic>
      <p:pic>
        <p:nvPicPr>
          <p:cNvPr id="3" name="Imagen 2">
            <a:extLst>
              <a:ext uri="{FF2B5EF4-FFF2-40B4-BE49-F238E27FC236}">
                <a16:creationId xmlns:a16="http://schemas.microsoft.com/office/drawing/2014/main" id="{B678D408-6C33-4B08-9F7C-739817EF8F16}"/>
              </a:ext>
            </a:extLst>
          </p:cNvPr>
          <p:cNvPicPr>
            <a:picLocks noChangeAspect="1"/>
          </p:cNvPicPr>
          <p:nvPr/>
        </p:nvPicPr>
        <p:blipFill>
          <a:blip r:embed="rId3"/>
          <a:stretch>
            <a:fillRect/>
          </a:stretch>
        </p:blipFill>
        <p:spPr>
          <a:xfrm>
            <a:off x="9933940" y="2489155"/>
            <a:ext cx="1729740" cy="1816227"/>
          </a:xfrm>
          <a:prstGeom prst="ellipse">
            <a:avLst/>
          </a:prstGeom>
          <a:ln>
            <a:noFill/>
          </a:ln>
          <a:effectLst>
            <a:softEdge rad="112500"/>
          </a:effectLst>
        </p:spPr>
      </p:pic>
      <p:pic>
        <p:nvPicPr>
          <p:cNvPr id="5" name="Imagen 4">
            <a:extLst>
              <a:ext uri="{FF2B5EF4-FFF2-40B4-BE49-F238E27FC236}">
                <a16:creationId xmlns:a16="http://schemas.microsoft.com/office/drawing/2014/main" id="{6E58D5E4-66AC-4303-8EF6-CB3D9F8611AB}"/>
              </a:ext>
            </a:extLst>
          </p:cNvPr>
          <p:cNvPicPr>
            <a:picLocks noChangeAspect="1"/>
          </p:cNvPicPr>
          <p:nvPr/>
        </p:nvPicPr>
        <p:blipFill>
          <a:blip r:embed="rId4"/>
          <a:stretch>
            <a:fillRect/>
          </a:stretch>
        </p:blipFill>
        <p:spPr>
          <a:xfrm>
            <a:off x="386079" y="1577191"/>
            <a:ext cx="5468631" cy="4894633"/>
          </a:xfrm>
          <a:prstGeom prst="rect">
            <a:avLst/>
          </a:prstGeom>
        </p:spPr>
      </p:pic>
      <p:sp>
        <p:nvSpPr>
          <p:cNvPr id="7" name="Rectángulo 6">
            <a:extLst>
              <a:ext uri="{FF2B5EF4-FFF2-40B4-BE49-F238E27FC236}">
                <a16:creationId xmlns:a16="http://schemas.microsoft.com/office/drawing/2014/main" id="{BAE1DB9D-D5B0-4ECA-873C-1C9AA11CB0C8}"/>
              </a:ext>
            </a:extLst>
          </p:cNvPr>
          <p:cNvSpPr/>
          <p:nvPr/>
        </p:nvSpPr>
        <p:spPr>
          <a:xfrm>
            <a:off x="3444240" y="386176"/>
            <a:ext cx="7024063" cy="88036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7030A0"/>
                </a:solidFill>
                <a:effectLst/>
                <a:uLnTx/>
                <a:uFillTx/>
                <a:latin typeface="Calibri"/>
                <a:ea typeface="+mn-ea"/>
                <a:cs typeface="+mn-cs"/>
              </a:rPr>
              <a:t>Complemento alimenticio SIMBIÓTICO ORAL para ayudar a recuperar y mantener el equilibrio de la microbiota Vaginal.</a:t>
            </a:r>
          </a:p>
        </p:txBody>
      </p:sp>
    </p:spTree>
    <p:extLst>
      <p:ext uri="{BB962C8B-B14F-4D97-AF65-F5344CB8AC3E}">
        <p14:creationId xmlns:p14="http://schemas.microsoft.com/office/powerpoint/2010/main" val="642730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218960" rtl="0" eaLnBrk="1" fontAlgn="auto" latinLnBrk="0" hangingPunct="1">
              <a:lnSpc>
                <a:spcPct val="100000"/>
              </a:lnSpc>
              <a:spcBef>
                <a:spcPts val="0"/>
              </a:spcBef>
              <a:spcAft>
                <a:spcPts val="0"/>
              </a:spcAft>
              <a:buClrTx/>
              <a:buSzTx/>
              <a:buFontTx/>
              <a:buNone/>
              <a:tabLst/>
              <a:defRPr/>
            </a:pPr>
            <a:fld id="{D1D0C53E-21AF-4D89-8F93-2853C2073FCA}" type="slidenum">
              <a:rPr lang="es-ES" smtClean="0"/>
              <a:pPr marL="0" marR="0" lvl="0" indent="0" algn="r" defTabSz="1218960" rtl="0" eaLnBrk="1" fontAlgn="auto" latinLnBrk="0" hangingPunct="1">
                <a:lnSpc>
                  <a:spcPct val="100000"/>
                </a:lnSpc>
                <a:spcBef>
                  <a:spcPts val="0"/>
                </a:spcBef>
                <a:spcAft>
                  <a:spcPts val="0"/>
                </a:spcAft>
                <a:buClrTx/>
                <a:buSzTx/>
                <a:buFontTx/>
                <a:buNone/>
                <a:tabLst/>
                <a:defRPr/>
              </a:pPr>
              <a:t>17</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50180" name="Picture 4" descr="https://www.astarte-probiotics.com/wp-content/uploads/2019/08/NIA-E-19-Winners-Probiotic.png"/>
          <p:cNvPicPr>
            <a:picLocks noChangeAspect="1" noChangeArrowheads="1"/>
          </p:cNvPicPr>
          <p:nvPr/>
        </p:nvPicPr>
        <p:blipFill>
          <a:blip r:embed="rId2" cstate="print"/>
          <a:srcRect/>
          <a:stretch>
            <a:fillRect/>
          </a:stretch>
        </p:blipFill>
        <p:spPr bwMode="auto">
          <a:xfrm>
            <a:off x="7726766" y="997161"/>
            <a:ext cx="3840716" cy="5085868"/>
          </a:xfrm>
          <a:prstGeom prst="rect">
            <a:avLst/>
          </a:prstGeom>
          <a:noFill/>
        </p:spPr>
      </p:pic>
      <p:sp>
        <p:nvSpPr>
          <p:cNvPr id="6" name="5 Rectángulo"/>
          <p:cNvSpPr/>
          <p:nvPr/>
        </p:nvSpPr>
        <p:spPr>
          <a:xfrm>
            <a:off x="162560" y="1508788"/>
            <a:ext cx="7469612" cy="2031307"/>
          </a:xfrm>
          <a:prstGeom prst="rect">
            <a:avLst/>
          </a:prstGeom>
        </p:spPr>
        <p:txBody>
          <a:bodyPr wrap="square" lIns="121901" tIns="60951" rIns="121901" bIns="60951">
            <a:spAutoFit/>
          </a:bodyPr>
          <a:lstStyle/>
          <a:p>
            <a:pPr marL="0" marR="0" lvl="0" indent="0" algn="ctr" defTabSz="121896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0" normalizeH="0" baseline="0" noProof="0" dirty="0">
                <a:ln>
                  <a:noFill/>
                </a:ln>
                <a:solidFill>
                  <a:srgbClr val="000099"/>
                </a:solidFill>
                <a:effectLst/>
                <a:uLnTx/>
                <a:uFillTx/>
                <a:latin typeface="DM Sans"/>
              </a:rPr>
              <a:t>"Producto </a:t>
            </a:r>
            <a:r>
              <a:rPr kumimoji="0" lang="es-ES" sz="4400" b="1" i="0" u="none" strike="noStrike" kern="1200" cap="none" spc="0" normalizeH="0" baseline="0" noProof="0" dirty="0" err="1">
                <a:ln>
                  <a:noFill/>
                </a:ln>
                <a:solidFill>
                  <a:srgbClr val="000099"/>
                </a:solidFill>
                <a:effectLst/>
                <a:uLnTx/>
                <a:uFillTx/>
                <a:latin typeface="DM Sans"/>
              </a:rPr>
              <a:t>probiótico</a:t>
            </a:r>
            <a:r>
              <a:rPr kumimoji="0" lang="es-ES" sz="4400" b="1" i="0" u="none" strike="noStrike" kern="1200" cap="none" spc="0" normalizeH="0" baseline="0" noProof="0" dirty="0">
                <a:ln>
                  <a:noFill/>
                </a:ln>
                <a:solidFill>
                  <a:srgbClr val="000099"/>
                </a:solidFill>
                <a:effectLst/>
                <a:uLnTx/>
                <a:uFillTx/>
                <a:latin typeface="DM Sans"/>
              </a:rPr>
              <a:t> del año“</a:t>
            </a:r>
          </a:p>
          <a:p>
            <a:pPr marL="0" marR="0" lvl="0" indent="0" algn="ctr" defTabSz="121896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a:ln>
                <a:noFill/>
              </a:ln>
              <a:solidFill>
                <a:srgbClr val="000099"/>
              </a:solidFill>
              <a:effectLst/>
              <a:uLnTx/>
              <a:uFillTx/>
              <a:latin typeface="DM Sans"/>
            </a:endParaRPr>
          </a:p>
          <a:p>
            <a:pPr marL="0" marR="0" lvl="0" indent="0" algn="ctr" defTabSz="121896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0099"/>
                </a:solidFill>
                <a:effectLst/>
                <a:uLnTx/>
                <a:uFillTx/>
                <a:latin typeface="DM Sans"/>
              </a:rPr>
              <a:t>Premios NIA Europa, Ginebra (mayo)</a:t>
            </a:r>
          </a:p>
          <a:p>
            <a:pPr marL="0" marR="0" lvl="0" indent="0" algn="ctr" defTabSz="121896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0099"/>
                </a:solidFill>
                <a:effectLst/>
                <a:uLnTx/>
                <a:uFillTx/>
                <a:latin typeface="DM Sans"/>
              </a:rPr>
              <a:t>Premios NIA USA, Nueva Orleans (junio)</a:t>
            </a:r>
          </a:p>
          <a:p>
            <a:pPr marL="0" marR="0" lvl="0" indent="0" algn="ctr" defTabSz="121896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0099"/>
                </a:solidFill>
                <a:effectLst/>
                <a:uLnTx/>
                <a:uFillTx/>
                <a:latin typeface="DM Sans"/>
              </a:rPr>
              <a:t>Finalista Premios NIA </a:t>
            </a:r>
            <a:r>
              <a:rPr kumimoji="0" lang="es-ES" sz="2000" b="0" i="0" u="none" strike="noStrike" kern="1200" cap="none" spc="0" normalizeH="0" baseline="0" noProof="0" dirty="0" err="1">
                <a:ln>
                  <a:noFill/>
                </a:ln>
                <a:solidFill>
                  <a:srgbClr val="000099"/>
                </a:solidFill>
                <a:effectLst/>
                <a:uLnTx/>
                <a:uFillTx/>
                <a:latin typeface="DM Sans"/>
              </a:rPr>
              <a:t>Awards</a:t>
            </a:r>
            <a:r>
              <a:rPr kumimoji="0" lang="es-ES" sz="2000" b="0" i="0" u="none" strike="noStrike" kern="1200" cap="none" spc="0" normalizeH="0" baseline="0" noProof="0" dirty="0">
                <a:ln>
                  <a:noFill/>
                </a:ln>
                <a:solidFill>
                  <a:srgbClr val="000099"/>
                </a:solidFill>
                <a:effectLst/>
                <a:uLnTx/>
                <a:uFillTx/>
                <a:latin typeface="DM Sans"/>
              </a:rPr>
              <a:t> Asia, Singapur (septiembre)</a:t>
            </a:r>
          </a:p>
        </p:txBody>
      </p:sp>
      <p:pic>
        <p:nvPicPr>
          <p:cNvPr id="7" name="6 Imagen" descr="https://www.nutraingredients-awards.com/wp-content/uploads/2018/12/Banner-about-us-1.png"/>
          <p:cNvPicPr/>
          <p:nvPr/>
        </p:nvPicPr>
        <p:blipFill>
          <a:blip r:embed="rId3" cstate="print"/>
          <a:srcRect/>
          <a:stretch>
            <a:fillRect/>
          </a:stretch>
        </p:blipFill>
        <p:spPr bwMode="auto">
          <a:xfrm>
            <a:off x="1199456" y="4773150"/>
            <a:ext cx="4800533" cy="1056117"/>
          </a:xfrm>
          <a:prstGeom prst="rect">
            <a:avLst/>
          </a:prstGeom>
          <a:noFill/>
          <a:ln w="9525">
            <a:noFill/>
            <a:miter lim="800000"/>
            <a:headEnd/>
            <a:tailEnd/>
          </a:ln>
        </p:spPr>
      </p:pic>
    </p:spTree>
    <p:extLst>
      <p:ext uri="{BB962C8B-B14F-4D97-AF65-F5344CB8AC3E}">
        <p14:creationId xmlns:p14="http://schemas.microsoft.com/office/powerpoint/2010/main" val="2889904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99393" y="752914"/>
            <a:ext cx="2775857" cy="67185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4F81BD">
                    <a:lumMod val="75000"/>
                  </a:srgbClr>
                </a:solidFill>
                <a:effectLst/>
                <a:uLnTx/>
                <a:uFillTx/>
                <a:latin typeface="Calibri"/>
                <a:ea typeface="+mn-ea"/>
                <a:cs typeface="+mn-cs"/>
              </a:rPr>
              <a:t>¿Cómo se utiliza?</a:t>
            </a:r>
          </a:p>
        </p:txBody>
      </p:sp>
      <p:cxnSp>
        <p:nvCxnSpPr>
          <p:cNvPr id="4" name="3 Conector recto"/>
          <p:cNvCxnSpPr/>
          <p:nvPr/>
        </p:nvCxnSpPr>
        <p:spPr>
          <a:xfrm>
            <a:off x="399393" y="1424765"/>
            <a:ext cx="7304314" cy="32657"/>
          </a:xfrm>
          <a:prstGeom prst="line">
            <a:avLst/>
          </a:prstGeom>
          <a:ln w="19050">
            <a:solidFill>
              <a:srgbClr val="7030A0"/>
            </a:solidFill>
            <a:prstDash val="sysDash"/>
          </a:ln>
        </p:spPr>
        <p:style>
          <a:lnRef idx="1">
            <a:schemeClr val="accent1"/>
          </a:lnRef>
          <a:fillRef idx="0">
            <a:schemeClr val="accent1"/>
          </a:fillRef>
          <a:effectRef idx="0">
            <a:schemeClr val="accent1"/>
          </a:effectRef>
          <a:fontRef idx="minor">
            <a:schemeClr val="tx1"/>
          </a:fontRef>
        </p:style>
      </p:cxnSp>
      <p:sp>
        <p:nvSpPr>
          <p:cNvPr id="5" name="4 CuadroTexto"/>
          <p:cNvSpPr txBox="1"/>
          <p:nvPr/>
        </p:nvSpPr>
        <p:spPr>
          <a:xfrm>
            <a:off x="599041" y="1663124"/>
            <a:ext cx="7684511"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7030A0"/>
              </a:buClr>
              <a:buSzTx/>
              <a:buFont typeface="Wingdings" pitchFamily="2" charset="2"/>
              <a:buChar char="v"/>
              <a:tabLst/>
              <a:defRPr/>
            </a:pPr>
            <a:r>
              <a:rPr kumimoji="0" lang="es-ES" sz="1800" b="0" i="0" u="none" strike="noStrike" kern="1200" cap="none" spc="0" normalizeH="0" baseline="0" noProof="0" dirty="0">
                <a:ln>
                  <a:noFill/>
                </a:ln>
                <a:solidFill>
                  <a:prstClr val="black"/>
                </a:solidFill>
                <a:effectLst/>
                <a:uLnTx/>
                <a:uFillTx/>
                <a:latin typeface="Calibri"/>
                <a:ea typeface="+mn-ea"/>
                <a:cs typeface="+mn-cs"/>
              </a:rPr>
              <a:t> Como prevención de las infecciones vaginales de repetición.</a:t>
            </a:r>
          </a:p>
          <a:p>
            <a:pPr marL="0" marR="0" lvl="0" indent="0" algn="l" defTabSz="914400" rtl="0" eaLnBrk="1" fontAlgn="auto" latinLnBrk="0" hangingPunct="1">
              <a:lnSpc>
                <a:spcPct val="100000"/>
              </a:lnSpc>
              <a:spcBef>
                <a:spcPts val="0"/>
              </a:spcBef>
              <a:spcAft>
                <a:spcPts val="0"/>
              </a:spcAft>
              <a:buClr>
                <a:srgbClr val="7030A0"/>
              </a:buClr>
              <a:buSzTx/>
              <a:buFont typeface="Wingdings" pitchFamily="2" charset="2"/>
              <a:buChar char="v"/>
              <a:tabLst/>
              <a:defRPr/>
            </a:pPr>
            <a:endParaRPr kumimoji="0" lang="es-E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
                <a:srgbClr val="7030A0"/>
              </a:buClr>
              <a:buSzTx/>
              <a:buFont typeface="Wingdings" pitchFamily="2" charset="2"/>
              <a:buChar char="v"/>
              <a:tabLst/>
              <a:defRPr/>
            </a:pPr>
            <a:r>
              <a:rPr kumimoji="0" lang="es-ES" sz="1800" b="0" i="0" u="none" strike="noStrike" kern="1200" cap="none" spc="0" normalizeH="0" baseline="0" noProof="0" dirty="0">
                <a:ln>
                  <a:noFill/>
                </a:ln>
                <a:solidFill>
                  <a:prstClr val="black"/>
                </a:solidFill>
                <a:effectLst/>
                <a:uLnTx/>
                <a:uFillTx/>
                <a:latin typeface="Calibri"/>
                <a:ea typeface="+mn-ea"/>
                <a:cs typeface="+mn-cs"/>
              </a:rPr>
              <a:t> Como coadyuvante al tratamiento de vaginosis bacterianas y/o </a:t>
            </a:r>
            <a:r>
              <a:rPr kumimoji="0" lang="es-ES" sz="1800" b="0" i="0" u="none" strike="noStrike" kern="1200" cap="none" spc="0" normalizeH="0" baseline="0" noProof="0" dirty="0" err="1">
                <a:ln>
                  <a:noFill/>
                </a:ln>
                <a:solidFill>
                  <a:prstClr val="black"/>
                </a:solidFill>
                <a:effectLst/>
                <a:uLnTx/>
                <a:uFillTx/>
                <a:latin typeface="Calibri"/>
                <a:ea typeface="+mn-ea"/>
                <a:cs typeface="+mn-cs"/>
              </a:rPr>
              <a:t>candidiásicas</a:t>
            </a:r>
            <a:endParaRPr kumimoji="0" lang="es-E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
                <a:srgbClr val="7030A0"/>
              </a:buClr>
              <a:buSzTx/>
              <a:buFont typeface="Wingdings" pitchFamily="2" charset="2"/>
              <a:buChar char="v"/>
              <a:tabLst/>
              <a:defRPr/>
            </a:pPr>
            <a:endParaRPr kumimoji="0" lang="es-E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
                <a:srgbClr val="7030A0"/>
              </a:buClr>
              <a:buSzTx/>
              <a:buFont typeface="Wingdings" pitchFamily="2" charset="2"/>
              <a:buChar char="v"/>
              <a:tabLst/>
              <a:defRPr/>
            </a:pPr>
            <a:r>
              <a:rPr kumimoji="0" lang="es-ES" sz="1800" b="0" i="0" u="none" strike="noStrike" kern="1200" cap="none" spc="0" normalizeH="0" baseline="0" noProof="0" dirty="0">
                <a:ln>
                  <a:noFill/>
                </a:ln>
                <a:solidFill>
                  <a:prstClr val="black"/>
                </a:solidFill>
                <a:effectLst/>
                <a:uLnTx/>
                <a:uFillTx/>
                <a:latin typeface="Calibri"/>
                <a:ea typeface="+mn-ea"/>
                <a:cs typeface="+mn-cs"/>
              </a:rPr>
              <a:t> Para la recuperación y mantenimiento del equilibrio de la microbiota vaginal tras procesos infecciosos.</a:t>
            </a:r>
          </a:p>
        </p:txBody>
      </p:sp>
      <p:cxnSp>
        <p:nvCxnSpPr>
          <p:cNvPr id="6" name="5 Conector recto"/>
          <p:cNvCxnSpPr/>
          <p:nvPr/>
        </p:nvCxnSpPr>
        <p:spPr>
          <a:xfrm>
            <a:off x="4952959" y="3973286"/>
            <a:ext cx="6749143" cy="10886"/>
          </a:xfrm>
          <a:prstGeom prst="line">
            <a:avLst/>
          </a:prstGeom>
          <a:ln w="19050">
            <a:solidFill>
              <a:srgbClr val="7030A0"/>
            </a:solidFill>
            <a:prstDash val="sysDash"/>
          </a:ln>
        </p:spPr>
        <p:style>
          <a:lnRef idx="1">
            <a:schemeClr val="accent1"/>
          </a:lnRef>
          <a:fillRef idx="0">
            <a:schemeClr val="accent1"/>
          </a:fillRef>
          <a:effectRef idx="0">
            <a:schemeClr val="accent1"/>
          </a:effectRef>
          <a:fontRef idx="minor">
            <a:schemeClr val="tx1"/>
          </a:fontRef>
        </p:style>
      </p:cxnSp>
      <p:sp>
        <p:nvSpPr>
          <p:cNvPr id="9" name="8 CuadroTexto"/>
          <p:cNvSpPr txBox="1"/>
          <p:nvPr/>
        </p:nvSpPr>
        <p:spPr>
          <a:xfrm>
            <a:off x="8585873" y="3176247"/>
            <a:ext cx="2775857" cy="671851"/>
          </a:xfrm>
          <a:prstGeom prst="rect">
            <a:avLst/>
          </a:prstGeom>
          <a:noFill/>
        </p:spPr>
        <p:txBody>
          <a:bodyPr wrap="square" rtlCol="0">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4F81BD">
                    <a:lumMod val="75000"/>
                  </a:srgbClr>
                </a:solidFill>
                <a:effectLst/>
                <a:uLnTx/>
                <a:uFillTx/>
                <a:latin typeface="Calibri"/>
                <a:ea typeface="+mn-ea"/>
                <a:cs typeface="+mn-cs"/>
              </a:rPr>
              <a:t>Posología</a:t>
            </a:r>
          </a:p>
        </p:txBody>
      </p:sp>
      <p:sp>
        <p:nvSpPr>
          <p:cNvPr id="10" name="9 CuadroTexto"/>
          <p:cNvSpPr txBox="1"/>
          <p:nvPr/>
        </p:nvSpPr>
        <p:spPr>
          <a:xfrm>
            <a:off x="4996504" y="4234547"/>
            <a:ext cx="652060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7030A0"/>
              </a:buClr>
              <a:buSzTx/>
              <a:buFont typeface="Wingdings"/>
              <a:buChar char="è"/>
              <a:tabLst/>
              <a:defRPr/>
            </a:pPr>
            <a:r>
              <a:rPr kumimoji="0" lang="es-ES" sz="1800" b="0" i="0" u="none" strike="noStrike" kern="1200" cap="none" spc="0" normalizeH="0" baseline="0" noProof="0" dirty="0">
                <a:ln>
                  <a:noFill/>
                </a:ln>
                <a:solidFill>
                  <a:prstClr val="black"/>
                </a:solidFill>
                <a:effectLst/>
                <a:uLnTx/>
                <a:uFillTx/>
                <a:latin typeface="Calibri"/>
                <a:ea typeface="+mn-ea"/>
                <a:cs typeface="+mn-cs"/>
              </a:rPr>
              <a:t>Como coadyuvante al tratamiento antibiótico: </a:t>
            </a:r>
            <a:r>
              <a:rPr kumimoji="0" lang="es-ES" sz="1800" b="1" i="0" u="none" strike="noStrike" kern="1200" cap="none" spc="0" normalizeH="0" baseline="0" noProof="0" dirty="0">
                <a:ln>
                  <a:noFill/>
                </a:ln>
                <a:solidFill>
                  <a:srgbClr val="7030A0"/>
                </a:solidFill>
                <a:effectLst/>
                <a:uLnTx/>
                <a:uFillTx/>
                <a:latin typeface="Calibri"/>
                <a:ea typeface="+mn-ea"/>
                <a:cs typeface="+mn-cs"/>
              </a:rPr>
              <a:t>2 cápsulas </a:t>
            </a:r>
            <a:r>
              <a:rPr kumimoji="0" lang="es-ES" sz="1800" b="0" i="0" u="none" strike="noStrike" kern="1200" cap="none" spc="0" normalizeH="0" baseline="0" noProof="0" dirty="0">
                <a:ln>
                  <a:noFill/>
                </a:ln>
                <a:solidFill>
                  <a:prstClr val="black"/>
                </a:solidFill>
                <a:effectLst/>
                <a:uLnTx/>
                <a:uFillTx/>
                <a:latin typeface="Calibri"/>
                <a:ea typeface="+mn-ea"/>
                <a:cs typeface="+mn-cs"/>
              </a:rPr>
              <a:t>al día durante </a:t>
            </a:r>
            <a:r>
              <a:rPr kumimoji="0" lang="es-ES" sz="1800" b="1" i="0" u="none" strike="noStrike" kern="1200" cap="none" spc="0" normalizeH="0" baseline="0" noProof="0" dirty="0">
                <a:ln>
                  <a:noFill/>
                </a:ln>
                <a:solidFill>
                  <a:srgbClr val="7030A0"/>
                </a:solidFill>
                <a:effectLst/>
                <a:uLnTx/>
                <a:uFillTx/>
                <a:latin typeface="Calibri"/>
                <a:ea typeface="+mn-ea"/>
                <a:cs typeface="+mn-cs"/>
              </a:rPr>
              <a:t>7 días.</a:t>
            </a:r>
          </a:p>
          <a:p>
            <a:pPr marL="914400" marR="0" lvl="2" indent="0" algn="l" defTabSz="914400" rtl="0" eaLnBrk="1" fontAlgn="auto" latinLnBrk="0" hangingPunct="1">
              <a:lnSpc>
                <a:spcPct val="100000"/>
              </a:lnSpc>
              <a:spcBef>
                <a:spcPts val="0"/>
              </a:spcBef>
              <a:spcAft>
                <a:spcPts val="0"/>
              </a:spcAft>
              <a:buClr>
                <a:srgbClr val="7030A0"/>
              </a:buClr>
              <a:buSzTx/>
              <a:buFont typeface="Wingdings"/>
              <a:buChar char="è"/>
              <a:tabLst/>
              <a:defRPr/>
            </a:pPr>
            <a:endParaRPr kumimoji="0" lang="es-E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
                <a:srgbClr val="7030A0"/>
              </a:buClr>
              <a:buSzTx/>
              <a:buFont typeface="Wingdings"/>
              <a:buChar char="è"/>
              <a:tabLst/>
              <a:defRPr/>
            </a:pPr>
            <a:r>
              <a:rPr kumimoji="0" lang="es-ES" sz="1800" b="0" i="0" u="none" strike="noStrike" kern="1200" cap="none" spc="0" normalizeH="0" baseline="0" noProof="0" dirty="0">
                <a:ln>
                  <a:noFill/>
                </a:ln>
                <a:solidFill>
                  <a:prstClr val="black"/>
                </a:solidFill>
                <a:effectLst/>
                <a:uLnTx/>
                <a:uFillTx/>
                <a:latin typeface="Calibri"/>
                <a:ea typeface="+mn-ea"/>
                <a:cs typeface="+mn-cs"/>
              </a:rPr>
              <a:t> Como preventivo y para recuperación y mantenimiento de la flora vaginal: </a:t>
            </a:r>
            <a:r>
              <a:rPr kumimoji="0" lang="es-ES" sz="1800" b="1" i="0" u="none" strike="noStrike" kern="1200" cap="none" spc="0" normalizeH="0" baseline="0" noProof="0" dirty="0">
                <a:ln>
                  <a:noFill/>
                </a:ln>
                <a:solidFill>
                  <a:srgbClr val="7030A0"/>
                </a:solidFill>
                <a:effectLst/>
                <a:uLnTx/>
                <a:uFillTx/>
                <a:latin typeface="Calibri"/>
                <a:ea typeface="+mn-ea"/>
                <a:cs typeface="+mn-cs"/>
              </a:rPr>
              <a:t>1 cápsula al día </a:t>
            </a:r>
            <a:r>
              <a:rPr kumimoji="0" lang="es-ES" sz="1800" b="0" i="0" u="none" strike="noStrike" kern="1200" cap="none" spc="0" normalizeH="0" baseline="0" noProof="0" dirty="0">
                <a:ln>
                  <a:noFill/>
                </a:ln>
                <a:solidFill>
                  <a:prstClr val="black"/>
                </a:solidFill>
                <a:effectLst/>
                <a:uLnTx/>
                <a:uFillTx/>
                <a:latin typeface="Calibri"/>
                <a:ea typeface="+mn-ea"/>
                <a:cs typeface="+mn-cs"/>
              </a:rPr>
              <a:t>durante al menos </a:t>
            </a:r>
            <a:r>
              <a:rPr kumimoji="0" lang="es-ES" sz="1800" b="1" i="0" u="none" strike="noStrike" kern="1200" cap="none" spc="0" normalizeH="0" baseline="0" noProof="0" dirty="0">
                <a:ln>
                  <a:noFill/>
                </a:ln>
                <a:solidFill>
                  <a:srgbClr val="7030A0"/>
                </a:solidFill>
                <a:effectLst/>
                <a:uLnTx/>
                <a:uFillTx/>
                <a:latin typeface="Calibri"/>
                <a:ea typeface="+mn-ea"/>
                <a:cs typeface="+mn-cs"/>
              </a:rPr>
              <a:t>14 días.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a:ea typeface="+mn-ea"/>
                <a:cs typeface="+mn-cs"/>
              </a:rPr>
              <a:t>En ambos casos, tomar con un vaso de agua preferiblemente media hora antes de una de las comidas principales.</a:t>
            </a:r>
          </a:p>
        </p:txBody>
      </p:sp>
      <p:pic>
        <p:nvPicPr>
          <p:cNvPr id="2" name="Imagen 1">
            <a:extLst>
              <a:ext uri="{FF2B5EF4-FFF2-40B4-BE49-F238E27FC236}">
                <a16:creationId xmlns:a16="http://schemas.microsoft.com/office/drawing/2014/main" id="{725588D4-3DF6-4511-9D62-CC9322B449A4}"/>
              </a:ext>
            </a:extLst>
          </p:cNvPr>
          <p:cNvPicPr>
            <a:picLocks noChangeAspect="1"/>
          </p:cNvPicPr>
          <p:nvPr/>
        </p:nvPicPr>
        <p:blipFill>
          <a:blip r:embed="rId2"/>
          <a:stretch>
            <a:fillRect/>
          </a:stretch>
        </p:blipFill>
        <p:spPr>
          <a:xfrm>
            <a:off x="3304289" y="3787802"/>
            <a:ext cx="1208547" cy="2513011"/>
          </a:xfrm>
          <a:prstGeom prst="rect">
            <a:avLst/>
          </a:prstGeom>
        </p:spPr>
      </p:pic>
      <p:pic>
        <p:nvPicPr>
          <p:cNvPr id="8" name="Imagen 7">
            <a:extLst>
              <a:ext uri="{FF2B5EF4-FFF2-40B4-BE49-F238E27FC236}">
                <a16:creationId xmlns:a16="http://schemas.microsoft.com/office/drawing/2014/main" id="{9F5AB3F0-A661-454C-AFB6-33633FB5099B}"/>
              </a:ext>
            </a:extLst>
          </p:cNvPr>
          <p:cNvPicPr>
            <a:picLocks noChangeAspect="1"/>
          </p:cNvPicPr>
          <p:nvPr/>
        </p:nvPicPr>
        <p:blipFill>
          <a:blip r:embed="rId3"/>
          <a:stretch>
            <a:fillRect/>
          </a:stretch>
        </p:blipFill>
        <p:spPr>
          <a:xfrm>
            <a:off x="8221382" y="838621"/>
            <a:ext cx="2357991" cy="1365599"/>
          </a:xfrm>
          <a:prstGeom prst="rect">
            <a:avLst/>
          </a:prstGeom>
        </p:spPr>
      </p:pic>
      <p:pic>
        <p:nvPicPr>
          <p:cNvPr id="14" name="Imagen 13">
            <a:extLst>
              <a:ext uri="{FF2B5EF4-FFF2-40B4-BE49-F238E27FC236}">
                <a16:creationId xmlns:a16="http://schemas.microsoft.com/office/drawing/2014/main" id="{961202DD-B877-4BB1-827E-FA4FB31E58B5}"/>
              </a:ext>
            </a:extLst>
          </p:cNvPr>
          <p:cNvPicPr>
            <a:picLocks noChangeAspect="1"/>
          </p:cNvPicPr>
          <p:nvPr/>
        </p:nvPicPr>
        <p:blipFill>
          <a:blip r:embed="rId4"/>
          <a:stretch>
            <a:fillRect/>
          </a:stretch>
        </p:blipFill>
        <p:spPr>
          <a:xfrm>
            <a:off x="10646499" y="818627"/>
            <a:ext cx="1146108" cy="1385593"/>
          </a:xfrm>
          <a:prstGeom prst="rect">
            <a:avLst/>
          </a:prstGeom>
        </p:spPr>
      </p:pic>
    </p:spTree>
    <p:extLst>
      <p:ext uri="{BB962C8B-B14F-4D97-AF65-F5344CB8AC3E}">
        <p14:creationId xmlns:p14="http://schemas.microsoft.com/office/powerpoint/2010/main" val="761996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609600" y="6356368"/>
            <a:ext cx="2844800" cy="365125"/>
          </a:xfrm>
          <a:prstGeom prst="rect">
            <a:avLst/>
          </a:prstGeom>
        </p:spPr>
        <p:txBody>
          <a:bodyPr vert="horz" lIns="91426" tIns="45713" rIns="91426" bIns="45713" rtlCol="0" anchor="ctr"/>
          <a:lstStyle>
            <a:defPPr>
              <a:defRPr lang="es-ES"/>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8960" rtl="0" eaLnBrk="1" fontAlgn="auto" latinLnBrk="0" hangingPunct="1">
              <a:lnSpc>
                <a:spcPct val="100000"/>
              </a:lnSpc>
              <a:spcBef>
                <a:spcPts val="0"/>
              </a:spcBef>
              <a:spcAft>
                <a:spcPts val="0"/>
              </a:spcAft>
              <a:buClrTx/>
              <a:buSzTx/>
              <a:buFontTx/>
              <a:buNone/>
              <a:tabLst/>
              <a:defRPr/>
            </a:pPr>
            <a:fld id="{9185FED9-5521-49AA-8F6F-C32507B21A51}" type="datetime1">
              <a:rPr lang="es-ES" smtClean="0"/>
              <a:pPr marL="0" marR="0" lvl="0" indent="0" algn="l" defTabSz="1218960" rtl="0" eaLnBrk="1" fontAlgn="auto" latinLnBrk="0" hangingPunct="1">
                <a:lnSpc>
                  <a:spcPct val="100000"/>
                </a:lnSpc>
                <a:spcBef>
                  <a:spcPts val="0"/>
                </a:spcBef>
                <a:spcAft>
                  <a:spcPts val="0"/>
                </a:spcAft>
                <a:buClrTx/>
                <a:buSzTx/>
                <a:buFontTx/>
                <a:buNone/>
                <a:tabLst/>
                <a:defRPr/>
              </a:pPr>
              <a:t>24/05/2021</a:t>
            </a:fld>
            <a:endParaRPr kumimoji="0" lang="es-E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2 Marcador de número de diapositiva"/>
          <p:cNvSpPr>
            <a:spLocks noGrp="1"/>
          </p:cNvSpPr>
          <p:nvPr>
            <p:ph type="sldNum" sz="quarter" idx="12"/>
          </p:nvPr>
        </p:nvSpPr>
        <p:spPr>
          <a:xfrm>
            <a:off x="8737600" y="6356368"/>
            <a:ext cx="2844800" cy="365125"/>
          </a:xfrm>
          <a:prstGeom prst="rect">
            <a:avLst/>
          </a:prstGeom>
        </p:spPr>
        <p:txBody>
          <a:bodyPr vert="horz" lIns="91426" tIns="45713" rIns="91426" bIns="45713" rtlCol="0" anchor="ctr"/>
          <a:lstStyle>
            <a:defPPr>
              <a:defRPr lang="es-E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218960" rtl="0" eaLnBrk="1" fontAlgn="auto" latinLnBrk="0" hangingPunct="1">
              <a:lnSpc>
                <a:spcPct val="100000"/>
              </a:lnSpc>
              <a:spcBef>
                <a:spcPts val="0"/>
              </a:spcBef>
              <a:spcAft>
                <a:spcPts val="0"/>
              </a:spcAft>
              <a:buClrTx/>
              <a:buSzTx/>
              <a:buFontTx/>
              <a:buNone/>
              <a:tabLst/>
              <a:defRPr/>
            </a:pPr>
            <a:fld id="{32189497-ADBE-4219-974D-18071515EEB1}" type="slidenum">
              <a:rPr lang="es-ES" smtClean="0"/>
              <a:pPr marL="0" marR="0" lvl="0" indent="0" algn="r" defTabSz="1218960" rtl="0" eaLnBrk="1" fontAlgn="auto" latinLnBrk="0" hangingPunct="1">
                <a:lnSpc>
                  <a:spcPct val="100000"/>
                </a:lnSpc>
                <a:spcBef>
                  <a:spcPts val="0"/>
                </a:spcBef>
                <a:spcAft>
                  <a:spcPts val="0"/>
                </a:spcAft>
                <a:buClrTx/>
                <a:buSzTx/>
                <a:buFontTx/>
                <a:buNone/>
                <a:tabLst/>
                <a:defRPr/>
              </a:pPr>
              <a:t>19</a:t>
            </a:fld>
            <a:endParaRPr kumimoji="0" lang="es-E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4" name="Picture 2"/>
          <p:cNvPicPr>
            <a:picLocks noChangeAspect="1" noChangeArrowheads="1"/>
          </p:cNvPicPr>
          <p:nvPr/>
        </p:nvPicPr>
        <p:blipFill>
          <a:blip r:embed="rId2" cstate="print"/>
          <a:srcRect l="22144" t="18500" r="47735" b="8001"/>
          <a:stretch>
            <a:fillRect/>
          </a:stretch>
        </p:blipFill>
        <p:spPr bwMode="auto">
          <a:xfrm>
            <a:off x="7567712" y="526994"/>
            <a:ext cx="2592288" cy="3154684"/>
          </a:xfrm>
          <a:prstGeom prst="rect">
            <a:avLst/>
          </a:prstGeom>
          <a:noFill/>
          <a:ln w="9525">
            <a:noFill/>
            <a:miter lim="800000"/>
            <a:headEnd/>
            <a:tailEnd/>
          </a:ln>
        </p:spPr>
      </p:pic>
      <p:sp>
        <p:nvSpPr>
          <p:cNvPr id="6" name="5 Rectángulo"/>
          <p:cNvSpPr/>
          <p:nvPr/>
        </p:nvSpPr>
        <p:spPr>
          <a:xfrm>
            <a:off x="609600" y="1690988"/>
            <a:ext cx="6528725" cy="1764247"/>
          </a:xfrm>
          <a:prstGeom prst="rect">
            <a:avLst/>
          </a:prstGeom>
        </p:spPr>
        <p:txBody>
          <a:bodyPr wrap="square" lIns="121901" tIns="60951" rIns="121901" bIns="60951">
            <a:spAutoFit/>
          </a:bodyPr>
          <a:lstStyle/>
          <a:p>
            <a:pPr marL="0" marR="0" lvl="0" indent="0" algn="l" defTabSz="1218960" rtl="0" eaLnBrk="1" fontAlgn="auto" latinLnBrk="0" hangingPunct="1">
              <a:lnSpc>
                <a:spcPct val="100000"/>
              </a:lnSpc>
              <a:spcBef>
                <a:spcPts val="0"/>
              </a:spcBef>
              <a:spcAft>
                <a:spcPts val="0"/>
              </a:spcAft>
              <a:buClrTx/>
              <a:buSzTx/>
              <a:buFontTx/>
              <a:buNone/>
              <a:tabLst/>
              <a:defRPr/>
            </a:pPr>
            <a:r>
              <a:rPr kumimoji="0" lang="es-ES" sz="2133" b="1" i="0" u="none" strike="noStrike" kern="1200" cap="none" spc="0" normalizeH="0" baseline="0" noProof="0" dirty="0">
                <a:ln>
                  <a:noFill/>
                </a:ln>
                <a:solidFill>
                  <a:srgbClr val="000099"/>
                </a:solidFill>
                <a:effectLst/>
                <a:uLnTx/>
                <a:uFillTx/>
                <a:latin typeface="DM Sans"/>
              </a:rPr>
              <a:t>Revisión bibliográfica sobre  el potencial terapéutico de las cepas </a:t>
            </a:r>
            <a:r>
              <a:rPr kumimoji="0" lang="es-ES" sz="2133" b="1" i="0" u="none" strike="noStrike" kern="1200" cap="none" spc="0" normalizeH="0" baseline="0" noProof="0" dirty="0" err="1">
                <a:ln>
                  <a:noFill/>
                </a:ln>
                <a:solidFill>
                  <a:srgbClr val="000099"/>
                </a:solidFill>
                <a:effectLst/>
                <a:uLnTx/>
                <a:uFillTx/>
                <a:latin typeface="DM Sans"/>
              </a:rPr>
              <a:t>probióticas</a:t>
            </a:r>
            <a:r>
              <a:rPr kumimoji="0" lang="es-ES" sz="2133" b="1" i="0" u="none" strike="noStrike" kern="1200" cap="none" spc="0" normalizeH="0" baseline="0" noProof="0" dirty="0">
                <a:ln>
                  <a:noFill/>
                </a:ln>
                <a:solidFill>
                  <a:srgbClr val="000099"/>
                </a:solidFill>
                <a:effectLst/>
                <a:uLnTx/>
                <a:uFillTx/>
                <a:latin typeface="DM Sans"/>
              </a:rPr>
              <a:t> de origen vaginal </a:t>
            </a:r>
            <a:r>
              <a:rPr kumimoji="0" lang="es-ES" sz="2133" b="1" i="1" u="none" strike="noStrike" kern="1200" cap="none" spc="0" normalizeH="0" baseline="0" noProof="0" dirty="0">
                <a:ln>
                  <a:noFill/>
                </a:ln>
                <a:solidFill>
                  <a:srgbClr val="000099"/>
                </a:solidFill>
                <a:effectLst/>
                <a:uLnTx/>
                <a:uFillTx/>
                <a:latin typeface="DM Sans"/>
              </a:rPr>
              <a:t>L. </a:t>
            </a:r>
            <a:r>
              <a:rPr kumimoji="0" lang="es-ES" sz="2133" b="1" i="1" u="none" strike="noStrike" kern="1200" cap="none" spc="0" normalizeH="0" baseline="0" noProof="0" dirty="0" err="1">
                <a:ln>
                  <a:noFill/>
                </a:ln>
                <a:solidFill>
                  <a:srgbClr val="000099"/>
                </a:solidFill>
                <a:effectLst/>
                <a:uLnTx/>
                <a:uFillTx/>
                <a:latin typeface="DM Sans"/>
              </a:rPr>
              <a:t>crispatus</a:t>
            </a:r>
            <a:r>
              <a:rPr kumimoji="0" lang="es-ES" sz="2133" b="1" i="1" u="none" strike="noStrike" kern="1200" cap="none" spc="0" normalizeH="0" baseline="0" noProof="0" dirty="0">
                <a:ln>
                  <a:noFill/>
                </a:ln>
                <a:solidFill>
                  <a:srgbClr val="000099"/>
                </a:solidFill>
                <a:effectLst/>
                <a:uLnTx/>
                <a:uFillTx/>
                <a:latin typeface="DM Sans"/>
              </a:rPr>
              <a:t> </a:t>
            </a:r>
            <a:r>
              <a:rPr kumimoji="0" lang="es-ES" sz="2133" b="1" i="1" u="none" strike="noStrike" kern="1200" cap="none" spc="0" normalizeH="0" baseline="0" noProof="0" dirty="0" err="1">
                <a:ln>
                  <a:noFill/>
                </a:ln>
                <a:solidFill>
                  <a:srgbClr val="000099"/>
                </a:solidFill>
                <a:effectLst/>
                <a:uLnTx/>
                <a:uFillTx/>
                <a:latin typeface="DM Sans"/>
              </a:rPr>
              <a:t>LbV</a:t>
            </a:r>
            <a:r>
              <a:rPr kumimoji="0" lang="es-ES" sz="2133" b="1" i="1" u="none" strike="noStrike" kern="1200" cap="none" spc="0" normalizeH="0" baseline="0" noProof="0" dirty="0">
                <a:ln>
                  <a:noFill/>
                </a:ln>
                <a:solidFill>
                  <a:srgbClr val="000099"/>
                </a:solidFill>
                <a:effectLst/>
                <a:uLnTx/>
                <a:uFillTx/>
                <a:latin typeface="DM Sans"/>
              </a:rPr>
              <a:t> 88, L. </a:t>
            </a:r>
            <a:r>
              <a:rPr kumimoji="0" lang="es-ES" sz="2133" b="1" i="1" u="none" strike="noStrike" kern="1200" cap="none" spc="0" normalizeH="0" baseline="0" noProof="0" dirty="0" err="1">
                <a:ln>
                  <a:noFill/>
                </a:ln>
                <a:solidFill>
                  <a:srgbClr val="000099"/>
                </a:solidFill>
                <a:effectLst/>
                <a:uLnTx/>
                <a:uFillTx/>
                <a:latin typeface="DM Sans"/>
              </a:rPr>
              <a:t>jensenii</a:t>
            </a:r>
            <a:r>
              <a:rPr kumimoji="0" lang="es-ES" sz="2133" b="1" i="1" u="none" strike="noStrike" kern="1200" cap="none" spc="0" normalizeH="0" baseline="0" noProof="0" dirty="0">
                <a:ln>
                  <a:noFill/>
                </a:ln>
                <a:solidFill>
                  <a:srgbClr val="000099"/>
                </a:solidFill>
                <a:effectLst/>
                <a:uLnTx/>
                <a:uFillTx/>
                <a:latin typeface="DM Sans"/>
              </a:rPr>
              <a:t> </a:t>
            </a:r>
            <a:r>
              <a:rPr kumimoji="0" lang="es-ES" sz="2133" b="1" i="1" u="none" strike="noStrike" kern="1200" cap="none" spc="0" normalizeH="0" baseline="0" noProof="0" dirty="0" err="1">
                <a:ln>
                  <a:noFill/>
                </a:ln>
                <a:solidFill>
                  <a:srgbClr val="000099"/>
                </a:solidFill>
                <a:effectLst/>
                <a:uLnTx/>
                <a:uFillTx/>
                <a:latin typeface="DM Sans"/>
              </a:rPr>
              <a:t>LbV</a:t>
            </a:r>
            <a:r>
              <a:rPr kumimoji="0" lang="es-ES" sz="2133" b="1" i="1" u="none" strike="noStrike" kern="1200" cap="none" spc="0" normalizeH="0" baseline="0" noProof="0" dirty="0">
                <a:ln>
                  <a:noFill/>
                </a:ln>
                <a:solidFill>
                  <a:srgbClr val="000099"/>
                </a:solidFill>
                <a:effectLst/>
                <a:uLnTx/>
                <a:uFillTx/>
                <a:latin typeface="DM Sans"/>
              </a:rPr>
              <a:t> 116, L. </a:t>
            </a:r>
            <a:r>
              <a:rPr kumimoji="0" lang="es-ES" sz="2133" b="1" i="1" u="none" strike="noStrike" kern="1200" cap="none" spc="0" normalizeH="0" baseline="0" noProof="0" dirty="0" err="1">
                <a:ln>
                  <a:noFill/>
                </a:ln>
                <a:solidFill>
                  <a:srgbClr val="000099"/>
                </a:solidFill>
                <a:effectLst/>
                <a:uLnTx/>
                <a:uFillTx/>
                <a:latin typeface="DM Sans"/>
              </a:rPr>
              <a:t>gasseri</a:t>
            </a:r>
            <a:r>
              <a:rPr kumimoji="0" lang="es-ES" sz="2133" b="1" i="1" u="none" strike="noStrike" kern="1200" cap="none" spc="0" normalizeH="0" baseline="0" noProof="0" dirty="0">
                <a:ln>
                  <a:noFill/>
                </a:ln>
                <a:solidFill>
                  <a:srgbClr val="000099"/>
                </a:solidFill>
                <a:effectLst/>
                <a:uLnTx/>
                <a:uFillTx/>
                <a:latin typeface="DM Sans"/>
              </a:rPr>
              <a:t> </a:t>
            </a:r>
            <a:r>
              <a:rPr kumimoji="0" lang="es-ES" sz="2133" b="1" i="1" u="none" strike="noStrike" kern="1200" cap="none" spc="0" normalizeH="0" baseline="0" noProof="0" dirty="0" err="1">
                <a:ln>
                  <a:noFill/>
                </a:ln>
                <a:solidFill>
                  <a:srgbClr val="000099"/>
                </a:solidFill>
                <a:effectLst/>
                <a:uLnTx/>
                <a:uFillTx/>
                <a:latin typeface="DM Sans"/>
              </a:rPr>
              <a:t>LbV</a:t>
            </a:r>
            <a:r>
              <a:rPr kumimoji="0" lang="es-ES" sz="2133" b="1" i="1" u="none" strike="noStrike" kern="1200" cap="none" spc="0" normalizeH="0" baseline="0" noProof="0" dirty="0">
                <a:ln>
                  <a:noFill/>
                </a:ln>
                <a:solidFill>
                  <a:srgbClr val="000099"/>
                </a:solidFill>
                <a:effectLst/>
                <a:uLnTx/>
                <a:uFillTx/>
                <a:latin typeface="DM Sans"/>
              </a:rPr>
              <a:t> 150N y L. </a:t>
            </a:r>
            <a:r>
              <a:rPr kumimoji="0" lang="es-ES" sz="2133" b="1" i="1" u="none" strike="noStrike" kern="1200" cap="none" spc="0" normalizeH="0" baseline="0" noProof="0" dirty="0" err="1">
                <a:ln>
                  <a:noFill/>
                </a:ln>
                <a:solidFill>
                  <a:srgbClr val="000099"/>
                </a:solidFill>
                <a:effectLst/>
                <a:uLnTx/>
                <a:uFillTx/>
                <a:latin typeface="DM Sans"/>
              </a:rPr>
              <a:t>rhamnosus</a:t>
            </a:r>
            <a:r>
              <a:rPr kumimoji="0" lang="es-ES" sz="2133" b="1" i="1" u="none" strike="noStrike" kern="1200" cap="none" spc="0" normalizeH="0" baseline="0" noProof="0" dirty="0">
                <a:ln>
                  <a:noFill/>
                </a:ln>
                <a:solidFill>
                  <a:srgbClr val="000099"/>
                </a:solidFill>
                <a:effectLst/>
                <a:uLnTx/>
                <a:uFillTx/>
                <a:latin typeface="DM Sans"/>
              </a:rPr>
              <a:t> </a:t>
            </a:r>
            <a:r>
              <a:rPr kumimoji="0" lang="es-ES" sz="2133" b="1" i="1" u="none" strike="noStrike" kern="1200" cap="none" spc="0" normalizeH="0" baseline="0" noProof="0" dirty="0" err="1">
                <a:ln>
                  <a:noFill/>
                </a:ln>
                <a:solidFill>
                  <a:srgbClr val="000099"/>
                </a:solidFill>
                <a:effectLst/>
                <a:uLnTx/>
                <a:uFillTx/>
                <a:latin typeface="DM Sans"/>
              </a:rPr>
              <a:t>LbV</a:t>
            </a:r>
            <a:r>
              <a:rPr kumimoji="0" lang="es-ES" sz="2133" b="1" i="1" u="none" strike="noStrike" kern="1200" cap="none" spc="0" normalizeH="0" baseline="0" noProof="0" dirty="0">
                <a:ln>
                  <a:noFill/>
                </a:ln>
                <a:solidFill>
                  <a:srgbClr val="000099"/>
                </a:solidFill>
                <a:effectLst/>
                <a:uLnTx/>
                <a:uFillTx/>
                <a:latin typeface="DM Sans"/>
              </a:rPr>
              <a:t> 96 en la preservación </a:t>
            </a:r>
            <a:r>
              <a:rPr kumimoji="0" lang="it-IT" sz="2133" b="1" i="0" u="none" strike="noStrike" kern="1200" cap="none" spc="0" normalizeH="0" baseline="0" noProof="0" dirty="0">
                <a:ln>
                  <a:noFill/>
                </a:ln>
                <a:solidFill>
                  <a:srgbClr val="000099"/>
                </a:solidFill>
                <a:effectLst/>
                <a:uLnTx/>
                <a:uFillTx/>
                <a:latin typeface="DM Sans"/>
              </a:rPr>
              <a:t>del equilibrio del ecosistema microbiano vaginal.</a:t>
            </a:r>
            <a:endParaRPr kumimoji="0" lang="es-ES" sz="2133" b="1" i="0" u="none" strike="noStrike" kern="1200" cap="none" spc="0" normalizeH="0" baseline="0" noProof="0" dirty="0">
              <a:ln>
                <a:noFill/>
              </a:ln>
              <a:solidFill>
                <a:srgbClr val="000099"/>
              </a:solidFill>
              <a:effectLst/>
              <a:uLnTx/>
              <a:uFillTx/>
              <a:latin typeface="DM Sans"/>
            </a:endParaRPr>
          </a:p>
        </p:txBody>
      </p:sp>
      <p:sp>
        <p:nvSpPr>
          <p:cNvPr id="7" name="6 Rectángulo"/>
          <p:cNvSpPr/>
          <p:nvPr/>
        </p:nvSpPr>
        <p:spPr>
          <a:xfrm>
            <a:off x="335361" y="3852041"/>
            <a:ext cx="11562350" cy="2276952"/>
          </a:xfrm>
          <a:prstGeom prst="rect">
            <a:avLst/>
          </a:prstGeom>
        </p:spPr>
        <p:txBody>
          <a:bodyPr wrap="square" lIns="121901" tIns="60951" rIns="121901" bIns="60951">
            <a:spAutoFit/>
          </a:bodyPr>
          <a:lstStyle/>
          <a:p>
            <a:pPr marL="0" marR="0" lvl="0" indent="0" algn="l" defTabSz="1218960" rtl="0" eaLnBrk="1" fontAlgn="auto" latinLnBrk="0" hangingPunct="1">
              <a:lnSpc>
                <a:spcPct val="100000"/>
              </a:lnSpc>
              <a:spcBef>
                <a:spcPts val="800"/>
              </a:spcBef>
              <a:spcAft>
                <a:spcPts val="0"/>
              </a:spcAft>
              <a:buClrTx/>
              <a:buSzTx/>
              <a:buFontTx/>
              <a:buNone/>
              <a:tabLst/>
              <a:defRPr/>
            </a:pPr>
            <a:r>
              <a:rPr kumimoji="0" lang="es-ES" sz="1333" b="0" i="0" u="none" strike="noStrike" kern="1200" cap="none" spc="0" normalizeH="0" baseline="0" noProof="0" dirty="0">
                <a:ln>
                  <a:noFill/>
                </a:ln>
                <a:solidFill>
                  <a:srgbClr val="000099"/>
                </a:solidFill>
                <a:effectLst/>
                <a:uLnTx/>
                <a:uFillTx/>
                <a:latin typeface="DM Sans"/>
              </a:rPr>
              <a:t>1.    No todas las cepas de una especie determinada de </a:t>
            </a:r>
            <a:r>
              <a:rPr kumimoji="0" lang="es-ES" sz="1333" b="0" i="0" u="none" strike="noStrike" kern="1200" cap="none" spc="0" normalizeH="0" baseline="0" noProof="0" dirty="0" err="1">
                <a:ln>
                  <a:noFill/>
                </a:ln>
                <a:solidFill>
                  <a:srgbClr val="000099"/>
                </a:solidFill>
                <a:effectLst/>
                <a:uLnTx/>
                <a:uFillTx/>
                <a:latin typeface="DM Sans"/>
              </a:rPr>
              <a:t>lactobacilos</a:t>
            </a:r>
            <a:r>
              <a:rPr kumimoji="0" lang="es-ES" sz="1333" b="0" i="0" u="none" strike="noStrike" kern="1200" cap="none" spc="0" normalizeH="0" baseline="0" noProof="0" dirty="0">
                <a:ln>
                  <a:noFill/>
                </a:ln>
                <a:solidFill>
                  <a:srgbClr val="000099"/>
                </a:solidFill>
                <a:effectLst/>
                <a:uLnTx/>
                <a:uFillTx/>
                <a:latin typeface="DM Sans"/>
              </a:rPr>
              <a:t> tienen el mismo potencial </a:t>
            </a:r>
            <a:r>
              <a:rPr kumimoji="0" lang="es-ES" sz="1333" b="0" i="0" u="none" strike="noStrike" kern="1200" cap="none" spc="0" normalizeH="0" baseline="0" noProof="0" dirty="0" err="1">
                <a:ln>
                  <a:noFill/>
                </a:ln>
                <a:solidFill>
                  <a:srgbClr val="000099"/>
                </a:solidFill>
                <a:effectLst/>
                <a:uLnTx/>
                <a:uFillTx/>
                <a:latin typeface="DM Sans"/>
              </a:rPr>
              <a:t>probiótico</a:t>
            </a:r>
            <a:r>
              <a:rPr kumimoji="0" lang="es-ES" sz="1333" b="0" i="0" u="none" strike="noStrike" kern="1200" cap="none" spc="0" normalizeH="0" baseline="0" noProof="0" dirty="0">
                <a:ln>
                  <a:noFill/>
                </a:ln>
                <a:solidFill>
                  <a:srgbClr val="000099"/>
                </a:solidFill>
                <a:effectLst/>
                <a:uLnTx/>
                <a:uFillTx/>
                <a:latin typeface="DM Sans"/>
              </a:rPr>
              <a:t> para preservar la salud del aparato genitourinario femenino. Las cepas de </a:t>
            </a:r>
            <a:r>
              <a:rPr kumimoji="0" lang="es-ES" sz="1333" b="0" i="0" u="none" strike="noStrike" kern="1200" cap="none" spc="0" normalizeH="0" baseline="0" noProof="0" dirty="0" err="1">
                <a:ln>
                  <a:noFill/>
                </a:ln>
                <a:solidFill>
                  <a:srgbClr val="000099"/>
                </a:solidFill>
                <a:effectLst/>
                <a:uLnTx/>
                <a:uFillTx/>
                <a:latin typeface="DM Sans"/>
              </a:rPr>
              <a:t>Donnaplus</a:t>
            </a:r>
            <a:r>
              <a:rPr kumimoji="0" lang="es-ES" sz="1333" b="0" i="0" u="none" strike="noStrike" kern="1200" cap="none" spc="0" normalizeH="0" baseline="0" noProof="0" dirty="0">
                <a:ln>
                  <a:noFill/>
                </a:ln>
                <a:solidFill>
                  <a:srgbClr val="000099"/>
                </a:solidFill>
                <a:effectLst/>
                <a:uLnTx/>
                <a:uFillTx/>
                <a:latin typeface="DM Sans"/>
              </a:rPr>
              <a:t> Flora íntima están validadas clínicamente y representan las especies predominantes de </a:t>
            </a:r>
            <a:r>
              <a:rPr kumimoji="0" lang="es-ES" sz="1333" b="0" i="0" u="none" strike="noStrike" kern="1200" cap="none" spc="0" normalizeH="0" baseline="0" noProof="0" dirty="0" err="1">
                <a:ln>
                  <a:noFill/>
                </a:ln>
                <a:solidFill>
                  <a:srgbClr val="000099"/>
                </a:solidFill>
                <a:effectLst/>
                <a:uLnTx/>
                <a:uFillTx/>
                <a:latin typeface="DM Sans"/>
              </a:rPr>
              <a:t>lactobacilos</a:t>
            </a:r>
            <a:r>
              <a:rPr kumimoji="0" lang="es-ES" sz="1333" b="0" i="0" u="none" strike="noStrike" kern="1200" cap="none" spc="0" normalizeH="0" baseline="0" noProof="0" dirty="0">
                <a:ln>
                  <a:noFill/>
                </a:ln>
                <a:solidFill>
                  <a:srgbClr val="000099"/>
                </a:solidFill>
                <a:effectLst/>
                <a:uLnTx/>
                <a:uFillTx/>
                <a:latin typeface="DM Sans"/>
              </a:rPr>
              <a:t> vaginales en mujeres sanas.</a:t>
            </a:r>
          </a:p>
          <a:p>
            <a:pPr marL="0" marR="0" lvl="0" indent="0" algn="l" defTabSz="1218960" rtl="0" eaLnBrk="1" fontAlgn="auto" latinLnBrk="0" hangingPunct="1">
              <a:lnSpc>
                <a:spcPct val="100000"/>
              </a:lnSpc>
              <a:spcBef>
                <a:spcPts val="800"/>
              </a:spcBef>
              <a:spcAft>
                <a:spcPts val="0"/>
              </a:spcAft>
              <a:buClrTx/>
              <a:buSzTx/>
              <a:buFontTx/>
              <a:buNone/>
              <a:tabLst/>
              <a:defRPr/>
            </a:pPr>
            <a:r>
              <a:rPr kumimoji="0" lang="es-ES" sz="1333" b="0" i="0" u="none" strike="noStrike" kern="1200" cap="none" spc="0" normalizeH="0" baseline="0" noProof="0" dirty="0">
                <a:ln>
                  <a:noFill/>
                </a:ln>
                <a:solidFill>
                  <a:srgbClr val="000099"/>
                </a:solidFill>
                <a:effectLst/>
                <a:uLnTx/>
                <a:uFillTx/>
                <a:latin typeface="DM Sans"/>
              </a:rPr>
              <a:t>2.    La </a:t>
            </a:r>
            <a:r>
              <a:rPr kumimoji="0" lang="es-ES" sz="1333" b="0" i="0" u="none" strike="noStrike" kern="1200" cap="none" spc="0" normalizeH="0" baseline="0" noProof="0" dirty="0" err="1">
                <a:ln>
                  <a:noFill/>
                </a:ln>
                <a:solidFill>
                  <a:srgbClr val="000099"/>
                </a:solidFill>
                <a:effectLst/>
                <a:uLnTx/>
                <a:uFillTx/>
                <a:latin typeface="DM Sans"/>
              </a:rPr>
              <a:t>suplementación</a:t>
            </a:r>
            <a:r>
              <a:rPr kumimoji="0" lang="es-ES" sz="1333" b="0" i="0" u="none" strike="noStrike" kern="1200" cap="none" spc="0" normalizeH="0" baseline="0" noProof="0" dirty="0">
                <a:ln>
                  <a:noFill/>
                </a:ln>
                <a:solidFill>
                  <a:srgbClr val="000099"/>
                </a:solidFill>
                <a:effectLst/>
                <a:uLnTx/>
                <a:uFillTx/>
                <a:latin typeface="DM Sans"/>
              </a:rPr>
              <a:t> oral con nuestra cepas (</a:t>
            </a:r>
            <a:r>
              <a:rPr kumimoji="0" lang="es-ES" sz="1333" b="0" i="1" u="none" strike="noStrike" kern="1200" cap="none" spc="0" normalizeH="0" baseline="0" noProof="0" dirty="0">
                <a:ln>
                  <a:noFill/>
                </a:ln>
                <a:solidFill>
                  <a:srgbClr val="000099"/>
                </a:solidFill>
                <a:effectLst/>
                <a:uLnTx/>
                <a:uFillTx/>
                <a:latin typeface="DM Sans"/>
              </a:rPr>
              <a:t>L. </a:t>
            </a:r>
            <a:r>
              <a:rPr kumimoji="0" lang="es-ES" sz="1333" b="0" i="1" u="none" strike="noStrike" kern="1200" cap="none" spc="0" normalizeH="0" baseline="0" noProof="0" dirty="0" err="1">
                <a:ln>
                  <a:noFill/>
                </a:ln>
                <a:solidFill>
                  <a:srgbClr val="000099"/>
                </a:solidFill>
                <a:effectLst/>
                <a:uLnTx/>
                <a:uFillTx/>
                <a:latin typeface="DM Sans"/>
              </a:rPr>
              <a:t>Crispatus</a:t>
            </a:r>
            <a:r>
              <a:rPr kumimoji="0" lang="es-ES" sz="1333" b="0" i="1" u="none" strike="noStrike" kern="1200" cap="none" spc="0" normalizeH="0" baseline="0" noProof="0" dirty="0">
                <a:ln>
                  <a:noFill/>
                </a:ln>
                <a:solidFill>
                  <a:srgbClr val="000099"/>
                </a:solidFill>
                <a:effectLst/>
                <a:uLnTx/>
                <a:uFillTx/>
                <a:latin typeface="DM Sans"/>
              </a:rPr>
              <a:t>, L. </a:t>
            </a:r>
            <a:r>
              <a:rPr kumimoji="0" lang="es-ES" sz="1333" b="0" i="1" u="none" strike="noStrike" kern="1200" cap="none" spc="0" normalizeH="0" baseline="0" noProof="0" dirty="0" err="1">
                <a:ln>
                  <a:noFill/>
                </a:ln>
                <a:solidFill>
                  <a:srgbClr val="000099"/>
                </a:solidFill>
                <a:effectLst/>
                <a:uLnTx/>
                <a:uFillTx/>
                <a:latin typeface="DM Sans"/>
              </a:rPr>
              <a:t>Gasseri</a:t>
            </a:r>
            <a:r>
              <a:rPr kumimoji="0" lang="es-ES" sz="1333" b="0" i="1" u="none" strike="noStrike" kern="1200" cap="none" spc="0" normalizeH="0" baseline="0" noProof="0" dirty="0">
                <a:ln>
                  <a:noFill/>
                </a:ln>
                <a:solidFill>
                  <a:srgbClr val="000099"/>
                </a:solidFill>
                <a:effectLst/>
                <a:uLnTx/>
                <a:uFillTx/>
                <a:latin typeface="DM Sans"/>
              </a:rPr>
              <a:t>, L. </a:t>
            </a:r>
            <a:r>
              <a:rPr kumimoji="0" lang="es-ES" sz="1333" b="0" i="1" u="none" strike="noStrike" kern="1200" cap="none" spc="0" normalizeH="0" baseline="0" noProof="0" dirty="0" err="1">
                <a:ln>
                  <a:noFill/>
                </a:ln>
                <a:solidFill>
                  <a:srgbClr val="000099"/>
                </a:solidFill>
                <a:effectLst/>
                <a:uLnTx/>
                <a:uFillTx/>
                <a:latin typeface="DM Sans"/>
              </a:rPr>
              <a:t>Jensenii</a:t>
            </a:r>
            <a:r>
              <a:rPr kumimoji="0" lang="es-ES" sz="1333" b="0" i="1" u="none" strike="noStrike" kern="1200" cap="none" spc="0" normalizeH="0" baseline="0" noProof="0" dirty="0">
                <a:ln>
                  <a:noFill/>
                </a:ln>
                <a:solidFill>
                  <a:srgbClr val="000099"/>
                </a:solidFill>
                <a:effectLst/>
                <a:uLnTx/>
                <a:uFillTx/>
                <a:latin typeface="DM Sans"/>
              </a:rPr>
              <a:t>, L. </a:t>
            </a:r>
            <a:r>
              <a:rPr kumimoji="0" lang="es-ES" sz="1333" b="0" i="1" u="none" strike="noStrike" kern="1200" cap="none" spc="0" normalizeH="0" baseline="0" noProof="0" dirty="0" err="1">
                <a:ln>
                  <a:noFill/>
                </a:ln>
                <a:solidFill>
                  <a:srgbClr val="000099"/>
                </a:solidFill>
                <a:effectLst/>
                <a:uLnTx/>
                <a:uFillTx/>
                <a:latin typeface="DM Sans"/>
              </a:rPr>
              <a:t>Rhamnosus</a:t>
            </a:r>
            <a:r>
              <a:rPr kumimoji="0" lang="es-ES" sz="1333" b="0" i="0" u="none" strike="noStrike" kern="1200" cap="none" spc="0" normalizeH="0" baseline="0" noProof="0" dirty="0">
                <a:ln>
                  <a:noFill/>
                </a:ln>
                <a:solidFill>
                  <a:srgbClr val="000099"/>
                </a:solidFill>
                <a:effectLst/>
                <a:uLnTx/>
                <a:uFillTx/>
                <a:latin typeface="DM Sans"/>
              </a:rPr>
              <a:t>) actualmente goza de un reconocimiento creciente en la práctica clínica como tratamiento para ayudar a restablecer y mantener el equilibrio de la </a:t>
            </a:r>
            <a:r>
              <a:rPr kumimoji="0" lang="es-ES" sz="1333" b="0" i="0" u="none" strike="noStrike" kern="1200" cap="none" spc="0" normalizeH="0" baseline="0" noProof="0" dirty="0" err="1">
                <a:ln>
                  <a:noFill/>
                </a:ln>
                <a:solidFill>
                  <a:srgbClr val="000099"/>
                </a:solidFill>
                <a:effectLst/>
                <a:uLnTx/>
                <a:uFillTx/>
                <a:latin typeface="DM Sans"/>
              </a:rPr>
              <a:t>microbiota</a:t>
            </a:r>
            <a:r>
              <a:rPr kumimoji="0" lang="es-ES" sz="1333" b="0" i="0" u="none" strike="noStrike" kern="1200" cap="none" spc="0" normalizeH="0" baseline="0" noProof="0" dirty="0">
                <a:ln>
                  <a:noFill/>
                </a:ln>
                <a:solidFill>
                  <a:srgbClr val="000099"/>
                </a:solidFill>
                <a:effectLst/>
                <a:uLnTx/>
                <a:uFillTx/>
                <a:latin typeface="DM Sans"/>
              </a:rPr>
              <a:t> vaginal.</a:t>
            </a:r>
          </a:p>
          <a:p>
            <a:pPr marL="0" marR="0" lvl="0" indent="0" algn="l" defTabSz="1218960" rtl="0" eaLnBrk="1" fontAlgn="auto" latinLnBrk="0" hangingPunct="1">
              <a:lnSpc>
                <a:spcPct val="100000"/>
              </a:lnSpc>
              <a:spcBef>
                <a:spcPts val="800"/>
              </a:spcBef>
              <a:spcAft>
                <a:spcPts val="0"/>
              </a:spcAft>
              <a:buClrTx/>
              <a:buSzTx/>
              <a:buFontTx/>
              <a:buNone/>
              <a:tabLst/>
              <a:defRPr/>
            </a:pPr>
            <a:r>
              <a:rPr kumimoji="0" lang="es-ES" sz="1333" b="0" i="0" u="none" strike="noStrike" kern="1200" cap="none" spc="0" normalizeH="0" baseline="0" noProof="0" dirty="0">
                <a:ln>
                  <a:noFill/>
                </a:ln>
                <a:solidFill>
                  <a:srgbClr val="000099"/>
                </a:solidFill>
                <a:effectLst/>
                <a:uLnTx/>
                <a:uFillTx/>
                <a:latin typeface="DM Sans"/>
              </a:rPr>
              <a:t>3.    La </a:t>
            </a:r>
            <a:r>
              <a:rPr kumimoji="0" lang="es-ES" sz="1333" b="0" i="0" u="none" strike="noStrike" kern="1200" cap="none" spc="0" normalizeH="0" baseline="0" noProof="0" dirty="0" err="1">
                <a:ln>
                  <a:noFill/>
                </a:ln>
                <a:solidFill>
                  <a:srgbClr val="000099"/>
                </a:solidFill>
                <a:effectLst/>
                <a:uLnTx/>
                <a:uFillTx/>
                <a:latin typeface="DM Sans"/>
              </a:rPr>
              <a:t>suplementación</a:t>
            </a:r>
            <a:r>
              <a:rPr kumimoji="0" lang="es-ES" sz="1333" b="0" i="0" u="none" strike="noStrike" kern="1200" cap="none" spc="0" normalizeH="0" baseline="0" noProof="0" dirty="0">
                <a:ln>
                  <a:noFill/>
                </a:ln>
                <a:solidFill>
                  <a:srgbClr val="000099"/>
                </a:solidFill>
                <a:effectLst/>
                <a:uLnTx/>
                <a:uFillTx/>
                <a:latin typeface="DM Sans"/>
              </a:rPr>
              <a:t> profiláctica con </a:t>
            </a:r>
            <a:r>
              <a:rPr kumimoji="0" lang="es-ES" sz="1333" b="0" i="0" u="none" strike="noStrike" kern="1200" cap="none" spc="0" normalizeH="0" baseline="0" noProof="0" dirty="0" err="1">
                <a:ln>
                  <a:noFill/>
                </a:ln>
                <a:solidFill>
                  <a:srgbClr val="000099"/>
                </a:solidFill>
                <a:effectLst/>
                <a:uLnTx/>
                <a:uFillTx/>
                <a:latin typeface="DM Sans"/>
              </a:rPr>
              <a:t>probióticos</a:t>
            </a:r>
            <a:r>
              <a:rPr kumimoji="0" lang="es-ES" sz="1333" b="0" i="0" u="none" strike="noStrike" kern="1200" cap="none" spc="0" normalizeH="0" baseline="0" noProof="0" dirty="0">
                <a:ln>
                  <a:noFill/>
                </a:ln>
                <a:solidFill>
                  <a:srgbClr val="000099"/>
                </a:solidFill>
                <a:effectLst/>
                <a:uLnTx/>
                <a:uFillTx/>
                <a:latin typeface="DM Sans"/>
              </a:rPr>
              <a:t> se ha asociado a un menor riesgo de resultados </a:t>
            </a:r>
            <a:r>
              <a:rPr kumimoji="0" lang="es-ES" sz="1333" b="0" i="0" u="none" strike="noStrike" kern="1200" cap="none" spc="0" normalizeH="0" baseline="0" noProof="0" dirty="0" err="1">
                <a:ln>
                  <a:noFill/>
                </a:ln>
                <a:solidFill>
                  <a:srgbClr val="000099"/>
                </a:solidFill>
                <a:effectLst/>
                <a:uLnTx/>
                <a:uFillTx/>
                <a:latin typeface="DM Sans"/>
              </a:rPr>
              <a:t>obstetricos</a:t>
            </a:r>
            <a:r>
              <a:rPr kumimoji="0" lang="es-ES" sz="1333" b="0" i="0" u="none" strike="noStrike" kern="1200" cap="none" spc="0" normalizeH="0" baseline="0" noProof="0" dirty="0">
                <a:ln>
                  <a:noFill/>
                </a:ln>
                <a:solidFill>
                  <a:srgbClr val="000099"/>
                </a:solidFill>
                <a:effectLst/>
                <a:uLnTx/>
                <a:uFillTx/>
                <a:latin typeface="DM Sans"/>
              </a:rPr>
              <a:t> adversos asociados a la </a:t>
            </a:r>
            <a:r>
              <a:rPr kumimoji="0" lang="es-ES" sz="1333" b="0" i="0" u="none" strike="noStrike" kern="1200" cap="none" spc="0" normalizeH="0" baseline="0" noProof="0" dirty="0" err="1">
                <a:ln>
                  <a:noFill/>
                </a:ln>
                <a:solidFill>
                  <a:srgbClr val="000099"/>
                </a:solidFill>
                <a:effectLst/>
                <a:uLnTx/>
                <a:uFillTx/>
                <a:latin typeface="DM Sans"/>
              </a:rPr>
              <a:t>disbiosis</a:t>
            </a:r>
            <a:r>
              <a:rPr kumimoji="0" lang="es-ES" sz="1333" b="0" i="0" u="none" strike="noStrike" kern="1200" cap="none" spc="0" normalizeH="0" baseline="0" noProof="0" dirty="0">
                <a:ln>
                  <a:noFill/>
                </a:ln>
                <a:solidFill>
                  <a:srgbClr val="000099"/>
                </a:solidFill>
                <a:effectLst/>
                <a:uLnTx/>
                <a:uFillTx/>
                <a:latin typeface="DM Sans"/>
              </a:rPr>
              <a:t> de la </a:t>
            </a:r>
            <a:r>
              <a:rPr kumimoji="0" lang="es-ES" sz="1333" b="0" i="0" u="none" strike="noStrike" kern="1200" cap="none" spc="0" normalizeH="0" baseline="0" noProof="0" dirty="0" err="1">
                <a:ln>
                  <a:noFill/>
                </a:ln>
                <a:solidFill>
                  <a:srgbClr val="000099"/>
                </a:solidFill>
                <a:effectLst/>
                <a:uLnTx/>
                <a:uFillTx/>
                <a:latin typeface="DM Sans"/>
              </a:rPr>
              <a:t>microbiota</a:t>
            </a:r>
            <a:r>
              <a:rPr kumimoji="0" lang="es-ES" sz="1333" b="0" i="0" u="none" strike="noStrike" kern="1200" cap="none" spc="0" normalizeH="0" baseline="0" noProof="0" dirty="0">
                <a:ln>
                  <a:noFill/>
                </a:ln>
                <a:solidFill>
                  <a:srgbClr val="000099"/>
                </a:solidFill>
                <a:effectLst/>
                <a:uLnTx/>
                <a:uFillTx/>
                <a:latin typeface="DM Sans"/>
              </a:rPr>
              <a:t> vaginal en mujeres de riesgo alto (</a:t>
            </a:r>
            <a:r>
              <a:rPr kumimoji="0" lang="es-ES" sz="1333" b="0" i="0" u="none" strike="noStrike" kern="1200" cap="none" spc="0" normalizeH="0" baseline="0" noProof="0" dirty="0" err="1">
                <a:ln>
                  <a:noFill/>
                </a:ln>
                <a:solidFill>
                  <a:srgbClr val="000099"/>
                </a:solidFill>
                <a:effectLst/>
                <a:uLnTx/>
                <a:uFillTx/>
                <a:latin typeface="DM Sans"/>
              </a:rPr>
              <a:t>i.e.</a:t>
            </a:r>
            <a:r>
              <a:rPr kumimoji="0" lang="es-ES" sz="1333" b="0" i="0" u="none" strike="noStrike" kern="1200" cap="none" spc="0" normalizeH="0" baseline="0" noProof="0" dirty="0">
                <a:ln>
                  <a:noFill/>
                </a:ln>
                <a:solidFill>
                  <a:srgbClr val="000099"/>
                </a:solidFill>
                <a:effectLst/>
                <a:uLnTx/>
                <a:uFillTx/>
                <a:latin typeface="DM Sans"/>
              </a:rPr>
              <a:t> insuficiencia placentaria, parto prematuro, limitación del crecimiento fetal, endometritis puerperal) debido a que contribuyen a mantener una </a:t>
            </a:r>
            <a:r>
              <a:rPr kumimoji="0" lang="es-ES" sz="1333" b="0" i="0" u="none" strike="noStrike" kern="1200" cap="none" spc="0" normalizeH="0" baseline="0" noProof="0" dirty="0" err="1">
                <a:ln>
                  <a:noFill/>
                </a:ln>
                <a:solidFill>
                  <a:srgbClr val="000099"/>
                </a:solidFill>
                <a:effectLst/>
                <a:uLnTx/>
                <a:uFillTx/>
                <a:latin typeface="DM Sans"/>
              </a:rPr>
              <a:t>microbiota</a:t>
            </a:r>
            <a:r>
              <a:rPr kumimoji="0" lang="es-ES" sz="1333" b="0" i="0" u="none" strike="noStrike" kern="1200" cap="none" spc="0" normalizeH="0" baseline="0" noProof="0" dirty="0">
                <a:ln>
                  <a:noFill/>
                </a:ln>
                <a:solidFill>
                  <a:srgbClr val="000099"/>
                </a:solidFill>
                <a:effectLst/>
                <a:uLnTx/>
                <a:uFillTx/>
                <a:latin typeface="DM Sans"/>
              </a:rPr>
              <a:t> vaginal abundante en </a:t>
            </a:r>
            <a:r>
              <a:rPr kumimoji="0" lang="es-ES" sz="1333" b="0" i="0" u="none" strike="noStrike" kern="1200" cap="none" spc="0" normalizeH="0" baseline="0" noProof="0" dirty="0" err="1">
                <a:ln>
                  <a:noFill/>
                </a:ln>
                <a:solidFill>
                  <a:srgbClr val="000099"/>
                </a:solidFill>
                <a:effectLst/>
                <a:uLnTx/>
                <a:uFillTx/>
                <a:latin typeface="DM Sans"/>
              </a:rPr>
              <a:t>lactobacilos</a:t>
            </a:r>
            <a:r>
              <a:rPr kumimoji="0" lang="es-ES" sz="1333" b="0" i="0" u="none" strike="noStrike" kern="1200" cap="none" spc="0" normalizeH="0" baseline="0" noProof="0" dirty="0">
                <a:ln>
                  <a:noFill/>
                </a:ln>
                <a:solidFill>
                  <a:srgbClr val="000099"/>
                </a:solidFill>
                <a:effectLst/>
                <a:uLnTx/>
                <a:uFillTx/>
                <a:latin typeface="DM Sans"/>
              </a:rPr>
              <a:t>.</a:t>
            </a:r>
          </a:p>
          <a:p>
            <a:pPr marL="0" marR="0" lvl="0" indent="0" algn="l" defTabSz="1218960" rtl="0" eaLnBrk="1" fontAlgn="auto" latinLnBrk="0" hangingPunct="1">
              <a:lnSpc>
                <a:spcPct val="100000"/>
              </a:lnSpc>
              <a:spcBef>
                <a:spcPts val="800"/>
              </a:spcBef>
              <a:spcAft>
                <a:spcPts val="0"/>
              </a:spcAft>
              <a:buClrTx/>
              <a:buSzTx/>
              <a:buFontTx/>
              <a:buNone/>
              <a:tabLst/>
              <a:defRPr/>
            </a:pPr>
            <a:r>
              <a:rPr kumimoji="0" lang="es-ES" sz="1333" b="0" i="0" u="none" strike="noStrike" kern="1200" cap="none" spc="0" normalizeH="0" baseline="0" noProof="0" dirty="0">
                <a:ln>
                  <a:noFill/>
                </a:ln>
                <a:solidFill>
                  <a:srgbClr val="000099"/>
                </a:solidFill>
                <a:effectLst/>
                <a:uLnTx/>
                <a:uFillTx/>
                <a:latin typeface="DM Sans"/>
              </a:rPr>
              <a:t>4.    La </a:t>
            </a:r>
            <a:r>
              <a:rPr kumimoji="0" lang="es-ES" sz="1333" b="0" i="0" u="none" strike="noStrike" kern="1200" cap="none" spc="0" normalizeH="0" baseline="0" noProof="0" dirty="0" err="1">
                <a:ln>
                  <a:noFill/>
                </a:ln>
                <a:solidFill>
                  <a:srgbClr val="000099"/>
                </a:solidFill>
                <a:effectLst/>
                <a:uLnTx/>
                <a:uFillTx/>
                <a:latin typeface="DM Sans"/>
              </a:rPr>
              <a:t>suplementación</a:t>
            </a:r>
            <a:r>
              <a:rPr kumimoji="0" lang="es-ES" sz="1333" b="0" i="0" u="none" strike="noStrike" kern="1200" cap="none" spc="0" normalizeH="0" baseline="0" noProof="0" dirty="0">
                <a:ln>
                  <a:noFill/>
                </a:ln>
                <a:solidFill>
                  <a:srgbClr val="000099"/>
                </a:solidFill>
                <a:effectLst/>
                <a:uLnTx/>
                <a:uFillTx/>
                <a:latin typeface="DM Sans"/>
              </a:rPr>
              <a:t> oral con </a:t>
            </a:r>
            <a:r>
              <a:rPr kumimoji="0" lang="es-ES" sz="1333" b="0" i="1" u="none" strike="noStrike" kern="1200" cap="none" spc="0" normalizeH="0" baseline="0" noProof="0" dirty="0">
                <a:ln>
                  <a:noFill/>
                </a:ln>
                <a:solidFill>
                  <a:srgbClr val="000099"/>
                </a:solidFill>
                <a:effectLst/>
                <a:uLnTx/>
                <a:uFillTx/>
                <a:latin typeface="DM Sans"/>
              </a:rPr>
              <a:t>L. </a:t>
            </a:r>
            <a:r>
              <a:rPr kumimoji="0" lang="es-ES" sz="1333" b="0" i="1" u="none" strike="noStrike" kern="1200" cap="none" spc="0" normalizeH="0" baseline="0" noProof="0" dirty="0" err="1">
                <a:ln>
                  <a:noFill/>
                </a:ln>
                <a:solidFill>
                  <a:srgbClr val="000099"/>
                </a:solidFill>
                <a:effectLst/>
                <a:uLnTx/>
                <a:uFillTx/>
                <a:latin typeface="DM Sans"/>
              </a:rPr>
              <a:t>Crispatus</a:t>
            </a:r>
            <a:r>
              <a:rPr kumimoji="0" lang="es-ES" sz="1333" b="0" i="1" u="none" strike="noStrike" kern="1200" cap="none" spc="0" normalizeH="0" baseline="0" noProof="0" dirty="0">
                <a:ln>
                  <a:noFill/>
                </a:ln>
                <a:solidFill>
                  <a:srgbClr val="000099"/>
                </a:solidFill>
                <a:effectLst/>
                <a:uLnTx/>
                <a:uFillTx/>
                <a:latin typeface="DM Sans"/>
              </a:rPr>
              <a:t>, L. </a:t>
            </a:r>
            <a:r>
              <a:rPr kumimoji="0" lang="es-ES" sz="1333" b="0" i="1" u="none" strike="noStrike" kern="1200" cap="none" spc="0" normalizeH="0" baseline="0" noProof="0" dirty="0" err="1">
                <a:ln>
                  <a:noFill/>
                </a:ln>
                <a:solidFill>
                  <a:srgbClr val="000099"/>
                </a:solidFill>
                <a:effectLst/>
                <a:uLnTx/>
                <a:uFillTx/>
                <a:latin typeface="DM Sans"/>
              </a:rPr>
              <a:t>Gasseri</a:t>
            </a:r>
            <a:r>
              <a:rPr kumimoji="0" lang="es-ES" sz="1333" b="0" i="1" u="none" strike="noStrike" kern="1200" cap="none" spc="0" normalizeH="0" baseline="0" noProof="0" dirty="0">
                <a:ln>
                  <a:noFill/>
                </a:ln>
                <a:solidFill>
                  <a:srgbClr val="000099"/>
                </a:solidFill>
                <a:effectLst/>
                <a:uLnTx/>
                <a:uFillTx/>
                <a:latin typeface="DM Sans"/>
              </a:rPr>
              <a:t>, L. </a:t>
            </a:r>
            <a:r>
              <a:rPr kumimoji="0" lang="es-ES" sz="1333" b="0" i="1" u="none" strike="noStrike" kern="1200" cap="none" spc="0" normalizeH="0" baseline="0" noProof="0" dirty="0" err="1">
                <a:ln>
                  <a:noFill/>
                </a:ln>
                <a:solidFill>
                  <a:srgbClr val="000099"/>
                </a:solidFill>
                <a:effectLst/>
                <a:uLnTx/>
                <a:uFillTx/>
                <a:latin typeface="DM Sans"/>
              </a:rPr>
              <a:t>Jensenii</a:t>
            </a:r>
            <a:r>
              <a:rPr kumimoji="0" lang="es-ES" sz="1333" b="0" i="1" u="none" strike="noStrike" kern="1200" cap="none" spc="0" normalizeH="0" baseline="0" noProof="0" dirty="0">
                <a:ln>
                  <a:noFill/>
                </a:ln>
                <a:solidFill>
                  <a:srgbClr val="000099"/>
                </a:solidFill>
                <a:effectLst/>
                <a:uLnTx/>
                <a:uFillTx/>
                <a:latin typeface="DM Sans"/>
              </a:rPr>
              <a:t>, L. </a:t>
            </a:r>
            <a:r>
              <a:rPr kumimoji="0" lang="es-ES" sz="1333" b="0" i="1" u="none" strike="noStrike" kern="1200" cap="none" spc="0" normalizeH="0" baseline="0" noProof="0" dirty="0" err="1">
                <a:ln>
                  <a:noFill/>
                </a:ln>
                <a:solidFill>
                  <a:srgbClr val="000099"/>
                </a:solidFill>
                <a:effectLst/>
                <a:uLnTx/>
                <a:uFillTx/>
                <a:latin typeface="DM Sans"/>
              </a:rPr>
              <a:t>Rhamnosus</a:t>
            </a:r>
            <a:r>
              <a:rPr kumimoji="0" lang="es-ES" sz="1333" b="0" i="0" u="none" strike="noStrike" kern="1200" cap="none" spc="0" normalizeH="0" baseline="0" noProof="0" dirty="0">
                <a:ln>
                  <a:noFill/>
                </a:ln>
                <a:solidFill>
                  <a:srgbClr val="000099"/>
                </a:solidFill>
                <a:effectLst/>
                <a:uLnTx/>
                <a:uFillTx/>
                <a:latin typeface="DM Sans"/>
              </a:rPr>
              <a:t>, se presenta como una buena alternativa a la utilización de terapia </a:t>
            </a:r>
            <a:r>
              <a:rPr kumimoji="0" lang="es-ES" sz="1333" b="0" i="0" u="none" strike="noStrike" kern="1200" cap="none" spc="0" normalizeH="0" baseline="0" noProof="0" dirty="0" err="1">
                <a:ln>
                  <a:noFill/>
                </a:ln>
                <a:solidFill>
                  <a:srgbClr val="000099"/>
                </a:solidFill>
                <a:effectLst/>
                <a:uLnTx/>
                <a:uFillTx/>
                <a:latin typeface="DM Sans"/>
              </a:rPr>
              <a:t>estrogenica</a:t>
            </a:r>
            <a:r>
              <a:rPr kumimoji="0" lang="es-ES" sz="1333" b="0" i="0" u="none" strike="noStrike" kern="1200" cap="none" spc="0" normalizeH="0" baseline="0" noProof="0" dirty="0">
                <a:ln>
                  <a:noFill/>
                </a:ln>
                <a:solidFill>
                  <a:srgbClr val="000099"/>
                </a:solidFill>
                <a:effectLst/>
                <a:uLnTx/>
                <a:uFillTx/>
                <a:latin typeface="DM Sans"/>
              </a:rPr>
              <a:t> vaginal en mujeres postmenopáusicas con cáncer de mama y atrofia vaginal.</a:t>
            </a:r>
          </a:p>
        </p:txBody>
      </p:sp>
      <p:sp>
        <p:nvSpPr>
          <p:cNvPr id="8" name="2 CuadroTexto">
            <a:extLst>
              <a:ext uri="{FF2B5EF4-FFF2-40B4-BE49-F238E27FC236}">
                <a16:creationId xmlns:a16="http://schemas.microsoft.com/office/drawing/2014/main" id="{E275528F-8368-4656-8F01-526F2569A8E5}"/>
              </a:ext>
            </a:extLst>
          </p:cNvPr>
          <p:cNvSpPr txBox="1"/>
          <p:nvPr/>
        </p:nvSpPr>
        <p:spPr>
          <a:xfrm>
            <a:off x="983346" y="848774"/>
            <a:ext cx="4533534" cy="67185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4F81BD">
                    <a:lumMod val="75000"/>
                  </a:srgbClr>
                </a:solidFill>
                <a:effectLst/>
                <a:uLnTx/>
                <a:uFillTx/>
                <a:latin typeface="DM Sans"/>
              </a:rPr>
              <a:t>Evidencia científica</a:t>
            </a:r>
          </a:p>
        </p:txBody>
      </p:sp>
    </p:spTree>
    <p:extLst>
      <p:ext uri="{BB962C8B-B14F-4D97-AF65-F5344CB8AC3E}">
        <p14:creationId xmlns:p14="http://schemas.microsoft.com/office/powerpoint/2010/main" val="4115947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D6E4A02-7EDA-5847-BE3F-F0C2879075CA}"/>
              </a:ext>
            </a:extLst>
          </p:cNvPr>
          <p:cNvSpPr txBox="1"/>
          <p:nvPr/>
        </p:nvSpPr>
        <p:spPr>
          <a:xfrm>
            <a:off x="1009340" y="1737892"/>
            <a:ext cx="4500283" cy="1200329"/>
          </a:xfrm>
          <a:prstGeom prst="rect">
            <a:avLst/>
          </a:prstGeom>
          <a:noFill/>
        </p:spPr>
        <p:txBody>
          <a:bodyPr wrap="square" rtlCol="0">
            <a:spAutoFit/>
          </a:bodyPr>
          <a:lstStyle/>
          <a:p>
            <a:pPr algn="just"/>
            <a:r>
              <a:rPr lang="es-ES" sz="3600" dirty="0">
                <a:solidFill>
                  <a:schemeClr val="bg1"/>
                </a:solidFill>
                <a:latin typeface="DM Sans" pitchFamily="2" charset="77"/>
                <a:ea typeface="Rounded Mplus 1c" panose="020B0502020203020207" pitchFamily="34" charset="-128"/>
                <a:cs typeface="Rounded Mplus 1c" panose="020B0502020203020207" pitchFamily="34" charset="-128"/>
              </a:rPr>
              <a:t>El poder </a:t>
            </a:r>
          </a:p>
          <a:p>
            <a:pPr algn="just"/>
            <a:r>
              <a:rPr lang="es-ES" sz="3600" dirty="0">
                <a:solidFill>
                  <a:schemeClr val="bg1"/>
                </a:solidFill>
                <a:latin typeface="DM Sans" pitchFamily="2" charset="77"/>
                <a:ea typeface="Rounded Mplus 1c" panose="020B0502020203020207" pitchFamily="34" charset="-128"/>
                <a:cs typeface="Rounded Mplus 1c" panose="020B0502020203020207" pitchFamily="34" charset="-128"/>
              </a:rPr>
              <a:t>de la</a:t>
            </a:r>
          </a:p>
        </p:txBody>
      </p:sp>
      <p:sp>
        <p:nvSpPr>
          <p:cNvPr id="3" name="CuadroTexto 2">
            <a:extLst>
              <a:ext uri="{FF2B5EF4-FFF2-40B4-BE49-F238E27FC236}">
                <a16:creationId xmlns:a16="http://schemas.microsoft.com/office/drawing/2014/main" id="{C5FD22D7-66D6-1F44-B7C4-C5C530C4BAFB}"/>
              </a:ext>
            </a:extLst>
          </p:cNvPr>
          <p:cNvSpPr txBox="1"/>
          <p:nvPr/>
        </p:nvSpPr>
        <p:spPr>
          <a:xfrm>
            <a:off x="1033361" y="2846803"/>
            <a:ext cx="12487152" cy="1323439"/>
          </a:xfrm>
          <a:prstGeom prst="rect">
            <a:avLst/>
          </a:prstGeom>
          <a:noFill/>
        </p:spPr>
        <p:txBody>
          <a:bodyPr wrap="square" rtlCol="0">
            <a:spAutoFit/>
          </a:bodyPr>
          <a:lstStyle/>
          <a:p>
            <a:r>
              <a:rPr lang="es-ES" sz="8000" dirty="0">
                <a:solidFill>
                  <a:schemeClr val="bg1"/>
                </a:solidFill>
                <a:latin typeface="DM Sans" pitchFamily="2" charset="77"/>
                <a:ea typeface="Rounded Mplus 1c" panose="020B0502020203020207" pitchFamily="34" charset="-128"/>
                <a:cs typeface="Rounded Mplus 1c" panose="020B0502020203020207" pitchFamily="34" charset="-128"/>
              </a:rPr>
              <a:t>FORMACI</a:t>
            </a:r>
          </a:p>
        </p:txBody>
      </p:sp>
      <p:pic>
        <p:nvPicPr>
          <p:cNvPr id="5" name="Imagen 4">
            <a:extLst>
              <a:ext uri="{FF2B5EF4-FFF2-40B4-BE49-F238E27FC236}">
                <a16:creationId xmlns:a16="http://schemas.microsoft.com/office/drawing/2014/main" id="{74AA1140-576D-B543-90BC-054A8B15D294}"/>
              </a:ext>
            </a:extLst>
          </p:cNvPr>
          <p:cNvPicPr>
            <a:picLocks noChangeAspect="1"/>
          </p:cNvPicPr>
          <p:nvPr/>
        </p:nvPicPr>
        <p:blipFill>
          <a:blip r:embed="rId2"/>
          <a:stretch>
            <a:fillRect/>
          </a:stretch>
        </p:blipFill>
        <p:spPr>
          <a:xfrm>
            <a:off x="5430188" y="2967339"/>
            <a:ext cx="1541350" cy="878715"/>
          </a:xfrm>
          <a:prstGeom prst="rect">
            <a:avLst/>
          </a:prstGeom>
        </p:spPr>
      </p:pic>
    </p:spTree>
    <p:extLst>
      <p:ext uri="{BB962C8B-B14F-4D97-AF65-F5344CB8AC3E}">
        <p14:creationId xmlns:p14="http://schemas.microsoft.com/office/powerpoint/2010/main" val="5228325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a:xfrm>
            <a:off x="8737600" y="6356368"/>
            <a:ext cx="2844800" cy="365125"/>
          </a:xfrm>
          <a:prstGeom prst="rect">
            <a:avLst/>
          </a:prstGeom>
        </p:spPr>
        <p:txBody>
          <a:bodyPr vert="horz" lIns="91426" tIns="45713" rIns="91426" bIns="45713" rtlCol="0" anchor="ctr"/>
          <a:lstStyle>
            <a:defPPr>
              <a:defRPr lang="es-E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218960" rtl="0" eaLnBrk="1" fontAlgn="auto" latinLnBrk="0" hangingPunct="1">
              <a:lnSpc>
                <a:spcPct val="100000"/>
              </a:lnSpc>
              <a:spcBef>
                <a:spcPts val="0"/>
              </a:spcBef>
              <a:spcAft>
                <a:spcPts val="0"/>
              </a:spcAft>
              <a:buClrTx/>
              <a:buSzTx/>
              <a:buFontTx/>
              <a:buNone/>
              <a:tabLst/>
              <a:defRPr/>
            </a:pPr>
            <a:fld id="{32189497-ADBE-4219-974D-18071515EEB1}" type="slidenum">
              <a:rPr lang="es-ES" smtClean="0"/>
              <a:pPr marL="0" marR="0" lvl="0" indent="0" algn="r" defTabSz="1218960" rtl="0" eaLnBrk="1" fontAlgn="auto" latinLnBrk="0" hangingPunct="1">
                <a:lnSpc>
                  <a:spcPct val="100000"/>
                </a:lnSpc>
                <a:spcBef>
                  <a:spcPts val="0"/>
                </a:spcBef>
                <a:spcAft>
                  <a:spcPts val="0"/>
                </a:spcAft>
                <a:buClrTx/>
                <a:buSzTx/>
                <a:buFontTx/>
                <a:buNone/>
                <a:tabLst/>
                <a:defRPr/>
              </a:pPr>
              <a:t>20</a:t>
            </a:fld>
            <a:endParaRPr kumimoji="0" lang="es-E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CuadroTexto"/>
          <p:cNvSpPr txBox="1"/>
          <p:nvPr/>
        </p:nvSpPr>
        <p:spPr>
          <a:xfrm>
            <a:off x="406814" y="940820"/>
            <a:ext cx="8928992" cy="861756"/>
          </a:xfrm>
          <a:prstGeom prst="rect">
            <a:avLst/>
          </a:prstGeom>
          <a:noFill/>
        </p:spPr>
        <p:txBody>
          <a:bodyPr wrap="square" lIns="121901" tIns="60951" rIns="121901" bIns="60951" rtlCol="0">
            <a:spAutoFit/>
          </a:bodyPr>
          <a:lstStyle/>
          <a:p>
            <a:pPr marL="0" marR="0" lvl="0" indent="0" algn="just" defTabSz="1218960" rtl="0" eaLnBrk="1" fontAlgn="auto" latinLnBrk="0" hangingPunct="1">
              <a:lnSpc>
                <a:spcPct val="100000"/>
              </a:lnSpc>
              <a:spcBef>
                <a:spcPts val="0"/>
              </a:spcBef>
              <a:spcAft>
                <a:spcPts val="0"/>
              </a:spcAft>
              <a:buClrTx/>
              <a:buSzTx/>
              <a:buFontTx/>
              <a:buNone/>
              <a:tabLst/>
              <a:defRPr/>
            </a:pPr>
            <a:r>
              <a:rPr kumimoji="0" lang="es-ES" sz="2667" b="1" i="0" u="none" strike="noStrike" kern="1200" cap="none" spc="0" normalizeH="0" baseline="0" noProof="0" dirty="0">
                <a:ln>
                  <a:noFill/>
                </a:ln>
                <a:solidFill>
                  <a:srgbClr val="000099"/>
                </a:solidFill>
                <a:effectLst/>
                <a:uLnTx/>
                <a:uFillTx/>
                <a:latin typeface="DM Sans"/>
              </a:rPr>
              <a:t>EVIDENCIA CIENTÍFICA:</a:t>
            </a:r>
          </a:p>
          <a:p>
            <a:pPr marL="0" marR="0" lvl="0" indent="0" algn="just" defTabSz="1218960" rtl="0" eaLnBrk="1" fontAlgn="auto" latinLnBrk="0" hangingPunct="1">
              <a:lnSpc>
                <a:spcPct val="100000"/>
              </a:lnSpc>
              <a:spcBef>
                <a:spcPts val="0"/>
              </a:spcBef>
              <a:spcAft>
                <a:spcPts val="0"/>
              </a:spcAft>
              <a:buClrTx/>
              <a:buSzTx/>
              <a:buFontTx/>
              <a:buNone/>
              <a:tabLst/>
              <a:defRPr/>
            </a:pPr>
            <a:r>
              <a:rPr kumimoji="0" lang="es-ES" sz="2133" b="0" i="0" u="none" strike="noStrike" kern="1200" cap="none" spc="0" normalizeH="0" baseline="0" noProof="0" dirty="0">
                <a:ln>
                  <a:noFill/>
                </a:ln>
                <a:solidFill>
                  <a:srgbClr val="000099"/>
                </a:solidFill>
                <a:effectLst/>
                <a:uLnTx/>
                <a:uFillTx/>
                <a:latin typeface="DM Sans"/>
              </a:rPr>
              <a:t>Eficacia del producto desarrollado mediante ensayos clínicos</a:t>
            </a:r>
          </a:p>
        </p:txBody>
      </p:sp>
      <p:pic>
        <p:nvPicPr>
          <p:cNvPr id="80897" name="Picture 1"/>
          <p:cNvPicPr>
            <a:picLocks noChangeAspect="1" noChangeArrowheads="1"/>
          </p:cNvPicPr>
          <p:nvPr/>
        </p:nvPicPr>
        <p:blipFill>
          <a:blip r:embed="rId2" cstate="print"/>
          <a:srcRect t="30150" r="5801" b="8951"/>
          <a:stretch>
            <a:fillRect/>
          </a:stretch>
        </p:blipFill>
        <p:spPr bwMode="auto">
          <a:xfrm>
            <a:off x="311696" y="1918189"/>
            <a:ext cx="11568608" cy="4206952"/>
          </a:xfrm>
          <a:prstGeom prst="rect">
            <a:avLst/>
          </a:prstGeom>
          <a:noFill/>
          <a:ln w="9525">
            <a:noFill/>
            <a:miter lim="800000"/>
            <a:headEnd/>
            <a:tailEnd/>
          </a:ln>
        </p:spPr>
      </p:pic>
    </p:spTree>
    <p:extLst>
      <p:ext uri="{BB962C8B-B14F-4D97-AF65-F5344CB8AC3E}">
        <p14:creationId xmlns:p14="http://schemas.microsoft.com/office/powerpoint/2010/main" val="7722632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a:xfrm>
            <a:off x="8737600" y="6356368"/>
            <a:ext cx="2844800" cy="365125"/>
          </a:xfrm>
          <a:prstGeom prst="rect">
            <a:avLst/>
          </a:prstGeom>
        </p:spPr>
        <p:txBody>
          <a:bodyPr vert="horz" lIns="91426" tIns="45713" rIns="91426" bIns="45713" rtlCol="0" anchor="ctr"/>
          <a:lstStyle>
            <a:defPPr>
              <a:defRPr lang="es-E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218960" rtl="0" eaLnBrk="1" fontAlgn="auto" latinLnBrk="0" hangingPunct="1">
              <a:lnSpc>
                <a:spcPct val="100000"/>
              </a:lnSpc>
              <a:spcBef>
                <a:spcPts val="0"/>
              </a:spcBef>
              <a:spcAft>
                <a:spcPts val="0"/>
              </a:spcAft>
              <a:buClrTx/>
              <a:buSzTx/>
              <a:buFontTx/>
              <a:buNone/>
              <a:tabLst/>
              <a:defRPr/>
            </a:pPr>
            <a:fld id="{32189497-ADBE-4219-974D-18071515EEB1}" type="slidenum">
              <a:rPr lang="es-ES" smtClean="0"/>
              <a:pPr marL="0" marR="0" lvl="0" indent="0" algn="r" defTabSz="1218960" rtl="0" eaLnBrk="1" fontAlgn="auto" latinLnBrk="0" hangingPunct="1">
                <a:lnSpc>
                  <a:spcPct val="100000"/>
                </a:lnSpc>
                <a:spcBef>
                  <a:spcPts val="0"/>
                </a:spcBef>
                <a:spcAft>
                  <a:spcPts val="0"/>
                </a:spcAft>
                <a:buClrTx/>
                <a:buSzTx/>
                <a:buFontTx/>
                <a:buNone/>
                <a:tabLst/>
                <a:defRPr/>
              </a:pPr>
              <a:t>21</a:t>
            </a:fld>
            <a:endParaRPr kumimoji="0" lang="es-E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CuadroTexto"/>
          <p:cNvSpPr txBox="1"/>
          <p:nvPr/>
        </p:nvSpPr>
        <p:spPr>
          <a:xfrm>
            <a:off x="457280" y="637994"/>
            <a:ext cx="5472608" cy="533526"/>
          </a:xfrm>
          <a:prstGeom prst="rect">
            <a:avLst/>
          </a:prstGeom>
          <a:noFill/>
        </p:spPr>
        <p:txBody>
          <a:bodyPr wrap="square" lIns="121901" tIns="60951" rIns="121901" bIns="60951" rtlCol="0">
            <a:spAutoFit/>
          </a:bodyPr>
          <a:lstStyle/>
          <a:p>
            <a:pPr marL="0" marR="0" lvl="0" indent="0" algn="just" defTabSz="1218960" rtl="0" eaLnBrk="1" fontAlgn="auto" latinLnBrk="0" hangingPunct="1">
              <a:lnSpc>
                <a:spcPct val="100000"/>
              </a:lnSpc>
              <a:spcBef>
                <a:spcPts val="0"/>
              </a:spcBef>
              <a:spcAft>
                <a:spcPts val="0"/>
              </a:spcAft>
              <a:buClrTx/>
              <a:buSzTx/>
              <a:buFontTx/>
              <a:buNone/>
              <a:tabLst/>
              <a:defRPr/>
            </a:pPr>
            <a:r>
              <a:rPr kumimoji="0" lang="es-ES" sz="2667" b="1" i="0" u="none" strike="noStrike" kern="1200" cap="none" spc="0" normalizeH="0" baseline="0" noProof="0" dirty="0">
                <a:ln>
                  <a:noFill/>
                </a:ln>
                <a:solidFill>
                  <a:srgbClr val="000099"/>
                </a:solidFill>
                <a:effectLst/>
                <a:uLnTx/>
                <a:uFillTx/>
                <a:latin typeface="Calibri"/>
                <a:ea typeface="+mn-ea"/>
                <a:cs typeface="+mn-cs"/>
              </a:rPr>
              <a:t>EVIDENCIA CIENTÍFICA:</a:t>
            </a:r>
          </a:p>
        </p:txBody>
      </p:sp>
      <p:pic>
        <p:nvPicPr>
          <p:cNvPr id="5" name="Picture 4"/>
          <p:cNvPicPr>
            <a:picLocks noChangeAspect="1" noChangeArrowheads="1"/>
          </p:cNvPicPr>
          <p:nvPr/>
        </p:nvPicPr>
        <p:blipFill>
          <a:blip r:embed="rId2" cstate="print"/>
          <a:srcRect l="6618" t="16737" r="4655" b="16364"/>
          <a:stretch>
            <a:fillRect/>
          </a:stretch>
        </p:blipFill>
        <p:spPr bwMode="auto">
          <a:xfrm>
            <a:off x="5337204" y="617963"/>
            <a:ext cx="4381431" cy="1761249"/>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l="8192" t="31677" r="48116" b="13031"/>
          <a:stretch>
            <a:fillRect/>
          </a:stretch>
        </p:blipFill>
        <p:spPr bwMode="auto">
          <a:xfrm>
            <a:off x="623393" y="1775345"/>
            <a:ext cx="3963066" cy="2438594"/>
          </a:xfrm>
          <a:prstGeom prst="rect">
            <a:avLst/>
          </a:prstGeom>
          <a:noFill/>
          <a:ln w="9525">
            <a:noFill/>
            <a:miter lim="800000"/>
            <a:headEnd/>
            <a:tailEnd/>
          </a:ln>
        </p:spPr>
      </p:pic>
      <p:pic>
        <p:nvPicPr>
          <p:cNvPr id="9" name="Picture 2"/>
          <p:cNvPicPr>
            <a:picLocks noChangeAspect="1" noChangeArrowheads="1"/>
          </p:cNvPicPr>
          <p:nvPr/>
        </p:nvPicPr>
        <p:blipFill>
          <a:blip r:embed="rId4" cstate="print"/>
          <a:srcRect l="16572" t="24276" r="19069" b="21422"/>
          <a:stretch>
            <a:fillRect/>
          </a:stretch>
        </p:blipFill>
        <p:spPr bwMode="auto">
          <a:xfrm>
            <a:off x="4463818" y="2616513"/>
            <a:ext cx="7337023" cy="3525620"/>
          </a:xfrm>
          <a:prstGeom prst="rect">
            <a:avLst/>
          </a:prstGeom>
          <a:noFill/>
          <a:ln w="9525">
            <a:noFill/>
            <a:miter lim="800000"/>
            <a:headEnd/>
            <a:tailEnd/>
          </a:ln>
        </p:spPr>
      </p:pic>
      <p:pic>
        <p:nvPicPr>
          <p:cNvPr id="10" name="Picture 3"/>
          <p:cNvPicPr>
            <a:picLocks noChangeAspect="1" noChangeArrowheads="1"/>
          </p:cNvPicPr>
          <p:nvPr/>
        </p:nvPicPr>
        <p:blipFill>
          <a:blip r:embed="rId5" cstate="print"/>
          <a:srcRect/>
          <a:stretch>
            <a:fillRect/>
          </a:stretch>
        </p:blipFill>
        <p:spPr bwMode="auto">
          <a:xfrm>
            <a:off x="527384" y="5125610"/>
            <a:ext cx="4224469" cy="1399717"/>
          </a:xfrm>
          <a:prstGeom prst="rect">
            <a:avLst/>
          </a:prstGeom>
          <a:noFill/>
          <a:ln w="9525">
            <a:noFill/>
            <a:miter lim="800000"/>
            <a:headEnd/>
            <a:tailEnd/>
          </a:ln>
        </p:spPr>
      </p:pic>
      <p:cxnSp>
        <p:nvCxnSpPr>
          <p:cNvPr id="11" name="10 Conector recto"/>
          <p:cNvCxnSpPr/>
          <p:nvPr/>
        </p:nvCxnSpPr>
        <p:spPr>
          <a:xfrm>
            <a:off x="3791769" y="5370802"/>
            <a:ext cx="567071" cy="0"/>
          </a:xfrm>
          <a:prstGeom prst="line">
            <a:avLst/>
          </a:prstGeom>
          <a:ln w="1905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2" name="11 Conector recto"/>
          <p:cNvCxnSpPr/>
          <p:nvPr/>
        </p:nvCxnSpPr>
        <p:spPr>
          <a:xfrm>
            <a:off x="623393" y="5606282"/>
            <a:ext cx="3744416" cy="0"/>
          </a:xfrm>
          <a:prstGeom prst="line">
            <a:avLst/>
          </a:prstGeom>
          <a:ln w="1905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3" name="12 Conector recto"/>
          <p:cNvCxnSpPr/>
          <p:nvPr/>
        </p:nvCxnSpPr>
        <p:spPr>
          <a:xfrm>
            <a:off x="3005478" y="6195986"/>
            <a:ext cx="1290084" cy="0"/>
          </a:xfrm>
          <a:prstGeom prst="line">
            <a:avLst/>
          </a:prstGeom>
          <a:ln w="1905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4" name="13 Conector recto"/>
          <p:cNvCxnSpPr/>
          <p:nvPr/>
        </p:nvCxnSpPr>
        <p:spPr>
          <a:xfrm>
            <a:off x="623393" y="5485634"/>
            <a:ext cx="3744416" cy="0"/>
          </a:xfrm>
          <a:prstGeom prst="line">
            <a:avLst/>
          </a:prstGeom>
          <a:ln w="1905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5" name="14 Conector recto"/>
          <p:cNvCxnSpPr/>
          <p:nvPr/>
        </p:nvCxnSpPr>
        <p:spPr>
          <a:xfrm>
            <a:off x="623393" y="6306906"/>
            <a:ext cx="3744416" cy="0"/>
          </a:xfrm>
          <a:prstGeom prst="line">
            <a:avLst/>
          </a:prstGeom>
          <a:ln w="1905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6" name="15 Conector recto"/>
          <p:cNvCxnSpPr/>
          <p:nvPr/>
        </p:nvCxnSpPr>
        <p:spPr>
          <a:xfrm>
            <a:off x="623396" y="6421738"/>
            <a:ext cx="3360373" cy="0"/>
          </a:xfrm>
          <a:prstGeom prst="line">
            <a:avLst/>
          </a:prstGeom>
          <a:ln w="19050">
            <a:solidFill>
              <a:srgbClr val="FFC000"/>
            </a:solidFill>
          </a:ln>
        </p:spPr>
        <p:style>
          <a:lnRef idx="2">
            <a:schemeClr val="accent1"/>
          </a:lnRef>
          <a:fillRef idx="0">
            <a:schemeClr val="accent1"/>
          </a:fillRef>
          <a:effectRef idx="1">
            <a:schemeClr val="accent1"/>
          </a:effectRef>
          <a:fontRef idx="minor">
            <a:schemeClr val="tx1"/>
          </a:fontRef>
        </p:style>
      </p:cxnSp>
      <p:pic>
        <p:nvPicPr>
          <p:cNvPr id="17" name="Picture 2"/>
          <p:cNvPicPr>
            <a:picLocks noChangeAspect="1" noChangeArrowheads="1"/>
          </p:cNvPicPr>
          <p:nvPr/>
        </p:nvPicPr>
        <p:blipFill>
          <a:blip r:embed="rId6" cstate="print"/>
          <a:srcRect l="35281" t="9145" r="33562" b="23959"/>
          <a:stretch>
            <a:fillRect/>
          </a:stretch>
        </p:blipFill>
        <p:spPr bwMode="auto">
          <a:xfrm>
            <a:off x="9996725" y="456902"/>
            <a:ext cx="1709724" cy="1946720"/>
          </a:xfrm>
          <a:prstGeom prst="rect">
            <a:avLst/>
          </a:prstGeom>
          <a:noFill/>
          <a:ln w="9525">
            <a:solidFill>
              <a:schemeClr val="bg1">
                <a:lumMod val="50000"/>
              </a:schemeClr>
            </a:solidFill>
            <a:miter lim="800000"/>
            <a:headEnd/>
            <a:tailEnd/>
          </a:ln>
        </p:spPr>
      </p:pic>
    </p:spTree>
    <p:extLst>
      <p:ext uri="{BB962C8B-B14F-4D97-AF65-F5344CB8AC3E}">
        <p14:creationId xmlns:p14="http://schemas.microsoft.com/office/powerpoint/2010/main" val="1639345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32775" t="19550" r="38285" b="6951"/>
          <a:stretch>
            <a:fillRect/>
          </a:stretch>
        </p:blipFill>
        <p:spPr bwMode="auto">
          <a:xfrm>
            <a:off x="461156" y="2153441"/>
            <a:ext cx="2400265" cy="3188927"/>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l="33463" t="30050" r="37597" b="43700"/>
          <a:stretch>
            <a:fillRect/>
          </a:stretch>
        </p:blipFill>
        <p:spPr bwMode="auto">
          <a:xfrm>
            <a:off x="4367809" y="356659"/>
            <a:ext cx="5184575" cy="2277804"/>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l="22832" t="19550" r="28147" b="12201"/>
          <a:stretch>
            <a:fillRect/>
          </a:stretch>
        </p:blipFill>
        <p:spPr bwMode="auto">
          <a:xfrm>
            <a:off x="3599724" y="2660915"/>
            <a:ext cx="6044241" cy="3888432"/>
          </a:xfrm>
          <a:prstGeom prst="rect">
            <a:avLst/>
          </a:prstGeom>
          <a:noFill/>
          <a:ln w="9525">
            <a:noFill/>
            <a:miter lim="800000"/>
            <a:headEnd/>
            <a:tailEnd/>
          </a:ln>
        </p:spPr>
      </p:pic>
      <p:sp>
        <p:nvSpPr>
          <p:cNvPr id="5" name="4 Marcador de número de diapositiva"/>
          <p:cNvSpPr>
            <a:spLocks noGrp="1"/>
          </p:cNvSpPr>
          <p:nvPr>
            <p:ph type="sldNum" sz="quarter" idx="12"/>
          </p:nvPr>
        </p:nvSpPr>
        <p:spPr>
          <a:xfrm>
            <a:off x="8737600" y="6356368"/>
            <a:ext cx="2844800" cy="365125"/>
          </a:xfrm>
          <a:prstGeom prst="rect">
            <a:avLst/>
          </a:prstGeom>
        </p:spPr>
        <p:txBody>
          <a:bodyPr vert="horz" lIns="91426" tIns="45713" rIns="91426" bIns="45713" rtlCol="0" anchor="ctr"/>
          <a:lstStyle>
            <a:defPPr>
              <a:defRPr lang="es-E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218960" rtl="0" eaLnBrk="1" fontAlgn="auto" latinLnBrk="0" hangingPunct="1">
              <a:lnSpc>
                <a:spcPct val="100000"/>
              </a:lnSpc>
              <a:spcBef>
                <a:spcPts val="0"/>
              </a:spcBef>
              <a:spcAft>
                <a:spcPts val="0"/>
              </a:spcAft>
              <a:buClrTx/>
              <a:buSzTx/>
              <a:buFontTx/>
              <a:buNone/>
              <a:tabLst/>
              <a:defRPr/>
            </a:pPr>
            <a:fld id="{32189497-ADBE-4219-974D-18071515EEB1}" type="slidenum">
              <a:rPr lang="es-ES" smtClean="0"/>
              <a:pPr marL="0" marR="0" lvl="0" indent="0" algn="r" defTabSz="1218960" rtl="0" eaLnBrk="1" fontAlgn="auto" latinLnBrk="0" hangingPunct="1">
                <a:lnSpc>
                  <a:spcPct val="100000"/>
                </a:lnSpc>
                <a:spcBef>
                  <a:spcPts val="0"/>
                </a:spcBef>
                <a:spcAft>
                  <a:spcPts val="0"/>
                </a:spcAft>
                <a:buClrTx/>
                <a:buSzTx/>
                <a:buFontTx/>
                <a:buNone/>
                <a:tabLst/>
                <a:defRPr/>
              </a:pPr>
              <a:t>22</a:t>
            </a:fld>
            <a:endParaRPr kumimoji="0" lang="es-E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7 CuadroTexto"/>
          <p:cNvSpPr txBox="1"/>
          <p:nvPr/>
        </p:nvSpPr>
        <p:spPr>
          <a:xfrm>
            <a:off x="239349" y="1126484"/>
            <a:ext cx="8928992" cy="533526"/>
          </a:xfrm>
          <a:prstGeom prst="rect">
            <a:avLst/>
          </a:prstGeom>
          <a:noFill/>
        </p:spPr>
        <p:txBody>
          <a:bodyPr wrap="square" lIns="121901" tIns="60951" rIns="121901" bIns="60951" rtlCol="0">
            <a:spAutoFit/>
          </a:bodyPr>
          <a:lstStyle/>
          <a:p>
            <a:pPr marL="0" marR="0" lvl="0" indent="0" algn="just" defTabSz="1218960" rtl="0" eaLnBrk="1" fontAlgn="auto" latinLnBrk="0" hangingPunct="1">
              <a:lnSpc>
                <a:spcPct val="100000"/>
              </a:lnSpc>
              <a:spcBef>
                <a:spcPts val="0"/>
              </a:spcBef>
              <a:spcAft>
                <a:spcPts val="0"/>
              </a:spcAft>
              <a:buClrTx/>
              <a:buSzTx/>
              <a:buFontTx/>
              <a:buNone/>
              <a:tabLst/>
              <a:defRPr/>
            </a:pPr>
            <a:r>
              <a:rPr kumimoji="0" lang="es-ES" sz="2667" b="1" i="0" u="none" strike="noStrike" kern="1200" cap="none" spc="0" normalizeH="0" baseline="0" noProof="0" dirty="0">
                <a:ln>
                  <a:noFill/>
                </a:ln>
                <a:solidFill>
                  <a:srgbClr val="000099"/>
                </a:solidFill>
                <a:effectLst/>
                <a:uLnTx/>
                <a:uFillTx/>
                <a:latin typeface="Calibri"/>
                <a:ea typeface="+mn-ea"/>
                <a:cs typeface="+mn-cs"/>
              </a:rPr>
              <a:t>EVIDENCIA CIENTÍFICA:</a:t>
            </a:r>
          </a:p>
        </p:txBody>
      </p:sp>
      <p:sp>
        <p:nvSpPr>
          <p:cNvPr id="9" name="8 Rectángulo"/>
          <p:cNvSpPr/>
          <p:nvPr/>
        </p:nvSpPr>
        <p:spPr>
          <a:xfrm>
            <a:off x="3215680" y="4677139"/>
            <a:ext cx="8208235" cy="1077218"/>
          </a:xfrm>
          <a:prstGeom prst="rect">
            <a:avLst/>
          </a:prstGeom>
          <a:solidFill>
            <a:schemeClr val="accent4">
              <a:lumMod val="20000"/>
              <a:lumOff val="80000"/>
            </a:schemeClr>
          </a:solidFill>
        </p:spPr>
        <p:txBody>
          <a:bodyPr wrap="square">
            <a:spAutoFit/>
          </a:bodyPr>
          <a:lstStyle/>
          <a:p>
            <a:pPr marL="0" marR="0" lvl="0" indent="0" algn="l" defTabSz="121896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Calibri"/>
                <a:ea typeface="+mn-ea"/>
                <a:cs typeface="+mn-cs"/>
              </a:rPr>
              <a:t>La administración por vía oral de complementos alimenticios a base de </a:t>
            </a:r>
            <a:r>
              <a:rPr kumimoji="0" lang="es-ES" sz="1600" b="0" i="0" u="none" strike="noStrike" kern="1200" cap="none" spc="0" normalizeH="0" baseline="0" noProof="0" dirty="0" err="1">
                <a:ln>
                  <a:noFill/>
                </a:ln>
                <a:solidFill>
                  <a:prstClr val="black"/>
                </a:solidFill>
                <a:effectLst/>
                <a:uLnTx/>
                <a:uFillTx/>
                <a:latin typeface="Calibri"/>
                <a:ea typeface="+mn-ea"/>
                <a:cs typeface="+mn-cs"/>
              </a:rPr>
              <a:t>probióticos</a:t>
            </a:r>
            <a:r>
              <a:rPr kumimoji="0" lang="es-ES" sz="1600" b="0" i="0" u="none" strike="noStrike" kern="1200" cap="none" spc="0" normalizeH="0" baseline="0" noProof="0" dirty="0">
                <a:ln>
                  <a:noFill/>
                </a:ln>
                <a:solidFill>
                  <a:prstClr val="black"/>
                </a:solidFill>
                <a:effectLst/>
                <a:uLnTx/>
                <a:uFillTx/>
                <a:latin typeface="Calibri"/>
                <a:ea typeface="+mn-ea"/>
                <a:cs typeface="+mn-cs"/>
              </a:rPr>
              <a:t> y prebióticos como coadyuvante del tratamiento de las infecciones vaginales, se muestra como una estrategia eficaz para mejorar la resolución del proceso infeccioso y prevenir la aparición de recidivas mediante la recuperación del equilibrio de la </a:t>
            </a:r>
            <a:r>
              <a:rPr kumimoji="0" lang="es-ES" sz="1600" b="0" i="0" u="none" strike="noStrike" kern="1200" cap="none" spc="0" normalizeH="0" baseline="0" noProof="0" dirty="0" err="1">
                <a:ln>
                  <a:noFill/>
                </a:ln>
                <a:solidFill>
                  <a:prstClr val="black"/>
                </a:solidFill>
                <a:effectLst/>
                <a:uLnTx/>
                <a:uFillTx/>
                <a:latin typeface="Calibri"/>
                <a:ea typeface="+mn-ea"/>
                <a:cs typeface="+mn-cs"/>
              </a:rPr>
              <a:t>microbiota</a:t>
            </a:r>
            <a:r>
              <a:rPr kumimoji="0" lang="es-ES" sz="1600" b="0" i="0" u="none" strike="noStrike" kern="1200" cap="none" spc="0" normalizeH="0" baseline="0" noProof="0" dirty="0">
                <a:ln>
                  <a:noFill/>
                </a:ln>
                <a:solidFill>
                  <a:prstClr val="black"/>
                </a:solidFill>
                <a:effectLst/>
                <a:uLnTx/>
                <a:uFillTx/>
                <a:latin typeface="Calibri"/>
                <a:ea typeface="+mn-ea"/>
                <a:cs typeface="+mn-cs"/>
              </a:rPr>
              <a:t> normal</a:t>
            </a:r>
          </a:p>
        </p:txBody>
      </p:sp>
      <p:sp>
        <p:nvSpPr>
          <p:cNvPr id="10" name="9 Rectángulo"/>
          <p:cNvSpPr/>
          <p:nvPr/>
        </p:nvSpPr>
        <p:spPr>
          <a:xfrm>
            <a:off x="9776297" y="3236979"/>
            <a:ext cx="2078967" cy="666977"/>
          </a:xfrm>
          <a:prstGeom prst="rect">
            <a:avLst/>
          </a:prstGeom>
        </p:spPr>
        <p:txBody>
          <a:bodyPr wrap="none">
            <a:spAutoFit/>
          </a:bodyPr>
          <a:lstStyle/>
          <a:p>
            <a:pPr marL="0" marR="0" lvl="0" indent="0" algn="l" defTabSz="1218960" rtl="0" eaLnBrk="1" fontAlgn="auto" latinLnBrk="0" hangingPunct="1">
              <a:lnSpc>
                <a:spcPct val="100000"/>
              </a:lnSpc>
              <a:spcBef>
                <a:spcPts val="0"/>
              </a:spcBef>
              <a:spcAft>
                <a:spcPts val="0"/>
              </a:spcAft>
              <a:buClrTx/>
              <a:buSzTx/>
              <a:buFontTx/>
              <a:buNone/>
              <a:tabLst/>
              <a:defRPr/>
            </a:pPr>
            <a:r>
              <a:rPr kumimoji="0" lang="es-ES" sz="1867" b="0" i="0" u="none" strike="noStrike" kern="1200" cap="none" spc="0" normalizeH="0" baseline="0" noProof="0" dirty="0">
                <a:ln>
                  <a:noFill/>
                </a:ln>
                <a:solidFill>
                  <a:srgbClr val="000099"/>
                </a:solidFill>
                <a:effectLst/>
                <a:uLnTx/>
                <a:uFillTx/>
                <a:latin typeface="Calibri"/>
                <a:ea typeface="+mn-ea"/>
                <a:cs typeface="+mn-cs"/>
              </a:rPr>
              <a:t>N= 186 ginecólogos</a:t>
            </a:r>
          </a:p>
          <a:p>
            <a:pPr marL="0" marR="0" lvl="0" indent="0" algn="l" defTabSz="1218960" rtl="0" eaLnBrk="1" fontAlgn="auto" latinLnBrk="0" hangingPunct="1">
              <a:lnSpc>
                <a:spcPct val="100000"/>
              </a:lnSpc>
              <a:spcBef>
                <a:spcPts val="0"/>
              </a:spcBef>
              <a:spcAft>
                <a:spcPts val="0"/>
              </a:spcAft>
              <a:buClrTx/>
              <a:buSzTx/>
              <a:buFontTx/>
              <a:buNone/>
              <a:tabLst/>
              <a:defRPr/>
            </a:pPr>
            <a:r>
              <a:rPr kumimoji="0" lang="es-ES" sz="1867" b="0" i="0" u="none" strike="noStrike" kern="1200" cap="none" spc="0" normalizeH="0" baseline="0" noProof="0" dirty="0">
                <a:ln>
                  <a:noFill/>
                </a:ln>
                <a:solidFill>
                  <a:srgbClr val="000099"/>
                </a:solidFill>
                <a:effectLst/>
                <a:uLnTx/>
                <a:uFillTx/>
                <a:latin typeface="Calibri"/>
                <a:ea typeface="+mn-ea"/>
                <a:cs typeface="+mn-cs"/>
              </a:rPr>
              <a:t>N= 649 mujeres</a:t>
            </a:r>
          </a:p>
        </p:txBody>
      </p:sp>
    </p:spTree>
    <p:extLst>
      <p:ext uri="{BB962C8B-B14F-4D97-AF65-F5344CB8AC3E}">
        <p14:creationId xmlns:p14="http://schemas.microsoft.com/office/powerpoint/2010/main" val="379982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2000"/>
                                        <p:tgtEl>
                                          <p:spTgt spid="9">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2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Diagrama, Texto&#10;&#10;Descripción generada automáticamente">
            <a:extLst>
              <a:ext uri="{FF2B5EF4-FFF2-40B4-BE49-F238E27FC236}">
                <a16:creationId xmlns:a16="http://schemas.microsoft.com/office/drawing/2014/main" id="{69C3050A-6AC8-4B09-AE82-3125387AFB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5712" y="1586057"/>
            <a:ext cx="4836976" cy="4003183"/>
          </a:xfrm>
          <a:prstGeom prst="rect">
            <a:avLst/>
          </a:prstGeom>
        </p:spPr>
      </p:pic>
      <p:sp>
        <p:nvSpPr>
          <p:cNvPr id="7" name="CuadroTexto 6">
            <a:extLst>
              <a:ext uri="{FF2B5EF4-FFF2-40B4-BE49-F238E27FC236}">
                <a16:creationId xmlns:a16="http://schemas.microsoft.com/office/drawing/2014/main" id="{082DC3F6-0198-43A3-8CE4-9C70EB946C65}"/>
              </a:ext>
            </a:extLst>
          </p:cNvPr>
          <p:cNvSpPr txBox="1"/>
          <p:nvPr/>
        </p:nvSpPr>
        <p:spPr>
          <a:xfrm>
            <a:off x="-672752" y="3072270"/>
            <a:ext cx="7272808" cy="1222451"/>
          </a:xfrm>
          <a:prstGeom prst="rect">
            <a:avLst/>
          </a:prstGeom>
          <a:noFill/>
        </p:spPr>
        <p:txBody>
          <a:bodyPr wrap="square">
            <a:spAutoFit/>
          </a:bodyPr>
          <a:lstStyle/>
          <a:p>
            <a:pPr algn="ctr">
              <a:lnSpc>
                <a:spcPct val="107000"/>
              </a:lnSpc>
              <a:spcAft>
                <a:spcPts val="800"/>
              </a:spcAft>
            </a:pPr>
            <a:r>
              <a:rPr lang="es-ES" sz="2800"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Producto sanitario </a:t>
            </a:r>
          </a:p>
          <a:p>
            <a:pPr algn="ctr">
              <a:lnSpc>
                <a:spcPct val="107000"/>
              </a:lnSpc>
              <a:spcAft>
                <a:spcPts val="800"/>
              </a:spcAft>
            </a:pPr>
            <a:r>
              <a:rPr lang="es-ES" sz="3600"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Cápsulas de uso vaginal</a:t>
            </a:r>
            <a:endParaRPr lang="es-ES" sz="3600"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CuadroTexto 8">
            <a:extLst>
              <a:ext uri="{FF2B5EF4-FFF2-40B4-BE49-F238E27FC236}">
                <a16:creationId xmlns:a16="http://schemas.microsoft.com/office/drawing/2014/main" id="{068BFD06-D52E-418B-9AF8-2D3F528105B8}"/>
              </a:ext>
            </a:extLst>
          </p:cNvPr>
          <p:cNvSpPr txBox="1"/>
          <p:nvPr/>
        </p:nvSpPr>
        <p:spPr>
          <a:xfrm>
            <a:off x="1917682" y="4308055"/>
            <a:ext cx="2973295" cy="1270861"/>
          </a:xfrm>
          <a:prstGeom prst="rect">
            <a:avLst/>
          </a:prstGeom>
          <a:noFill/>
        </p:spPr>
        <p:txBody>
          <a:bodyPr wrap="square">
            <a:spAutoFit/>
          </a:bodyPr>
          <a:lstStyle/>
          <a:p>
            <a:pPr marL="285750" indent="-285750" algn="just">
              <a:lnSpc>
                <a:spcPct val="107000"/>
              </a:lnSpc>
              <a:spcAft>
                <a:spcPts val="800"/>
              </a:spcAft>
              <a:buFont typeface="Wingdings" panose="05000000000000000000" pitchFamily="2" charset="2"/>
              <a:buChar char="ü"/>
            </a:pPr>
            <a:r>
              <a:rPr lang="es-ES" sz="2000" b="1"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Complejo TIAB</a:t>
            </a:r>
            <a:r>
              <a:rPr lang="es-ES" sz="2000" b="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a:t>
            </a:r>
          </a:p>
          <a:p>
            <a:pPr marL="285750" indent="-285750" algn="just">
              <a:lnSpc>
                <a:spcPct val="107000"/>
              </a:lnSpc>
              <a:spcAft>
                <a:spcPts val="800"/>
              </a:spcAft>
              <a:buFont typeface="Wingdings" panose="05000000000000000000" pitchFamily="2" charset="2"/>
              <a:buChar char="ü"/>
            </a:pPr>
            <a:r>
              <a:rPr lang="es-ES" sz="2000" b="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Ácido h</a:t>
            </a:r>
            <a:r>
              <a:rPr lang="es-ES" sz="2000" b="1"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ialurónico</a:t>
            </a:r>
          </a:p>
          <a:p>
            <a:pPr marL="285750" indent="-285750" algn="just">
              <a:lnSpc>
                <a:spcPct val="107000"/>
              </a:lnSpc>
              <a:spcAft>
                <a:spcPts val="800"/>
              </a:spcAft>
              <a:buFont typeface="Wingdings" panose="05000000000000000000" pitchFamily="2" charset="2"/>
              <a:buChar char="ü"/>
            </a:pPr>
            <a:r>
              <a:rPr lang="es-ES" sz="2000" b="1"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Extracto de Aloe</a:t>
            </a:r>
          </a:p>
        </p:txBody>
      </p:sp>
      <p:pic>
        <p:nvPicPr>
          <p:cNvPr id="20482" name="Picture 2">
            <a:extLst>
              <a:ext uri="{FF2B5EF4-FFF2-40B4-BE49-F238E27FC236}">
                <a16:creationId xmlns:a16="http://schemas.microsoft.com/office/drawing/2014/main" id="{5FAE9F57-62C0-408F-A7E7-B582315260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265" y="1495278"/>
            <a:ext cx="3776712" cy="1469416"/>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31D44EFE-4A97-4279-945D-E9D675468F07}"/>
              </a:ext>
            </a:extLst>
          </p:cNvPr>
          <p:cNvSpPr txBox="1"/>
          <p:nvPr/>
        </p:nvSpPr>
        <p:spPr>
          <a:xfrm>
            <a:off x="6312024" y="5137005"/>
            <a:ext cx="4876688" cy="993926"/>
          </a:xfrm>
          <a:prstGeom prst="rect">
            <a:avLst/>
          </a:prstGeom>
          <a:noFill/>
        </p:spPr>
        <p:txBody>
          <a:bodyPr wrap="square">
            <a:spAutoFit/>
          </a:bodyPr>
          <a:lstStyle/>
          <a:p>
            <a:pPr algn="ctr">
              <a:lnSpc>
                <a:spcPct val="107000"/>
              </a:lnSpc>
            </a:pPr>
            <a:r>
              <a:rPr lang="es-ES" sz="2800"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1 </a:t>
            </a:r>
            <a:r>
              <a:rPr lang="es-ES" sz="1800"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cápsula vaginal/día </a:t>
            </a:r>
          </a:p>
          <a:p>
            <a:pPr algn="ctr">
              <a:lnSpc>
                <a:spcPct val="107000"/>
              </a:lnSpc>
            </a:pPr>
            <a:r>
              <a:rPr lang="es-ES" sz="2800"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7</a:t>
            </a:r>
            <a:r>
              <a:rPr lang="es-ES" sz="1800"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 días</a:t>
            </a:r>
          </a:p>
        </p:txBody>
      </p:sp>
    </p:spTree>
    <p:extLst>
      <p:ext uri="{BB962C8B-B14F-4D97-AF65-F5344CB8AC3E}">
        <p14:creationId xmlns:p14="http://schemas.microsoft.com/office/powerpoint/2010/main" val="2726420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Diagrama, Texto&#10;&#10;Descripción generada automáticamente">
            <a:extLst>
              <a:ext uri="{FF2B5EF4-FFF2-40B4-BE49-F238E27FC236}">
                <a16:creationId xmlns:a16="http://schemas.microsoft.com/office/drawing/2014/main" id="{69C3050A-6AC8-4B09-AE82-3125387AFB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161" y="440269"/>
            <a:ext cx="2183390" cy="1895259"/>
          </a:xfrm>
          <a:prstGeom prst="rect">
            <a:avLst/>
          </a:prstGeom>
        </p:spPr>
      </p:pic>
      <p:sp>
        <p:nvSpPr>
          <p:cNvPr id="15" name="CuadroTexto 14">
            <a:extLst>
              <a:ext uri="{FF2B5EF4-FFF2-40B4-BE49-F238E27FC236}">
                <a16:creationId xmlns:a16="http://schemas.microsoft.com/office/drawing/2014/main" id="{C95E99E8-568D-45C0-97FF-08C414873354}"/>
              </a:ext>
            </a:extLst>
          </p:cNvPr>
          <p:cNvSpPr txBox="1"/>
          <p:nvPr/>
        </p:nvSpPr>
        <p:spPr>
          <a:xfrm>
            <a:off x="8315161" y="2504022"/>
            <a:ext cx="1512168" cy="369332"/>
          </a:xfrm>
          <a:prstGeom prst="rect">
            <a:avLst/>
          </a:prstGeom>
          <a:noFill/>
        </p:spPr>
        <p:txBody>
          <a:bodyPr wrap="square">
            <a:spAutoFit/>
          </a:bodyPr>
          <a:lstStyle/>
          <a:p>
            <a:r>
              <a:rPr lang="es-ES" b="1"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Antiséptico</a:t>
            </a:r>
            <a:endParaRPr lang="es-ES" dirty="0">
              <a:solidFill>
                <a:schemeClr val="bg1">
                  <a:lumMod val="50000"/>
                </a:schemeClr>
              </a:solidFill>
            </a:endParaRPr>
          </a:p>
        </p:txBody>
      </p:sp>
      <p:sp>
        <p:nvSpPr>
          <p:cNvPr id="17" name="CuadroTexto 16">
            <a:extLst>
              <a:ext uri="{FF2B5EF4-FFF2-40B4-BE49-F238E27FC236}">
                <a16:creationId xmlns:a16="http://schemas.microsoft.com/office/drawing/2014/main" id="{A2F094F4-C66B-44AD-BF3F-87FBF32C8A70}"/>
              </a:ext>
            </a:extLst>
          </p:cNvPr>
          <p:cNvSpPr txBox="1"/>
          <p:nvPr/>
        </p:nvSpPr>
        <p:spPr>
          <a:xfrm>
            <a:off x="8103890" y="3744156"/>
            <a:ext cx="3375104" cy="738664"/>
          </a:xfrm>
          <a:prstGeom prst="rect">
            <a:avLst/>
          </a:prstGeom>
          <a:noFill/>
        </p:spPr>
        <p:txBody>
          <a:bodyPr wrap="square">
            <a:spAutoFit/>
          </a:bodyPr>
          <a:lstStyle/>
          <a:p>
            <a:pPr marL="177800">
              <a:spcAft>
                <a:spcPts val="600"/>
              </a:spcAft>
            </a:pPr>
            <a:r>
              <a:rPr lang="es-ES" sz="1400" dirty="0">
                <a:solidFill>
                  <a:schemeClr val="bg1">
                    <a:lumMod val="50000"/>
                  </a:schemeClr>
                </a:solidFill>
              </a:rPr>
              <a:t>Forma una película protectora que estimula la regeneración de la mucosa, con efecto hidratante</a:t>
            </a:r>
          </a:p>
        </p:txBody>
      </p:sp>
      <p:sp>
        <p:nvSpPr>
          <p:cNvPr id="19" name="CuadroTexto 18">
            <a:extLst>
              <a:ext uri="{FF2B5EF4-FFF2-40B4-BE49-F238E27FC236}">
                <a16:creationId xmlns:a16="http://schemas.microsoft.com/office/drawing/2014/main" id="{CDABF3DE-029B-40F2-BB21-5077455B535C}"/>
              </a:ext>
            </a:extLst>
          </p:cNvPr>
          <p:cNvSpPr txBox="1"/>
          <p:nvPr/>
        </p:nvSpPr>
        <p:spPr>
          <a:xfrm>
            <a:off x="8278766" y="5045147"/>
            <a:ext cx="2977008" cy="307777"/>
          </a:xfrm>
          <a:prstGeom prst="rect">
            <a:avLst/>
          </a:prstGeom>
          <a:noFill/>
        </p:spPr>
        <p:txBody>
          <a:bodyPr wrap="square">
            <a:spAutoFit/>
          </a:bodyPr>
          <a:lstStyle/>
          <a:p>
            <a:r>
              <a:rPr lang="es-ES" sz="1400" dirty="0">
                <a:solidFill>
                  <a:schemeClr val="bg1">
                    <a:lumMod val="50000"/>
                  </a:schemeClr>
                </a:solidFill>
              </a:rPr>
              <a:t>Efecto emoliente, antiinflamatorio </a:t>
            </a:r>
          </a:p>
        </p:txBody>
      </p:sp>
      <p:sp>
        <p:nvSpPr>
          <p:cNvPr id="18" name="CuadroTexto 17">
            <a:extLst>
              <a:ext uri="{FF2B5EF4-FFF2-40B4-BE49-F238E27FC236}">
                <a16:creationId xmlns:a16="http://schemas.microsoft.com/office/drawing/2014/main" id="{02464A25-4B47-43E4-9620-96D22420E279}"/>
              </a:ext>
            </a:extLst>
          </p:cNvPr>
          <p:cNvSpPr txBox="1"/>
          <p:nvPr/>
        </p:nvSpPr>
        <p:spPr>
          <a:xfrm>
            <a:off x="8315161" y="2838541"/>
            <a:ext cx="2977008" cy="523220"/>
          </a:xfrm>
          <a:prstGeom prst="rect">
            <a:avLst/>
          </a:prstGeom>
          <a:noFill/>
        </p:spPr>
        <p:txBody>
          <a:bodyPr wrap="square">
            <a:spAutoFit/>
          </a:bodyPr>
          <a:lstStyle/>
          <a:p>
            <a:r>
              <a:rPr lang="es-ES" sz="1400" dirty="0">
                <a:solidFill>
                  <a:schemeClr val="bg1">
                    <a:lumMod val="50000"/>
                  </a:schemeClr>
                </a:solidFill>
              </a:rPr>
              <a:t>Efecto de amplio espectro frente a bacterias, hongo y virus</a:t>
            </a:r>
          </a:p>
        </p:txBody>
      </p:sp>
      <p:sp>
        <p:nvSpPr>
          <p:cNvPr id="23" name="CuadroTexto 22">
            <a:extLst>
              <a:ext uri="{FF2B5EF4-FFF2-40B4-BE49-F238E27FC236}">
                <a16:creationId xmlns:a16="http://schemas.microsoft.com/office/drawing/2014/main" id="{E841D64F-AA0B-44B7-8664-BD90D5F8AB50}"/>
              </a:ext>
            </a:extLst>
          </p:cNvPr>
          <p:cNvSpPr txBox="1"/>
          <p:nvPr/>
        </p:nvSpPr>
        <p:spPr>
          <a:xfrm>
            <a:off x="767291" y="2122216"/>
            <a:ext cx="2921377" cy="532903"/>
          </a:xfrm>
          <a:prstGeom prst="rect">
            <a:avLst/>
          </a:prstGeom>
          <a:noFill/>
        </p:spPr>
        <p:txBody>
          <a:bodyPr wrap="square">
            <a:spAutoFit/>
          </a:bodyPr>
          <a:lstStyle/>
          <a:p>
            <a:pPr>
              <a:lnSpc>
                <a:spcPct val="107000"/>
              </a:lnSpc>
              <a:spcAft>
                <a:spcPts val="800"/>
              </a:spcAft>
            </a:pPr>
            <a:r>
              <a:rPr lang="es-ES" sz="2800"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Composición</a:t>
            </a:r>
            <a:endParaRPr lang="es-ES" sz="2800"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6" name="Diagrama 25">
            <a:extLst>
              <a:ext uri="{FF2B5EF4-FFF2-40B4-BE49-F238E27FC236}">
                <a16:creationId xmlns:a16="http://schemas.microsoft.com/office/drawing/2014/main" id="{B5EF6079-AE1B-4159-A22A-6CDA4553274E}"/>
              </a:ext>
            </a:extLst>
          </p:cNvPr>
          <p:cNvGraphicFramePr/>
          <p:nvPr/>
        </p:nvGraphicFramePr>
        <p:xfrm>
          <a:off x="1865650" y="2120944"/>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7" name="Conector recto de flecha 26">
            <a:extLst>
              <a:ext uri="{FF2B5EF4-FFF2-40B4-BE49-F238E27FC236}">
                <a16:creationId xmlns:a16="http://schemas.microsoft.com/office/drawing/2014/main" id="{5D70C99F-7432-48EC-801B-494C700590AD}"/>
              </a:ext>
            </a:extLst>
          </p:cNvPr>
          <p:cNvCxnSpPr/>
          <p:nvPr/>
        </p:nvCxnSpPr>
        <p:spPr>
          <a:xfrm>
            <a:off x="5812050" y="2791428"/>
            <a:ext cx="2478511" cy="0"/>
          </a:xfrm>
          <a:prstGeom prst="straightConnector1">
            <a:avLst/>
          </a:prstGeom>
          <a:noFill/>
          <a:ln w="19050" cap="flat" cmpd="sng" algn="ctr">
            <a:solidFill>
              <a:sysClr val="window" lastClr="FFFFFF">
                <a:lumMod val="50000"/>
              </a:sysClr>
            </a:solidFill>
            <a:prstDash val="sysDot"/>
            <a:tailEnd type="triangle"/>
          </a:ln>
          <a:effectLst/>
        </p:spPr>
      </p:cxnSp>
      <p:cxnSp>
        <p:nvCxnSpPr>
          <p:cNvPr id="28" name="Conector recto de flecha 27">
            <a:extLst>
              <a:ext uri="{FF2B5EF4-FFF2-40B4-BE49-F238E27FC236}">
                <a16:creationId xmlns:a16="http://schemas.microsoft.com/office/drawing/2014/main" id="{45391727-8CAC-43E3-8ED9-C535D7B8FAA8}"/>
              </a:ext>
            </a:extLst>
          </p:cNvPr>
          <p:cNvCxnSpPr/>
          <p:nvPr/>
        </p:nvCxnSpPr>
        <p:spPr>
          <a:xfrm>
            <a:off x="5689182" y="4031563"/>
            <a:ext cx="2478511" cy="0"/>
          </a:xfrm>
          <a:prstGeom prst="straightConnector1">
            <a:avLst/>
          </a:prstGeom>
          <a:noFill/>
          <a:ln w="19050" cap="flat" cmpd="sng" algn="ctr">
            <a:solidFill>
              <a:sysClr val="window" lastClr="FFFFFF">
                <a:lumMod val="50000"/>
              </a:sysClr>
            </a:solidFill>
            <a:prstDash val="sysDot"/>
            <a:tailEnd type="triangle"/>
          </a:ln>
          <a:effectLst/>
        </p:spPr>
      </p:cxnSp>
      <p:cxnSp>
        <p:nvCxnSpPr>
          <p:cNvPr id="29" name="Conector recto de flecha 28">
            <a:extLst>
              <a:ext uri="{FF2B5EF4-FFF2-40B4-BE49-F238E27FC236}">
                <a16:creationId xmlns:a16="http://schemas.microsoft.com/office/drawing/2014/main" id="{E8EF19CF-6D0C-47A7-A4DA-FEFF1E4550F7}"/>
              </a:ext>
            </a:extLst>
          </p:cNvPr>
          <p:cNvCxnSpPr/>
          <p:nvPr/>
        </p:nvCxnSpPr>
        <p:spPr>
          <a:xfrm>
            <a:off x="5767183" y="5213283"/>
            <a:ext cx="2478511" cy="0"/>
          </a:xfrm>
          <a:prstGeom prst="straightConnector1">
            <a:avLst/>
          </a:prstGeom>
          <a:noFill/>
          <a:ln w="19050" cap="flat" cmpd="sng" algn="ctr">
            <a:solidFill>
              <a:sysClr val="window" lastClr="FFFFFF">
                <a:lumMod val="50000"/>
              </a:sysClr>
            </a:solidFill>
            <a:prstDash val="sysDot"/>
            <a:tailEnd type="triangle"/>
          </a:ln>
          <a:effectLst/>
        </p:spPr>
      </p:cxnSp>
      <p:grpSp>
        <p:nvGrpSpPr>
          <p:cNvPr id="4" name="Grupo 3">
            <a:extLst>
              <a:ext uri="{FF2B5EF4-FFF2-40B4-BE49-F238E27FC236}">
                <a16:creationId xmlns:a16="http://schemas.microsoft.com/office/drawing/2014/main" id="{B125C679-3951-434F-803F-A820928748D4}"/>
              </a:ext>
            </a:extLst>
          </p:cNvPr>
          <p:cNvGrpSpPr/>
          <p:nvPr/>
        </p:nvGrpSpPr>
        <p:grpSpPr>
          <a:xfrm>
            <a:off x="1038530" y="420598"/>
            <a:ext cx="2359449" cy="946040"/>
            <a:chOff x="1110503" y="1366638"/>
            <a:chExt cx="2359449" cy="946040"/>
          </a:xfrm>
        </p:grpSpPr>
        <p:sp>
          <p:nvSpPr>
            <p:cNvPr id="2" name="Rectángulo 1">
              <a:extLst>
                <a:ext uri="{FF2B5EF4-FFF2-40B4-BE49-F238E27FC236}">
                  <a16:creationId xmlns:a16="http://schemas.microsoft.com/office/drawing/2014/main" id="{B5305E05-F262-4B23-B1D4-04103A8C5DBB}"/>
                </a:ext>
              </a:extLst>
            </p:cNvPr>
            <p:cNvSpPr/>
            <p:nvPr/>
          </p:nvSpPr>
          <p:spPr>
            <a:xfrm>
              <a:off x="1110503" y="1366638"/>
              <a:ext cx="2359449" cy="921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9458" name="Picture 2">
              <a:extLst>
                <a:ext uri="{FF2B5EF4-FFF2-40B4-BE49-F238E27FC236}">
                  <a16:creationId xmlns:a16="http://schemas.microsoft.com/office/drawing/2014/main" id="{48984F3B-DC15-4895-96DC-CB7B555C0E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2620" y="1536393"/>
              <a:ext cx="1995217" cy="77628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42554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1F22BD2-4463-4F97-9094-BAB8B47596F2}"/>
              </a:ext>
            </a:extLst>
          </p:cNvPr>
          <p:cNvSpPr txBox="1"/>
          <p:nvPr/>
        </p:nvSpPr>
        <p:spPr>
          <a:xfrm>
            <a:off x="5933348" y="548470"/>
            <a:ext cx="4572000" cy="369332"/>
          </a:xfrm>
          <a:prstGeom prst="rect">
            <a:avLst/>
          </a:prstGeom>
          <a:noFill/>
        </p:spPr>
        <p:txBody>
          <a:bodyPr wrap="square">
            <a:spAutoFit/>
          </a:bodyPr>
          <a:lstStyle/>
          <a:p>
            <a:pPr algn="ctr"/>
            <a:r>
              <a:rPr lang="en-US" dirty="0"/>
              <a:t>Antimicrobial properties of silver ions</a:t>
            </a:r>
            <a:endParaRPr lang="es-ES" dirty="0"/>
          </a:p>
        </p:txBody>
      </p:sp>
      <p:pic>
        <p:nvPicPr>
          <p:cNvPr id="5" name="Imagen 4">
            <a:extLst>
              <a:ext uri="{FF2B5EF4-FFF2-40B4-BE49-F238E27FC236}">
                <a16:creationId xmlns:a16="http://schemas.microsoft.com/office/drawing/2014/main" id="{47B14901-A2E5-48F4-BC09-0814FE67B777}"/>
              </a:ext>
            </a:extLst>
          </p:cNvPr>
          <p:cNvPicPr>
            <a:picLocks noChangeAspect="1"/>
          </p:cNvPicPr>
          <p:nvPr/>
        </p:nvPicPr>
        <p:blipFill>
          <a:blip r:embed="rId2"/>
          <a:stretch>
            <a:fillRect/>
          </a:stretch>
        </p:blipFill>
        <p:spPr>
          <a:xfrm>
            <a:off x="4872652" y="917802"/>
            <a:ext cx="6314539" cy="5580982"/>
          </a:xfrm>
          <a:prstGeom prst="rect">
            <a:avLst/>
          </a:prstGeom>
        </p:spPr>
      </p:pic>
      <p:pic>
        <p:nvPicPr>
          <p:cNvPr id="21506" name="Picture 2">
            <a:extLst>
              <a:ext uri="{FF2B5EF4-FFF2-40B4-BE49-F238E27FC236}">
                <a16:creationId xmlns:a16="http://schemas.microsoft.com/office/drawing/2014/main" id="{C8F01274-940B-45ED-8B48-A8A19D1AD8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58" y="2744232"/>
            <a:ext cx="3973808" cy="3258085"/>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2293C90C-2DEF-4E1B-A790-F112B92CC708}"/>
              </a:ext>
            </a:extLst>
          </p:cNvPr>
          <p:cNvSpPr txBox="1"/>
          <p:nvPr/>
        </p:nvSpPr>
        <p:spPr>
          <a:xfrm>
            <a:off x="768296" y="1902589"/>
            <a:ext cx="3322664" cy="646331"/>
          </a:xfrm>
          <a:prstGeom prst="rect">
            <a:avLst/>
          </a:prstGeom>
          <a:noFill/>
        </p:spPr>
        <p:txBody>
          <a:bodyPr wrap="square">
            <a:spAutoFit/>
          </a:bodyPr>
          <a:lstStyle/>
          <a:p>
            <a:r>
              <a:rPr lang="es-ES" sz="3600" b="1" i="0" dirty="0">
                <a:solidFill>
                  <a:srgbClr val="746483"/>
                </a:solidFill>
                <a:effectLst/>
                <a:latin typeface="GTpFpO1mJka4DA2zqIsfEABK_customgenially"/>
              </a:rPr>
              <a:t>Complejo TIAB</a:t>
            </a:r>
            <a:r>
              <a:rPr lang="es-ES" sz="3600" b="1" i="0" baseline="30000" dirty="0">
                <a:solidFill>
                  <a:srgbClr val="746483"/>
                </a:solidFill>
                <a:effectLst/>
                <a:latin typeface="GTpFpO1mJka4DA2zqIsfEABK_customgenially"/>
              </a:rPr>
              <a:t>®</a:t>
            </a:r>
            <a:endParaRPr lang="es-ES" sz="3600" dirty="0"/>
          </a:p>
        </p:txBody>
      </p:sp>
    </p:spTree>
    <p:extLst>
      <p:ext uri="{BB962C8B-B14F-4D97-AF65-F5344CB8AC3E}">
        <p14:creationId xmlns:p14="http://schemas.microsoft.com/office/powerpoint/2010/main" val="40833224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653CCD2-B9C2-4409-B23A-389885C7C915}"/>
              </a:ext>
            </a:extLst>
          </p:cNvPr>
          <p:cNvPicPr>
            <a:picLocks noChangeAspect="1"/>
          </p:cNvPicPr>
          <p:nvPr/>
        </p:nvPicPr>
        <p:blipFill>
          <a:blip r:embed="rId2"/>
          <a:stretch>
            <a:fillRect/>
          </a:stretch>
        </p:blipFill>
        <p:spPr>
          <a:xfrm>
            <a:off x="-137665" y="864"/>
            <a:ext cx="12339825" cy="6857136"/>
          </a:xfrm>
          <a:prstGeom prst="rect">
            <a:avLst/>
          </a:prstGeom>
        </p:spPr>
      </p:pic>
    </p:spTree>
    <p:extLst>
      <p:ext uri="{BB962C8B-B14F-4D97-AF65-F5344CB8AC3E}">
        <p14:creationId xmlns:p14="http://schemas.microsoft.com/office/powerpoint/2010/main" val="25549570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C23E6EB-5F2E-4A3F-A00E-1295B08393CC}"/>
              </a:ext>
            </a:extLst>
          </p:cNvPr>
          <p:cNvPicPr>
            <a:picLocks noChangeAspect="1"/>
          </p:cNvPicPr>
          <p:nvPr/>
        </p:nvPicPr>
        <p:blipFill>
          <a:blip r:embed="rId2"/>
          <a:stretch>
            <a:fillRect/>
          </a:stretch>
        </p:blipFill>
        <p:spPr>
          <a:xfrm>
            <a:off x="0" y="43274"/>
            <a:ext cx="12192000" cy="6792472"/>
          </a:xfrm>
          <a:prstGeom prst="rect">
            <a:avLst/>
          </a:prstGeom>
        </p:spPr>
      </p:pic>
    </p:spTree>
    <p:extLst>
      <p:ext uri="{BB962C8B-B14F-4D97-AF65-F5344CB8AC3E}">
        <p14:creationId xmlns:p14="http://schemas.microsoft.com/office/powerpoint/2010/main" val="3106621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27FC647-59A0-446F-AA57-817CDDF27AF0}"/>
              </a:ext>
            </a:extLst>
          </p:cNvPr>
          <p:cNvPicPr>
            <a:picLocks noChangeAspect="1"/>
          </p:cNvPicPr>
          <p:nvPr/>
        </p:nvPicPr>
        <p:blipFill>
          <a:blip r:embed="rId2"/>
          <a:stretch>
            <a:fillRect/>
          </a:stretch>
        </p:blipFill>
        <p:spPr>
          <a:xfrm>
            <a:off x="0" y="9384"/>
            <a:ext cx="12192000" cy="6839232"/>
          </a:xfrm>
          <a:prstGeom prst="rect">
            <a:avLst/>
          </a:prstGeom>
        </p:spPr>
      </p:pic>
    </p:spTree>
    <p:extLst>
      <p:ext uri="{BB962C8B-B14F-4D97-AF65-F5344CB8AC3E}">
        <p14:creationId xmlns:p14="http://schemas.microsoft.com/office/powerpoint/2010/main" val="38674975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MedicFem - VAGINOSIS BACTERIANA: 🔸La vaginosis bacteriana...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sp>
        <p:nvSpPr>
          <p:cNvPr id="4" name="AutoShape 4" descr="MedicFem - VAGINOSIS BACTERIANA: 🔸La vaginosis bacteriana... | Faceb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sp>
        <p:nvSpPr>
          <p:cNvPr id="5" name="AutoShape 6" descr="MedicFem - VAGINOSIS BACTERIANA: 🔸La vaginosis bacteriana... | Faceboo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pic>
        <p:nvPicPr>
          <p:cNvPr id="6" name="Imatge 5"/>
          <p:cNvPicPr>
            <a:picLocks noChangeAspect="1"/>
          </p:cNvPicPr>
          <p:nvPr/>
        </p:nvPicPr>
        <p:blipFill>
          <a:blip r:embed="rId2"/>
          <a:stretch>
            <a:fillRect/>
          </a:stretch>
        </p:blipFill>
        <p:spPr>
          <a:xfrm>
            <a:off x="3929835" y="4447680"/>
            <a:ext cx="4039565" cy="2095018"/>
          </a:xfrm>
          <a:prstGeom prst="rect">
            <a:avLst/>
          </a:prstGeom>
        </p:spPr>
      </p:pic>
      <p:sp>
        <p:nvSpPr>
          <p:cNvPr id="10" name="CuadroTexto 9">
            <a:extLst>
              <a:ext uri="{FF2B5EF4-FFF2-40B4-BE49-F238E27FC236}">
                <a16:creationId xmlns:a16="http://schemas.microsoft.com/office/drawing/2014/main" id="{539B0CC8-A73B-40B6-91C0-24D795769195}"/>
              </a:ext>
            </a:extLst>
          </p:cNvPr>
          <p:cNvSpPr txBox="1"/>
          <p:nvPr/>
        </p:nvSpPr>
        <p:spPr>
          <a:xfrm>
            <a:off x="3756660" y="770574"/>
            <a:ext cx="6093822" cy="769441"/>
          </a:xfrm>
          <a:prstGeom prst="rect">
            <a:avLst/>
          </a:prstGeom>
          <a:noFill/>
        </p:spPr>
        <p:txBody>
          <a:bodyPr wrap="square">
            <a:spAutoFit/>
          </a:bodyPr>
          <a:lstStyle/>
          <a:p>
            <a:r>
              <a:rPr kumimoji="0" lang="es-ES" sz="4400" b="1" i="0" u="none" strike="noStrike" kern="1200" cap="none" spc="0" normalizeH="0" baseline="0" noProof="0" dirty="0">
                <a:ln>
                  <a:noFill/>
                </a:ln>
                <a:solidFill>
                  <a:srgbClr val="990099"/>
                </a:solidFill>
                <a:effectLst/>
                <a:uLnTx/>
                <a:uFillTx/>
                <a:latin typeface="DM Sans" pitchFamily="2" charset="77"/>
                <a:ea typeface="+mj-ea"/>
                <a:cs typeface="+mj-cs"/>
              </a:rPr>
              <a:t>ACIDO HIALURÓNICO</a:t>
            </a:r>
            <a:endParaRPr lang="es-ES" dirty="0"/>
          </a:p>
        </p:txBody>
      </p:sp>
      <p:graphicFrame>
        <p:nvGraphicFramePr>
          <p:cNvPr id="11" name="Diagrama 10">
            <a:extLst>
              <a:ext uri="{FF2B5EF4-FFF2-40B4-BE49-F238E27FC236}">
                <a16:creationId xmlns:a16="http://schemas.microsoft.com/office/drawing/2014/main" id="{1C40751B-F167-482B-9529-21B88816D92C}"/>
              </a:ext>
            </a:extLst>
          </p:cNvPr>
          <p:cNvGraphicFramePr/>
          <p:nvPr/>
        </p:nvGraphicFramePr>
        <p:xfrm>
          <a:off x="750524" y="1750422"/>
          <a:ext cx="10690951" cy="23549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3659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6C38295-C76B-F746-959D-CE41B2C8A766}"/>
              </a:ext>
            </a:extLst>
          </p:cNvPr>
          <p:cNvPicPr>
            <a:picLocks noChangeAspect="1"/>
          </p:cNvPicPr>
          <p:nvPr/>
        </p:nvPicPr>
        <p:blipFill>
          <a:blip r:embed="rId2"/>
          <a:stretch>
            <a:fillRect/>
          </a:stretch>
        </p:blipFill>
        <p:spPr>
          <a:xfrm>
            <a:off x="4316643" y="2189305"/>
            <a:ext cx="3220738" cy="1838903"/>
          </a:xfrm>
          <a:prstGeom prst="rect">
            <a:avLst/>
          </a:prstGeom>
        </p:spPr>
      </p:pic>
      <p:pic>
        <p:nvPicPr>
          <p:cNvPr id="4" name="Imagen 3">
            <a:extLst>
              <a:ext uri="{FF2B5EF4-FFF2-40B4-BE49-F238E27FC236}">
                <a16:creationId xmlns:a16="http://schemas.microsoft.com/office/drawing/2014/main" id="{58EBC560-B2B3-5B4D-B8F0-D8C866F74CA2}"/>
              </a:ext>
            </a:extLst>
          </p:cNvPr>
          <p:cNvPicPr>
            <a:picLocks noChangeAspect="1"/>
          </p:cNvPicPr>
          <p:nvPr/>
        </p:nvPicPr>
        <p:blipFill>
          <a:blip r:embed="rId3"/>
          <a:stretch>
            <a:fillRect/>
          </a:stretch>
        </p:blipFill>
        <p:spPr>
          <a:xfrm rot="3224250">
            <a:off x="6152159" y="2545666"/>
            <a:ext cx="8875486" cy="5055168"/>
          </a:xfrm>
          <a:prstGeom prst="rect">
            <a:avLst/>
          </a:prstGeom>
        </p:spPr>
      </p:pic>
      <p:pic>
        <p:nvPicPr>
          <p:cNvPr id="8" name="Imagen 7">
            <a:extLst>
              <a:ext uri="{FF2B5EF4-FFF2-40B4-BE49-F238E27FC236}">
                <a16:creationId xmlns:a16="http://schemas.microsoft.com/office/drawing/2014/main" id="{B6662301-35E5-C843-AC55-148385C6A576}"/>
              </a:ext>
            </a:extLst>
          </p:cNvPr>
          <p:cNvPicPr>
            <a:picLocks noChangeAspect="1"/>
          </p:cNvPicPr>
          <p:nvPr/>
        </p:nvPicPr>
        <p:blipFill>
          <a:blip r:embed="rId4"/>
          <a:stretch>
            <a:fillRect/>
          </a:stretch>
        </p:blipFill>
        <p:spPr>
          <a:xfrm>
            <a:off x="-3398770" y="537664"/>
            <a:ext cx="8885170" cy="5060684"/>
          </a:xfrm>
          <a:prstGeom prst="rect">
            <a:avLst/>
          </a:prstGeom>
        </p:spPr>
      </p:pic>
    </p:spTree>
    <p:extLst>
      <p:ext uri="{BB962C8B-B14F-4D97-AF65-F5344CB8AC3E}">
        <p14:creationId xmlns:p14="http://schemas.microsoft.com/office/powerpoint/2010/main" val="32721622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185615-5F74-2749-A0A3-EA7B41A3518D}"/>
              </a:ext>
            </a:extLst>
          </p:cNvPr>
          <p:cNvSpPr>
            <a:spLocks noGrp="1"/>
          </p:cNvSpPr>
          <p:nvPr>
            <p:ph type="title"/>
          </p:nvPr>
        </p:nvSpPr>
        <p:spPr>
          <a:xfrm>
            <a:off x="612775" y="1827258"/>
            <a:ext cx="5383076" cy="4081874"/>
          </a:xfrm>
        </p:spPr>
        <p:txBody>
          <a:bodyPr/>
          <a:lstStyle/>
          <a:p>
            <a:br>
              <a:rPr lang="es-ES" sz="4000" b="1" dirty="0"/>
            </a:br>
            <a:r>
              <a:rPr lang="es-ES" sz="3200" dirty="0">
                <a:solidFill>
                  <a:srgbClr val="990099"/>
                </a:solidFill>
              </a:rPr>
              <a:t>* Sequedad </a:t>
            </a:r>
            <a:r>
              <a:rPr lang="es-ES" sz="3200" dirty="0" err="1">
                <a:solidFill>
                  <a:srgbClr val="990099"/>
                </a:solidFill>
              </a:rPr>
              <a:t>vaginal,dispareunia</a:t>
            </a:r>
            <a:r>
              <a:rPr lang="es-ES" sz="3200" dirty="0">
                <a:solidFill>
                  <a:srgbClr val="990099"/>
                </a:solidFill>
              </a:rPr>
              <a:t>.</a:t>
            </a:r>
            <a:br>
              <a:rPr lang="es-ES" sz="3200" dirty="0">
                <a:solidFill>
                  <a:srgbClr val="990099"/>
                </a:solidFill>
              </a:rPr>
            </a:br>
            <a:br>
              <a:rPr lang="es-ES" sz="3200" dirty="0">
                <a:solidFill>
                  <a:srgbClr val="990099"/>
                </a:solidFill>
              </a:rPr>
            </a:br>
            <a:r>
              <a:rPr lang="es-ES" sz="3200" dirty="0">
                <a:solidFill>
                  <a:srgbClr val="990099"/>
                </a:solidFill>
              </a:rPr>
              <a:t>* Cicatrices </a:t>
            </a:r>
            <a:r>
              <a:rPr lang="es-ES" sz="3200" dirty="0" err="1">
                <a:solidFill>
                  <a:srgbClr val="990099"/>
                </a:solidFill>
              </a:rPr>
              <a:t>vulvo</a:t>
            </a:r>
            <a:r>
              <a:rPr lang="es-ES" sz="3200" dirty="0">
                <a:solidFill>
                  <a:srgbClr val="990099"/>
                </a:solidFill>
              </a:rPr>
              <a:t>-vaginales: EMLD…</a:t>
            </a:r>
            <a:br>
              <a:rPr lang="es-ES" sz="3200" dirty="0">
                <a:solidFill>
                  <a:srgbClr val="990099"/>
                </a:solidFill>
              </a:rPr>
            </a:br>
            <a:br>
              <a:rPr lang="es-ES" sz="3200" dirty="0">
                <a:solidFill>
                  <a:srgbClr val="990099"/>
                </a:solidFill>
              </a:rPr>
            </a:br>
            <a:r>
              <a:rPr lang="es-ES" sz="3200" dirty="0">
                <a:solidFill>
                  <a:srgbClr val="990099"/>
                </a:solidFill>
              </a:rPr>
              <a:t>* Tratamiento de dermatosis tipo liquen </a:t>
            </a:r>
            <a:r>
              <a:rPr lang="es-ES" sz="3200" dirty="0" err="1">
                <a:solidFill>
                  <a:srgbClr val="990099"/>
                </a:solidFill>
              </a:rPr>
              <a:t>vulvar</a:t>
            </a:r>
            <a:r>
              <a:rPr lang="es-ES" sz="3200" dirty="0">
                <a:solidFill>
                  <a:srgbClr val="990099"/>
                </a:solidFill>
              </a:rPr>
              <a:t>…</a:t>
            </a:r>
            <a:br>
              <a:rPr lang="es-ES" sz="3200" dirty="0">
                <a:solidFill>
                  <a:srgbClr val="990099"/>
                </a:solidFill>
              </a:rPr>
            </a:br>
            <a:r>
              <a:rPr lang="es-ES" sz="2400" dirty="0">
                <a:solidFill>
                  <a:srgbClr val="990099"/>
                </a:solidFill>
              </a:rPr>
              <a:t>.</a:t>
            </a:r>
            <a:endParaRPr lang="es-ES" sz="2800" i="1" dirty="0">
              <a:solidFill>
                <a:srgbClr val="990099"/>
              </a:solidFill>
            </a:endParaRPr>
          </a:p>
        </p:txBody>
      </p:sp>
      <p:sp>
        <p:nvSpPr>
          <p:cNvPr id="3" name="AutoShape 2" descr="MedicFem - VAGINOSIS BACTERIANA: 🔸La vaginosis bacteriana...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sp>
        <p:nvSpPr>
          <p:cNvPr id="4" name="AutoShape 4" descr="MedicFem - VAGINOSIS BACTERIANA: 🔸La vaginosis bacteriana... | Faceb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sp>
        <p:nvSpPr>
          <p:cNvPr id="5" name="AutoShape 6" descr="MedicFem - VAGINOSIS BACTERIANA: 🔸La vaginosis bacteriana... | Faceboo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pic>
        <p:nvPicPr>
          <p:cNvPr id="8" name="Imagen 7">
            <a:extLst>
              <a:ext uri="{FF2B5EF4-FFF2-40B4-BE49-F238E27FC236}">
                <a16:creationId xmlns:a16="http://schemas.microsoft.com/office/drawing/2014/main" id="{917BB984-7EB1-4BA3-9958-944ECE91D8FC}"/>
              </a:ext>
            </a:extLst>
          </p:cNvPr>
          <p:cNvPicPr>
            <a:picLocks noChangeAspect="1"/>
          </p:cNvPicPr>
          <p:nvPr/>
        </p:nvPicPr>
        <p:blipFill rotWithShape="1">
          <a:blip r:embed="rId2"/>
          <a:srcRect l="15000" t="28952" r="13750" b="5905"/>
          <a:stretch/>
        </p:blipFill>
        <p:spPr>
          <a:xfrm>
            <a:off x="5995851" y="2538875"/>
            <a:ext cx="5799908" cy="3370257"/>
          </a:xfrm>
          <a:prstGeom prst="rect">
            <a:avLst/>
          </a:prstGeom>
        </p:spPr>
      </p:pic>
      <p:sp>
        <p:nvSpPr>
          <p:cNvPr id="12" name="CuadroTexto 11">
            <a:extLst>
              <a:ext uri="{FF2B5EF4-FFF2-40B4-BE49-F238E27FC236}">
                <a16:creationId xmlns:a16="http://schemas.microsoft.com/office/drawing/2014/main" id="{4D2614C6-AC6C-4D7D-A412-EE4A2AD7E934}"/>
              </a:ext>
            </a:extLst>
          </p:cNvPr>
          <p:cNvSpPr txBox="1"/>
          <p:nvPr/>
        </p:nvSpPr>
        <p:spPr>
          <a:xfrm>
            <a:off x="612775" y="1155534"/>
            <a:ext cx="11287487" cy="984885"/>
          </a:xfrm>
          <a:prstGeom prst="rect">
            <a:avLst/>
          </a:prstGeom>
          <a:noFill/>
        </p:spPr>
        <p:txBody>
          <a:bodyPr wrap="square">
            <a:spAutoFit/>
          </a:bodyPr>
          <a:lstStyle/>
          <a:p>
            <a:r>
              <a:rPr kumimoji="0" lang="es-ES" sz="4000" b="1" i="0" u="none" strike="noStrike" kern="1200" cap="none" spc="0" normalizeH="0" baseline="0" noProof="0" dirty="0">
                <a:ln>
                  <a:noFill/>
                </a:ln>
                <a:solidFill>
                  <a:prstClr val="black"/>
                </a:solidFill>
                <a:effectLst/>
                <a:uLnTx/>
                <a:uFillTx/>
                <a:latin typeface="DM Sans" pitchFamily="2" charset="77"/>
                <a:ea typeface="+mj-ea"/>
                <a:cs typeface="+mj-cs"/>
              </a:rPr>
              <a:t>ACIDO HIALURÓNICO, funciones en Ginecología:</a:t>
            </a:r>
            <a:br>
              <a:rPr kumimoji="0" lang="es-ES" sz="4000" b="1" i="0" u="none" strike="noStrike" kern="1200" cap="none" spc="0" normalizeH="0" baseline="0" noProof="0" dirty="0">
                <a:ln>
                  <a:noFill/>
                </a:ln>
                <a:solidFill>
                  <a:prstClr val="black"/>
                </a:solidFill>
                <a:effectLst/>
                <a:uLnTx/>
                <a:uFillTx/>
                <a:latin typeface="DM Sans" pitchFamily="2" charset="77"/>
                <a:ea typeface="+mj-ea"/>
                <a:cs typeface="+mj-cs"/>
              </a:rPr>
            </a:br>
            <a:endParaRPr lang="es-ES" sz="1600" dirty="0"/>
          </a:p>
        </p:txBody>
      </p:sp>
    </p:spTree>
    <p:extLst>
      <p:ext uri="{BB962C8B-B14F-4D97-AF65-F5344CB8AC3E}">
        <p14:creationId xmlns:p14="http://schemas.microsoft.com/office/powerpoint/2010/main" val="5401267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MedicFem - VAGINOSIS BACTERIANA: 🔸La vaginosis bacteriana...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sp>
        <p:nvSpPr>
          <p:cNvPr id="4" name="AutoShape 4" descr="MedicFem - VAGINOSIS BACTERIANA: 🔸La vaginosis bacteriana... | Faceb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sp>
        <p:nvSpPr>
          <p:cNvPr id="5" name="AutoShape 6" descr="MedicFem - VAGINOSIS BACTERIANA: 🔸La vaginosis bacteriana... | Faceboo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pic>
        <p:nvPicPr>
          <p:cNvPr id="6" name="Imatge 5"/>
          <p:cNvPicPr>
            <a:picLocks noChangeAspect="1"/>
          </p:cNvPicPr>
          <p:nvPr/>
        </p:nvPicPr>
        <p:blipFill>
          <a:blip r:embed="rId2"/>
          <a:stretch>
            <a:fillRect/>
          </a:stretch>
        </p:blipFill>
        <p:spPr>
          <a:xfrm>
            <a:off x="5585131" y="732037"/>
            <a:ext cx="3920274" cy="1908678"/>
          </a:xfrm>
          <a:prstGeom prst="rect">
            <a:avLst/>
          </a:prstGeom>
        </p:spPr>
      </p:pic>
      <p:sp>
        <p:nvSpPr>
          <p:cNvPr id="10" name="CuadroTexto 9">
            <a:extLst>
              <a:ext uri="{FF2B5EF4-FFF2-40B4-BE49-F238E27FC236}">
                <a16:creationId xmlns:a16="http://schemas.microsoft.com/office/drawing/2014/main" id="{0E293BD3-CB5F-478E-A95F-F15023D673D2}"/>
              </a:ext>
            </a:extLst>
          </p:cNvPr>
          <p:cNvSpPr txBox="1"/>
          <p:nvPr/>
        </p:nvSpPr>
        <p:spPr>
          <a:xfrm>
            <a:off x="2151018" y="1520822"/>
            <a:ext cx="3074125" cy="769441"/>
          </a:xfrm>
          <a:prstGeom prst="rect">
            <a:avLst/>
          </a:prstGeom>
          <a:noFill/>
        </p:spPr>
        <p:txBody>
          <a:bodyPr wrap="square">
            <a:spAutoFit/>
          </a:bodyPr>
          <a:lstStyle/>
          <a:p>
            <a:r>
              <a:rPr kumimoji="0" lang="es-ES" sz="4400" b="1" i="0" u="none" strike="noStrike" kern="1200" cap="none" spc="0" normalizeH="0" baseline="0" noProof="0" dirty="0">
                <a:ln>
                  <a:noFill/>
                </a:ln>
                <a:solidFill>
                  <a:srgbClr val="990099"/>
                </a:solidFill>
                <a:effectLst/>
                <a:uLnTx/>
                <a:uFillTx/>
                <a:latin typeface="DM Sans" pitchFamily="2" charset="77"/>
                <a:ea typeface="+mj-ea"/>
                <a:cs typeface="+mj-cs"/>
              </a:rPr>
              <a:t>ALOE VERA</a:t>
            </a:r>
            <a:endParaRPr lang="es-ES" dirty="0"/>
          </a:p>
        </p:txBody>
      </p:sp>
      <p:graphicFrame>
        <p:nvGraphicFramePr>
          <p:cNvPr id="11" name="Diagrama 10">
            <a:extLst>
              <a:ext uri="{FF2B5EF4-FFF2-40B4-BE49-F238E27FC236}">
                <a16:creationId xmlns:a16="http://schemas.microsoft.com/office/drawing/2014/main" id="{5F329E74-5926-4607-9FC7-DACBD7876D9D}"/>
              </a:ext>
            </a:extLst>
          </p:cNvPr>
          <p:cNvGraphicFramePr/>
          <p:nvPr/>
        </p:nvGraphicFramePr>
        <p:xfrm>
          <a:off x="-982295" y="3174274"/>
          <a:ext cx="13070384" cy="26386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864228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7F73904-E6B1-4C9E-9126-408E94EDB00F}"/>
              </a:ext>
            </a:extLst>
          </p:cNvPr>
          <p:cNvSpPr txBox="1"/>
          <p:nvPr/>
        </p:nvSpPr>
        <p:spPr>
          <a:xfrm>
            <a:off x="2218254" y="1335061"/>
            <a:ext cx="7474836" cy="830997"/>
          </a:xfrm>
          <a:prstGeom prst="rect">
            <a:avLst/>
          </a:prstGeom>
          <a:noFill/>
        </p:spPr>
        <p:txBody>
          <a:bodyPr wrap="square">
            <a:spAutoFit/>
          </a:bodyPr>
          <a:lstStyle/>
          <a:p>
            <a:pPr algn="ctr" fontAlgn="base"/>
            <a:r>
              <a:rPr lang="es-ES" sz="4800" b="1" cap="all" dirty="0">
                <a:solidFill>
                  <a:srgbClr val="7030A0"/>
                </a:solidFill>
                <a:latin typeface="inherit"/>
              </a:rPr>
              <a:t>Triple efecto</a:t>
            </a:r>
            <a:endParaRPr lang="es-ES" sz="4800" b="1" cap="all" dirty="0">
              <a:solidFill>
                <a:srgbClr val="7030A0"/>
              </a:solidFill>
              <a:latin typeface="Montserrat"/>
            </a:endParaRPr>
          </a:p>
        </p:txBody>
      </p:sp>
      <p:graphicFrame>
        <p:nvGraphicFramePr>
          <p:cNvPr id="14" name="Diagrama 13">
            <a:extLst>
              <a:ext uri="{FF2B5EF4-FFF2-40B4-BE49-F238E27FC236}">
                <a16:creationId xmlns:a16="http://schemas.microsoft.com/office/drawing/2014/main" id="{971CC171-B5C2-4132-BC6C-1655F4424F5F}"/>
              </a:ext>
            </a:extLst>
          </p:cNvPr>
          <p:cNvGraphicFramePr/>
          <p:nvPr/>
        </p:nvGraphicFramePr>
        <p:xfrm>
          <a:off x="746664" y="2557359"/>
          <a:ext cx="10540660" cy="33317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6" name="Imagen 15">
            <a:extLst>
              <a:ext uri="{FF2B5EF4-FFF2-40B4-BE49-F238E27FC236}">
                <a16:creationId xmlns:a16="http://schemas.microsoft.com/office/drawing/2014/main" id="{0E5A6C7B-AD12-4DA6-871A-BE696CEE671A}"/>
              </a:ext>
            </a:extLst>
          </p:cNvPr>
          <p:cNvPicPr>
            <a:picLocks noChangeAspect="1"/>
          </p:cNvPicPr>
          <p:nvPr/>
        </p:nvPicPr>
        <p:blipFill>
          <a:blip r:embed="rId7">
            <a:duotone>
              <a:schemeClr val="accent1">
                <a:shade val="45000"/>
                <a:satMod val="135000"/>
              </a:schemeClr>
              <a:prstClr val="white"/>
            </a:duotone>
          </a:blip>
          <a:stretch>
            <a:fillRect/>
          </a:stretch>
        </p:blipFill>
        <p:spPr>
          <a:xfrm>
            <a:off x="5407598" y="2728041"/>
            <a:ext cx="1530429" cy="1527446"/>
          </a:xfrm>
          <a:prstGeom prst="rect">
            <a:avLst/>
          </a:prstGeom>
        </p:spPr>
      </p:pic>
      <p:pic>
        <p:nvPicPr>
          <p:cNvPr id="7170" name="Picture 2" descr="Epitelio vaginal - Wikipedia, la enciclopedia libre">
            <a:extLst>
              <a:ext uri="{FF2B5EF4-FFF2-40B4-BE49-F238E27FC236}">
                <a16:creationId xmlns:a16="http://schemas.microsoft.com/office/drawing/2014/main" id="{9E2B397D-EAA2-4F5E-B49B-20C9FA8F214D}"/>
              </a:ext>
            </a:extLst>
          </p:cNvPr>
          <p:cNvPicPr>
            <a:picLocks noChangeAspect="1" noChangeArrowheads="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13661" y="2873743"/>
            <a:ext cx="2019336" cy="128732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 ¿Cómo pintar una pared de piedra? | Pinturas Super">
            <a:extLst>
              <a:ext uri="{FF2B5EF4-FFF2-40B4-BE49-F238E27FC236}">
                <a16:creationId xmlns:a16="http://schemas.microsoft.com/office/drawing/2014/main" id="{F5C7DAC7-5B4A-4E9F-A557-FB9311132395}"/>
              </a:ext>
            </a:extLst>
          </p:cNvPr>
          <p:cNvPicPr>
            <a:picLocks noChangeAspect="1" noChangeArrowheads="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70763" y="2892841"/>
            <a:ext cx="2172962" cy="119784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upo 7">
            <a:extLst>
              <a:ext uri="{FF2B5EF4-FFF2-40B4-BE49-F238E27FC236}">
                <a16:creationId xmlns:a16="http://schemas.microsoft.com/office/drawing/2014/main" id="{84C3F3DE-7FA4-4326-BA53-A70033ABE9B0}"/>
              </a:ext>
            </a:extLst>
          </p:cNvPr>
          <p:cNvGrpSpPr/>
          <p:nvPr/>
        </p:nvGrpSpPr>
        <p:grpSpPr>
          <a:xfrm>
            <a:off x="1038530" y="420598"/>
            <a:ext cx="2359449" cy="946040"/>
            <a:chOff x="1110503" y="1366638"/>
            <a:chExt cx="2359449" cy="946040"/>
          </a:xfrm>
        </p:grpSpPr>
        <p:sp>
          <p:nvSpPr>
            <p:cNvPr id="9" name="Rectángulo 8">
              <a:extLst>
                <a:ext uri="{FF2B5EF4-FFF2-40B4-BE49-F238E27FC236}">
                  <a16:creationId xmlns:a16="http://schemas.microsoft.com/office/drawing/2014/main" id="{073EA3D8-BBC1-4BC9-8225-8F486DFD8747}"/>
                </a:ext>
              </a:extLst>
            </p:cNvPr>
            <p:cNvSpPr/>
            <p:nvPr/>
          </p:nvSpPr>
          <p:spPr>
            <a:xfrm>
              <a:off x="1110503" y="1366638"/>
              <a:ext cx="2359449" cy="921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Picture 2">
              <a:extLst>
                <a:ext uri="{FF2B5EF4-FFF2-40B4-BE49-F238E27FC236}">
                  <a16:creationId xmlns:a16="http://schemas.microsoft.com/office/drawing/2014/main" id="{8EC72A7F-E751-427F-8745-3ABE9280296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2620" y="1536393"/>
              <a:ext cx="1995217" cy="776285"/>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Gráfico 2" descr="Insignia 1 con relleno sólido">
            <a:extLst>
              <a:ext uri="{FF2B5EF4-FFF2-40B4-BE49-F238E27FC236}">
                <a16:creationId xmlns:a16="http://schemas.microsoft.com/office/drawing/2014/main" id="{C3D2BD47-8176-4D3D-9506-3ADC48A9998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76470" y="2267900"/>
            <a:ext cx="914400" cy="914400"/>
          </a:xfrm>
          <a:prstGeom prst="rect">
            <a:avLst/>
          </a:prstGeom>
        </p:spPr>
      </p:pic>
      <p:pic>
        <p:nvPicPr>
          <p:cNvPr id="6" name="Gráfico 5" descr="Insignia con relleno sólido">
            <a:extLst>
              <a:ext uri="{FF2B5EF4-FFF2-40B4-BE49-F238E27FC236}">
                <a16:creationId xmlns:a16="http://schemas.microsoft.com/office/drawing/2014/main" id="{45470F43-5E76-4E8F-9D49-6CAF3000898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604959" y="2366704"/>
            <a:ext cx="914400" cy="914400"/>
          </a:xfrm>
          <a:prstGeom prst="rect">
            <a:avLst/>
          </a:prstGeom>
        </p:spPr>
      </p:pic>
      <p:pic>
        <p:nvPicPr>
          <p:cNvPr id="12" name="Gráfico 11" descr="Insignia 3 con relleno sólido">
            <a:extLst>
              <a:ext uri="{FF2B5EF4-FFF2-40B4-BE49-F238E27FC236}">
                <a16:creationId xmlns:a16="http://schemas.microsoft.com/office/drawing/2014/main" id="{E56182D5-4819-4A5E-A2A7-85762C5F506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159334" y="2366704"/>
            <a:ext cx="914400" cy="914400"/>
          </a:xfrm>
          <a:prstGeom prst="rect">
            <a:avLst/>
          </a:prstGeom>
        </p:spPr>
      </p:pic>
    </p:spTree>
    <p:extLst>
      <p:ext uri="{BB962C8B-B14F-4D97-AF65-F5344CB8AC3E}">
        <p14:creationId xmlns:p14="http://schemas.microsoft.com/office/powerpoint/2010/main" val="38995429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Diagrama, Texto&#10;&#10;Descripción generada automáticamente">
            <a:extLst>
              <a:ext uri="{FF2B5EF4-FFF2-40B4-BE49-F238E27FC236}">
                <a16:creationId xmlns:a16="http://schemas.microsoft.com/office/drawing/2014/main" id="{69C3050A-6AC8-4B09-AE82-3125387AFB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7120" y="622106"/>
            <a:ext cx="2910664" cy="2446454"/>
          </a:xfrm>
          <a:prstGeom prst="rect">
            <a:avLst/>
          </a:prstGeom>
        </p:spPr>
      </p:pic>
      <p:sp>
        <p:nvSpPr>
          <p:cNvPr id="19" name="CuadroTexto 18">
            <a:extLst>
              <a:ext uri="{FF2B5EF4-FFF2-40B4-BE49-F238E27FC236}">
                <a16:creationId xmlns:a16="http://schemas.microsoft.com/office/drawing/2014/main" id="{CDABF3DE-029B-40F2-BB21-5077455B535C}"/>
              </a:ext>
            </a:extLst>
          </p:cNvPr>
          <p:cNvSpPr txBox="1"/>
          <p:nvPr/>
        </p:nvSpPr>
        <p:spPr>
          <a:xfrm>
            <a:off x="695400" y="3269423"/>
            <a:ext cx="9402190" cy="2554545"/>
          </a:xfrm>
          <a:prstGeom prst="rect">
            <a:avLst/>
          </a:prstGeom>
          <a:noFill/>
        </p:spPr>
        <p:txBody>
          <a:bodyPr wrap="square">
            <a:spAutoFit/>
          </a:bodyPr>
          <a:lstStyle/>
          <a:p>
            <a:pPr marL="285750" indent="-285750">
              <a:buFont typeface="Wingdings" panose="05000000000000000000" pitchFamily="2" charset="2"/>
              <a:buChar char="ü"/>
            </a:pPr>
            <a:r>
              <a:rPr lang="es-ES" sz="2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Tratamiento adyuvante de las infecciones causadas por bacterias, hongos y virus (vaginosis bacterianas, vulvovaginitis </a:t>
            </a:r>
            <a:r>
              <a:rPr lang="es-ES" sz="2000" dirty="0" err="1">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candidiásica</a:t>
            </a:r>
            <a:r>
              <a:rPr lang="es-ES" sz="2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 herpes y verrugas genitales)</a:t>
            </a:r>
          </a:p>
          <a:p>
            <a:endParaRPr lang="es-ES" sz="2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ü"/>
            </a:pPr>
            <a:r>
              <a:rPr lang="es-ES" sz="2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Lesiones posparto</a:t>
            </a:r>
          </a:p>
          <a:p>
            <a:pPr marL="285750" indent="-285750">
              <a:buFont typeface="Wingdings" panose="05000000000000000000" pitchFamily="2" charset="2"/>
              <a:buChar char="ü"/>
            </a:pPr>
            <a:endParaRPr lang="es-ES" sz="2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ü"/>
            </a:pPr>
            <a:r>
              <a:rPr lang="es-ES" sz="2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Prevención de la recurrencia del herpes simple 2 (VHS-2)</a:t>
            </a:r>
          </a:p>
          <a:p>
            <a:pPr marL="285750" indent="-285750">
              <a:buFont typeface="Wingdings" panose="05000000000000000000" pitchFamily="2" charset="2"/>
              <a:buChar char="ü"/>
            </a:pPr>
            <a:endParaRPr lang="es-ES" sz="2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ü"/>
            </a:pPr>
            <a:r>
              <a:rPr lang="es-ES" sz="2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Alteraciones temporales del equilibrio de la microbiota vaginal</a:t>
            </a:r>
            <a:endParaRPr lang="es-ES" sz="1600" dirty="0">
              <a:solidFill>
                <a:schemeClr val="bg1">
                  <a:lumMod val="50000"/>
                </a:schemeClr>
              </a:solidFill>
            </a:endParaRPr>
          </a:p>
        </p:txBody>
      </p:sp>
      <p:sp>
        <p:nvSpPr>
          <p:cNvPr id="4" name="CuadroTexto 3">
            <a:extLst>
              <a:ext uri="{FF2B5EF4-FFF2-40B4-BE49-F238E27FC236}">
                <a16:creationId xmlns:a16="http://schemas.microsoft.com/office/drawing/2014/main" id="{73CD4903-B341-4BB4-AADD-EE369D95F14C}"/>
              </a:ext>
            </a:extLst>
          </p:cNvPr>
          <p:cNvSpPr txBox="1"/>
          <p:nvPr/>
        </p:nvSpPr>
        <p:spPr>
          <a:xfrm>
            <a:off x="695400" y="2549618"/>
            <a:ext cx="7272808" cy="532903"/>
          </a:xfrm>
          <a:prstGeom prst="rect">
            <a:avLst/>
          </a:prstGeom>
          <a:noFill/>
        </p:spPr>
        <p:txBody>
          <a:bodyPr wrap="square">
            <a:spAutoFit/>
          </a:bodyPr>
          <a:lstStyle/>
          <a:p>
            <a:pPr algn="just">
              <a:lnSpc>
                <a:spcPct val="107000"/>
              </a:lnSpc>
              <a:spcAft>
                <a:spcPts val="800"/>
              </a:spcAft>
            </a:pPr>
            <a:r>
              <a:rPr lang="es-ES" sz="2800"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Indicaciones</a:t>
            </a:r>
            <a:endParaRPr lang="es-ES" sz="2800"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Grupo 6">
            <a:extLst>
              <a:ext uri="{FF2B5EF4-FFF2-40B4-BE49-F238E27FC236}">
                <a16:creationId xmlns:a16="http://schemas.microsoft.com/office/drawing/2014/main" id="{E07425AC-8D44-4A25-BF82-219DD0A961B3}"/>
              </a:ext>
            </a:extLst>
          </p:cNvPr>
          <p:cNvGrpSpPr/>
          <p:nvPr/>
        </p:nvGrpSpPr>
        <p:grpSpPr>
          <a:xfrm>
            <a:off x="1038530" y="420598"/>
            <a:ext cx="2359449" cy="946040"/>
            <a:chOff x="1110503" y="1366638"/>
            <a:chExt cx="2359449" cy="946040"/>
          </a:xfrm>
        </p:grpSpPr>
        <p:sp>
          <p:nvSpPr>
            <p:cNvPr id="8" name="Rectángulo 7">
              <a:extLst>
                <a:ext uri="{FF2B5EF4-FFF2-40B4-BE49-F238E27FC236}">
                  <a16:creationId xmlns:a16="http://schemas.microsoft.com/office/drawing/2014/main" id="{953209FD-8BE7-4F37-98FB-EE96DB8161D5}"/>
                </a:ext>
              </a:extLst>
            </p:cNvPr>
            <p:cNvSpPr/>
            <p:nvPr/>
          </p:nvSpPr>
          <p:spPr>
            <a:xfrm>
              <a:off x="1110503" y="1366638"/>
              <a:ext cx="2359449" cy="921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Picture 2">
              <a:extLst>
                <a:ext uri="{FF2B5EF4-FFF2-40B4-BE49-F238E27FC236}">
                  <a16:creationId xmlns:a16="http://schemas.microsoft.com/office/drawing/2014/main" id="{4E6EF5C7-11B5-4E28-8FF7-FC93ACE31D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620" y="1536393"/>
              <a:ext cx="1995217" cy="77628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614151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EAF42CF-2889-4F8E-ADE3-0BD9E67BF627}"/>
              </a:ext>
            </a:extLst>
          </p:cNvPr>
          <p:cNvPicPr>
            <a:picLocks noChangeAspect="1"/>
          </p:cNvPicPr>
          <p:nvPr/>
        </p:nvPicPr>
        <p:blipFill>
          <a:blip r:embed="rId2"/>
          <a:stretch>
            <a:fillRect/>
          </a:stretch>
        </p:blipFill>
        <p:spPr>
          <a:xfrm>
            <a:off x="5159896" y="1200501"/>
            <a:ext cx="2888349" cy="5148798"/>
          </a:xfrm>
          <a:prstGeom prst="rect">
            <a:avLst/>
          </a:prstGeom>
        </p:spPr>
      </p:pic>
      <p:pic>
        <p:nvPicPr>
          <p:cNvPr id="3" name="Imagen 2">
            <a:extLst>
              <a:ext uri="{FF2B5EF4-FFF2-40B4-BE49-F238E27FC236}">
                <a16:creationId xmlns:a16="http://schemas.microsoft.com/office/drawing/2014/main" id="{F9AF475B-8617-4772-ADCB-63A17F32DF3D}"/>
              </a:ext>
            </a:extLst>
          </p:cNvPr>
          <p:cNvPicPr>
            <a:picLocks noChangeAspect="1"/>
          </p:cNvPicPr>
          <p:nvPr/>
        </p:nvPicPr>
        <p:blipFill>
          <a:blip r:embed="rId3"/>
          <a:stretch>
            <a:fillRect/>
          </a:stretch>
        </p:blipFill>
        <p:spPr>
          <a:xfrm>
            <a:off x="562952" y="2451050"/>
            <a:ext cx="4468899" cy="3433883"/>
          </a:xfrm>
          <a:prstGeom prst="rect">
            <a:avLst/>
          </a:prstGeom>
        </p:spPr>
      </p:pic>
      <p:sp>
        <p:nvSpPr>
          <p:cNvPr id="5" name="CuadroTexto 4">
            <a:extLst>
              <a:ext uri="{FF2B5EF4-FFF2-40B4-BE49-F238E27FC236}">
                <a16:creationId xmlns:a16="http://schemas.microsoft.com/office/drawing/2014/main" id="{C79FA4F6-687D-429A-93A0-02866A55F255}"/>
              </a:ext>
            </a:extLst>
          </p:cNvPr>
          <p:cNvSpPr txBox="1"/>
          <p:nvPr/>
        </p:nvSpPr>
        <p:spPr>
          <a:xfrm>
            <a:off x="3400128" y="6349299"/>
            <a:ext cx="11060404" cy="400110"/>
          </a:xfrm>
          <a:prstGeom prst="rect">
            <a:avLst/>
          </a:prstGeom>
          <a:noFill/>
        </p:spPr>
        <p:txBody>
          <a:bodyPr wrap="square">
            <a:spAutoFit/>
          </a:bodyPr>
          <a:lstStyle/>
          <a:p>
            <a:r>
              <a:rPr lang="es-ES" sz="1000" b="0" i="0" dirty="0">
                <a:solidFill>
                  <a:srgbClr val="003399"/>
                </a:solidFill>
                <a:effectLst/>
                <a:latin typeface="PQ36sXq06cTv69jgJDwCe6Lg_customgenially"/>
              </a:rPr>
              <a:t>Diagnóstico y tratamiento de las infecciones vulvovaginales. Sociedad Española de Ginecología y Obstetricia (SEGO). </a:t>
            </a:r>
            <a:r>
              <a:rPr lang="es-ES" sz="1000" b="0" i="0" dirty="0" err="1">
                <a:solidFill>
                  <a:srgbClr val="003399"/>
                </a:solidFill>
                <a:effectLst/>
                <a:latin typeface="PQ36sXq06cTv69jgJDwCe6Lg_customgenially"/>
              </a:rPr>
              <a:t>Prog</a:t>
            </a:r>
            <a:r>
              <a:rPr lang="es-ES" sz="1000" b="0" i="0" dirty="0">
                <a:solidFill>
                  <a:srgbClr val="003399"/>
                </a:solidFill>
                <a:effectLst/>
                <a:latin typeface="PQ36sXq06cTv69jgJDwCe6Lg_customgenially"/>
              </a:rPr>
              <a:t> </a:t>
            </a:r>
            <a:r>
              <a:rPr lang="es-ES" sz="1000" b="0" i="0" dirty="0" err="1">
                <a:solidFill>
                  <a:srgbClr val="003399"/>
                </a:solidFill>
                <a:effectLst/>
                <a:latin typeface="PQ36sXq06cTv69jgJDwCe6Lg_customgenially"/>
              </a:rPr>
              <a:t>Obstet</a:t>
            </a:r>
            <a:r>
              <a:rPr lang="es-ES" sz="1000" b="0" i="0" dirty="0">
                <a:solidFill>
                  <a:srgbClr val="003399"/>
                </a:solidFill>
                <a:effectLst/>
                <a:latin typeface="PQ36sXq06cTv69jgJDwCe6Lg_customgenially"/>
              </a:rPr>
              <a:t> </a:t>
            </a:r>
            <a:r>
              <a:rPr lang="es-ES" sz="1000" b="0" i="0" dirty="0" err="1">
                <a:solidFill>
                  <a:srgbClr val="003399"/>
                </a:solidFill>
                <a:effectLst/>
                <a:latin typeface="PQ36sXq06cTv69jgJDwCe6Lg_customgenially"/>
              </a:rPr>
              <a:t>Ginecol</a:t>
            </a:r>
            <a:r>
              <a:rPr lang="es-ES" sz="1000" b="0" i="0" dirty="0">
                <a:solidFill>
                  <a:srgbClr val="003399"/>
                </a:solidFill>
                <a:effectLst/>
                <a:latin typeface="PQ36sXq06cTv69jgJDwCe6Lg_customgenially"/>
              </a:rPr>
              <a:t>. 2016;59(5):350-362.</a:t>
            </a:r>
            <a:br>
              <a:rPr lang="es-ES" sz="1000" dirty="0">
                <a:solidFill>
                  <a:srgbClr val="003399"/>
                </a:solidFill>
              </a:rPr>
            </a:br>
            <a:endParaRPr lang="es-ES" sz="1000" dirty="0">
              <a:solidFill>
                <a:srgbClr val="003399"/>
              </a:solidFill>
            </a:endParaRPr>
          </a:p>
        </p:txBody>
      </p:sp>
      <p:pic>
        <p:nvPicPr>
          <p:cNvPr id="22530" name="Picture 2" descr="Auth">
            <a:extLst>
              <a:ext uri="{FF2B5EF4-FFF2-40B4-BE49-F238E27FC236}">
                <a16:creationId xmlns:a16="http://schemas.microsoft.com/office/drawing/2014/main" id="{D9F11581-B19D-4469-8CC8-84926550F7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2908" y="672077"/>
            <a:ext cx="1796604" cy="713998"/>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DE0574A1-80D5-40C1-8D15-C00409424655}"/>
              </a:ext>
            </a:extLst>
          </p:cNvPr>
          <p:cNvPicPr>
            <a:picLocks noChangeAspect="1"/>
          </p:cNvPicPr>
          <p:nvPr/>
        </p:nvPicPr>
        <p:blipFill>
          <a:blip r:embed="rId5"/>
          <a:stretch>
            <a:fillRect/>
          </a:stretch>
        </p:blipFill>
        <p:spPr>
          <a:xfrm>
            <a:off x="631244" y="804728"/>
            <a:ext cx="3744416" cy="1470277"/>
          </a:xfrm>
          <a:prstGeom prst="rect">
            <a:avLst/>
          </a:prstGeom>
        </p:spPr>
      </p:pic>
      <p:pic>
        <p:nvPicPr>
          <p:cNvPr id="13" name="Imagen 12">
            <a:extLst>
              <a:ext uri="{FF2B5EF4-FFF2-40B4-BE49-F238E27FC236}">
                <a16:creationId xmlns:a16="http://schemas.microsoft.com/office/drawing/2014/main" id="{BA21997F-0A50-4326-8C15-3FA6D6FE56B5}"/>
              </a:ext>
            </a:extLst>
          </p:cNvPr>
          <p:cNvPicPr>
            <a:picLocks noChangeAspect="1"/>
          </p:cNvPicPr>
          <p:nvPr/>
        </p:nvPicPr>
        <p:blipFill>
          <a:blip r:embed="rId6"/>
          <a:stretch>
            <a:fillRect/>
          </a:stretch>
        </p:blipFill>
        <p:spPr>
          <a:xfrm>
            <a:off x="8176290" y="3684873"/>
            <a:ext cx="3608342" cy="2501050"/>
          </a:xfrm>
          <a:prstGeom prst="rect">
            <a:avLst/>
          </a:prstGeom>
        </p:spPr>
      </p:pic>
    </p:spTree>
    <p:extLst>
      <p:ext uri="{BB962C8B-B14F-4D97-AF65-F5344CB8AC3E}">
        <p14:creationId xmlns:p14="http://schemas.microsoft.com/office/powerpoint/2010/main" val="23527727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agen que contiene Diagrama, Texto&#10;&#10;Descripción generada automáticamente">
            <a:extLst>
              <a:ext uri="{FF2B5EF4-FFF2-40B4-BE49-F238E27FC236}">
                <a16:creationId xmlns:a16="http://schemas.microsoft.com/office/drawing/2014/main" id="{D259FA75-4DFC-4E63-8759-C79CDCC5B4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2101" y="3218905"/>
            <a:ext cx="973238" cy="762628"/>
          </a:xfrm>
          <a:prstGeom prst="rect">
            <a:avLst/>
          </a:prstGeom>
        </p:spPr>
      </p:pic>
      <p:sp>
        <p:nvSpPr>
          <p:cNvPr id="3" name="CuadroTexto 2">
            <a:extLst>
              <a:ext uri="{FF2B5EF4-FFF2-40B4-BE49-F238E27FC236}">
                <a16:creationId xmlns:a16="http://schemas.microsoft.com/office/drawing/2014/main" id="{DC311F3F-DE6C-4AB3-A4E8-5325491C6D02}"/>
              </a:ext>
            </a:extLst>
          </p:cNvPr>
          <p:cNvSpPr txBox="1"/>
          <p:nvPr/>
        </p:nvSpPr>
        <p:spPr>
          <a:xfrm>
            <a:off x="2857888" y="717736"/>
            <a:ext cx="5936135" cy="532903"/>
          </a:xfrm>
          <a:prstGeom prst="rect">
            <a:avLst/>
          </a:prstGeom>
          <a:noFill/>
        </p:spPr>
        <p:txBody>
          <a:bodyPr wrap="square">
            <a:spAutoFit/>
          </a:bodyPr>
          <a:lstStyle/>
          <a:p>
            <a:pPr algn="ctr">
              <a:lnSpc>
                <a:spcPct val="107000"/>
              </a:lnSpc>
              <a:spcAft>
                <a:spcPts val="800"/>
              </a:spcAft>
            </a:pPr>
            <a:r>
              <a:rPr lang="es-ES" sz="2800"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¿Cuándo recomendar?</a:t>
            </a:r>
            <a:endParaRPr lang="es-ES" sz="2800"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CuadroTexto 3">
            <a:extLst>
              <a:ext uri="{FF2B5EF4-FFF2-40B4-BE49-F238E27FC236}">
                <a16:creationId xmlns:a16="http://schemas.microsoft.com/office/drawing/2014/main" id="{4E57C7F8-FBFB-42DE-B5A6-80D046403041}"/>
              </a:ext>
            </a:extLst>
          </p:cNvPr>
          <p:cNvSpPr txBox="1"/>
          <p:nvPr/>
        </p:nvSpPr>
        <p:spPr>
          <a:xfrm>
            <a:off x="1062179" y="1964357"/>
            <a:ext cx="2459844" cy="400110"/>
          </a:xfrm>
          <a:prstGeom prst="rect">
            <a:avLst/>
          </a:prstGeom>
          <a:noFill/>
        </p:spPr>
        <p:txBody>
          <a:bodyPr wrap="square">
            <a:spAutoFit/>
          </a:bodyPr>
          <a:lstStyle/>
          <a:p>
            <a:r>
              <a:rPr lang="es-ES" sz="2000" b="1"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Vaginosis bacteriana</a:t>
            </a:r>
            <a:endParaRPr lang="es-ES" sz="2000" dirty="0">
              <a:solidFill>
                <a:schemeClr val="bg1">
                  <a:lumMod val="50000"/>
                </a:schemeClr>
              </a:solidFill>
            </a:endParaRPr>
          </a:p>
        </p:txBody>
      </p:sp>
      <p:sp>
        <p:nvSpPr>
          <p:cNvPr id="5" name="CuadroTexto 4">
            <a:extLst>
              <a:ext uri="{FF2B5EF4-FFF2-40B4-BE49-F238E27FC236}">
                <a16:creationId xmlns:a16="http://schemas.microsoft.com/office/drawing/2014/main" id="{F6AF6E20-0200-43A8-B516-7FA85317532B}"/>
              </a:ext>
            </a:extLst>
          </p:cNvPr>
          <p:cNvSpPr txBox="1"/>
          <p:nvPr/>
        </p:nvSpPr>
        <p:spPr>
          <a:xfrm>
            <a:off x="4904196" y="1824950"/>
            <a:ext cx="1944216" cy="707886"/>
          </a:xfrm>
          <a:prstGeom prst="rect">
            <a:avLst/>
          </a:prstGeom>
          <a:noFill/>
        </p:spPr>
        <p:txBody>
          <a:bodyPr wrap="square">
            <a:spAutoFit/>
          </a:bodyPr>
          <a:lstStyle/>
          <a:p>
            <a:pPr algn="ctr"/>
            <a:r>
              <a:rPr lang="es-ES" sz="2000" b="1"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Vulvovaginitis </a:t>
            </a:r>
            <a:r>
              <a:rPr lang="es-ES" sz="2000" b="1" dirty="0" err="1">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candidiásica</a:t>
            </a:r>
            <a:endParaRPr lang="es-ES" sz="2000" dirty="0">
              <a:solidFill>
                <a:schemeClr val="bg1">
                  <a:lumMod val="50000"/>
                </a:schemeClr>
              </a:solidFill>
            </a:endParaRPr>
          </a:p>
        </p:txBody>
      </p:sp>
      <p:sp>
        <p:nvSpPr>
          <p:cNvPr id="6" name="CuadroTexto 5">
            <a:extLst>
              <a:ext uri="{FF2B5EF4-FFF2-40B4-BE49-F238E27FC236}">
                <a16:creationId xmlns:a16="http://schemas.microsoft.com/office/drawing/2014/main" id="{562A1C67-3987-424E-8C72-4B830D611D23}"/>
              </a:ext>
            </a:extLst>
          </p:cNvPr>
          <p:cNvSpPr txBox="1"/>
          <p:nvPr/>
        </p:nvSpPr>
        <p:spPr>
          <a:xfrm>
            <a:off x="8411348" y="1835365"/>
            <a:ext cx="2566550" cy="400110"/>
          </a:xfrm>
          <a:prstGeom prst="rect">
            <a:avLst/>
          </a:prstGeom>
          <a:noFill/>
        </p:spPr>
        <p:txBody>
          <a:bodyPr wrap="square">
            <a:spAutoFit/>
          </a:bodyPr>
          <a:lstStyle/>
          <a:p>
            <a:pPr algn="ctr"/>
            <a:r>
              <a:rPr lang="es-ES" sz="2000" b="1"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Infección vírica (VHS)</a:t>
            </a:r>
            <a:endParaRPr lang="es-ES" sz="2000" dirty="0">
              <a:solidFill>
                <a:schemeClr val="bg1">
                  <a:lumMod val="50000"/>
                </a:schemeClr>
              </a:solidFill>
            </a:endParaRPr>
          </a:p>
        </p:txBody>
      </p:sp>
      <p:pic>
        <p:nvPicPr>
          <p:cNvPr id="8" name="Imagen 7" descr="Imagen que contiene Diagrama, Texto&#10;&#10;Descripción generada automáticamente">
            <a:extLst>
              <a:ext uri="{FF2B5EF4-FFF2-40B4-BE49-F238E27FC236}">
                <a16:creationId xmlns:a16="http://schemas.microsoft.com/office/drawing/2014/main" id="{E585C2F0-AD9B-4663-8D4F-8EECA13BAB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007" y="4102362"/>
            <a:ext cx="973238" cy="762628"/>
          </a:xfrm>
          <a:prstGeom prst="rect">
            <a:avLst/>
          </a:prstGeom>
        </p:spPr>
      </p:pic>
      <p:sp>
        <p:nvSpPr>
          <p:cNvPr id="14" name="CuadroTexto 13">
            <a:extLst>
              <a:ext uri="{FF2B5EF4-FFF2-40B4-BE49-F238E27FC236}">
                <a16:creationId xmlns:a16="http://schemas.microsoft.com/office/drawing/2014/main" id="{29A3B1D9-F0F5-4EFC-8D66-246FF28D3CAC}"/>
              </a:ext>
            </a:extLst>
          </p:cNvPr>
          <p:cNvSpPr txBox="1"/>
          <p:nvPr/>
        </p:nvSpPr>
        <p:spPr>
          <a:xfrm>
            <a:off x="7873822" y="565645"/>
            <a:ext cx="2961808" cy="923330"/>
          </a:xfrm>
          <a:prstGeom prst="rect">
            <a:avLst/>
          </a:prstGeom>
          <a:noFill/>
        </p:spPr>
        <p:txBody>
          <a:bodyPr wrap="square">
            <a:spAutoFit/>
          </a:bodyPr>
          <a:lstStyle/>
          <a:p>
            <a:pPr algn="ctr"/>
            <a:r>
              <a:rPr lang="es-ES" b="1"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Tratamiento </a:t>
            </a:r>
            <a:r>
              <a:rPr lang="es-ES" b="1" dirty="0">
                <a:solidFill>
                  <a:srgbClr val="CC3399"/>
                </a:solidFill>
                <a:latin typeface="Calibri" panose="020F0502020204030204" pitchFamily="34" charset="0"/>
                <a:ea typeface="Calibri" panose="020F0502020204030204" pitchFamily="34" charset="0"/>
                <a:cs typeface="Times New Roman" panose="02020603050405020304" pitchFamily="18" charset="0"/>
              </a:rPr>
              <a:t>antiséptico</a:t>
            </a:r>
          </a:p>
          <a:p>
            <a:pPr algn="ctr"/>
            <a:r>
              <a:rPr lang="es-ES" b="1"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NO es antibiótico</a:t>
            </a:r>
          </a:p>
          <a:p>
            <a:pPr algn="ctr"/>
            <a:r>
              <a:rPr lang="es-ES" b="1"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NO es antifúngico</a:t>
            </a:r>
            <a:endParaRPr lang="es-ES" dirty="0">
              <a:solidFill>
                <a:schemeClr val="bg1">
                  <a:lumMod val="50000"/>
                </a:schemeClr>
              </a:solidFill>
            </a:endParaRPr>
          </a:p>
        </p:txBody>
      </p:sp>
      <p:sp>
        <p:nvSpPr>
          <p:cNvPr id="15" name="CuadroTexto 14">
            <a:extLst>
              <a:ext uri="{FF2B5EF4-FFF2-40B4-BE49-F238E27FC236}">
                <a16:creationId xmlns:a16="http://schemas.microsoft.com/office/drawing/2014/main" id="{DD17731D-7898-48D6-820F-9BF3F66FF604}"/>
              </a:ext>
            </a:extLst>
          </p:cNvPr>
          <p:cNvSpPr txBox="1"/>
          <p:nvPr/>
        </p:nvSpPr>
        <p:spPr>
          <a:xfrm>
            <a:off x="753409" y="3282202"/>
            <a:ext cx="1272932" cy="584775"/>
          </a:xfrm>
          <a:prstGeom prst="rect">
            <a:avLst/>
          </a:prstGeom>
          <a:noFill/>
        </p:spPr>
        <p:txBody>
          <a:bodyPr wrap="square">
            <a:spAutoFit/>
          </a:bodyPr>
          <a:lstStyle/>
          <a:p>
            <a:pPr algn="ctr"/>
            <a:r>
              <a:rPr lang="es-ES" sz="16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Cloruro de </a:t>
            </a:r>
            <a:r>
              <a:rPr lang="es-ES" sz="1600" dirty="0" err="1">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Decualino</a:t>
            </a:r>
            <a:endParaRPr lang="es-ES" sz="1600" dirty="0">
              <a:solidFill>
                <a:schemeClr val="bg1">
                  <a:lumMod val="50000"/>
                </a:schemeClr>
              </a:solidFill>
            </a:endParaRPr>
          </a:p>
        </p:txBody>
      </p:sp>
      <p:cxnSp>
        <p:nvCxnSpPr>
          <p:cNvPr id="17" name="Conector recto 16">
            <a:extLst>
              <a:ext uri="{FF2B5EF4-FFF2-40B4-BE49-F238E27FC236}">
                <a16:creationId xmlns:a16="http://schemas.microsoft.com/office/drawing/2014/main" id="{1E66968A-340A-4D37-B522-5DA5BCC42CD4}"/>
              </a:ext>
            </a:extLst>
          </p:cNvPr>
          <p:cNvCxnSpPr/>
          <p:nvPr/>
        </p:nvCxnSpPr>
        <p:spPr>
          <a:xfrm flipH="1">
            <a:off x="1860053" y="3069939"/>
            <a:ext cx="720080" cy="869046"/>
          </a:xfrm>
          <a:prstGeom prst="line">
            <a:avLst/>
          </a:prstGeom>
        </p:spPr>
        <p:style>
          <a:lnRef idx="1">
            <a:schemeClr val="accent1"/>
          </a:lnRef>
          <a:fillRef idx="0">
            <a:schemeClr val="accent1"/>
          </a:fillRef>
          <a:effectRef idx="0">
            <a:schemeClr val="accent1"/>
          </a:effectRef>
          <a:fontRef idx="minor">
            <a:schemeClr val="tx1"/>
          </a:fontRef>
        </p:style>
      </p:cxnSp>
      <p:sp>
        <p:nvSpPr>
          <p:cNvPr id="18" name="CuadroTexto 17">
            <a:extLst>
              <a:ext uri="{FF2B5EF4-FFF2-40B4-BE49-F238E27FC236}">
                <a16:creationId xmlns:a16="http://schemas.microsoft.com/office/drawing/2014/main" id="{724379A5-614D-4C7C-9EAB-71C978839748}"/>
              </a:ext>
            </a:extLst>
          </p:cNvPr>
          <p:cNvSpPr txBox="1"/>
          <p:nvPr/>
        </p:nvSpPr>
        <p:spPr>
          <a:xfrm>
            <a:off x="582582" y="4264415"/>
            <a:ext cx="1379794" cy="584775"/>
          </a:xfrm>
          <a:prstGeom prst="rect">
            <a:avLst/>
          </a:prstGeom>
          <a:noFill/>
        </p:spPr>
        <p:txBody>
          <a:bodyPr wrap="square">
            <a:spAutoFit/>
          </a:bodyPr>
          <a:lstStyle/>
          <a:p>
            <a:pPr algn="ctr"/>
            <a:r>
              <a:rPr lang="es-ES" sz="16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Clindamicina</a:t>
            </a:r>
          </a:p>
          <a:p>
            <a:pPr algn="ctr"/>
            <a:r>
              <a:rPr lang="es-ES" sz="1600" dirty="0">
                <a:solidFill>
                  <a:schemeClr val="bg1">
                    <a:lumMod val="50000"/>
                  </a:schemeClr>
                </a:solidFill>
                <a:latin typeface="Calibri" panose="020F0502020204030204" pitchFamily="34" charset="0"/>
                <a:cs typeface="Times New Roman" panose="02020603050405020304" pitchFamily="18" charset="0"/>
              </a:rPr>
              <a:t>Metronidazol</a:t>
            </a:r>
            <a:endParaRPr lang="es-ES" sz="1600" dirty="0">
              <a:solidFill>
                <a:schemeClr val="bg1">
                  <a:lumMod val="50000"/>
                </a:schemeClr>
              </a:solidFill>
            </a:endParaRPr>
          </a:p>
        </p:txBody>
      </p:sp>
      <p:pic>
        <p:nvPicPr>
          <p:cNvPr id="20" name="Gráfico 19" descr="Agregar">
            <a:extLst>
              <a:ext uri="{FF2B5EF4-FFF2-40B4-BE49-F238E27FC236}">
                <a16:creationId xmlns:a16="http://schemas.microsoft.com/office/drawing/2014/main" id="{B8C6ADBE-6272-4925-A3BF-02DBBDEB54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47347" y="4290498"/>
            <a:ext cx="417105" cy="417105"/>
          </a:xfrm>
          <a:prstGeom prst="rect">
            <a:avLst/>
          </a:prstGeom>
        </p:spPr>
      </p:pic>
      <p:sp>
        <p:nvSpPr>
          <p:cNvPr id="24" name="CuadroTexto 23">
            <a:extLst>
              <a:ext uri="{FF2B5EF4-FFF2-40B4-BE49-F238E27FC236}">
                <a16:creationId xmlns:a16="http://schemas.microsoft.com/office/drawing/2014/main" id="{34835BFA-F1C8-451C-B124-31B813ECDE55}"/>
              </a:ext>
            </a:extLst>
          </p:cNvPr>
          <p:cNvSpPr txBox="1"/>
          <p:nvPr/>
        </p:nvSpPr>
        <p:spPr>
          <a:xfrm>
            <a:off x="4498734" y="3275282"/>
            <a:ext cx="1490348" cy="338554"/>
          </a:xfrm>
          <a:prstGeom prst="rect">
            <a:avLst/>
          </a:prstGeom>
          <a:noFill/>
        </p:spPr>
        <p:txBody>
          <a:bodyPr wrap="square">
            <a:spAutoFit/>
          </a:bodyPr>
          <a:lstStyle/>
          <a:p>
            <a:r>
              <a:rPr lang="es-ES" sz="1600" dirty="0" err="1">
                <a:solidFill>
                  <a:schemeClr val="bg1">
                    <a:lumMod val="50000"/>
                  </a:schemeClr>
                </a:solidFill>
                <a:latin typeface="Calibri" panose="020F0502020204030204" pitchFamily="34" charset="0"/>
                <a:cs typeface="Times New Roman" panose="02020603050405020304" pitchFamily="18" charset="0"/>
              </a:rPr>
              <a:t>Imidazólicos</a:t>
            </a:r>
            <a:endParaRPr lang="es-ES" sz="1600" dirty="0">
              <a:solidFill>
                <a:schemeClr val="bg1">
                  <a:lumMod val="50000"/>
                </a:schemeClr>
              </a:solidFill>
              <a:latin typeface="Calibri" panose="020F0502020204030204" pitchFamily="34" charset="0"/>
              <a:cs typeface="Times New Roman" panose="02020603050405020304" pitchFamily="18" charset="0"/>
            </a:endParaRPr>
          </a:p>
        </p:txBody>
      </p:sp>
      <p:sp>
        <p:nvSpPr>
          <p:cNvPr id="26" name="CuadroTexto 25">
            <a:extLst>
              <a:ext uri="{FF2B5EF4-FFF2-40B4-BE49-F238E27FC236}">
                <a16:creationId xmlns:a16="http://schemas.microsoft.com/office/drawing/2014/main" id="{58F42A32-FE81-400C-8764-7C313270273C}"/>
              </a:ext>
            </a:extLst>
          </p:cNvPr>
          <p:cNvSpPr txBox="1"/>
          <p:nvPr/>
        </p:nvSpPr>
        <p:spPr>
          <a:xfrm>
            <a:off x="4600351" y="4174514"/>
            <a:ext cx="1175792" cy="338554"/>
          </a:xfrm>
          <a:prstGeom prst="rect">
            <a:avLst/>
          </a:prstGeom>
          <a:noFill/>
        </p:spPr>
        <p:txBody>
          <a:bodyPr wrap="square">
            <a:spAutoFit/>
          </a:bodyPr>
          <a:lstStyle/>
          <a:p>
            <a:r>
              <a:rPr lang="es-ES" sz="1600" dirty="0">
                <a:solidFill>
                  <a:schemeClr val="bg1">
                    <a:lumMod val="50000"/>
                  </a:schemeClr>
                </a:solidFill>
                <a:latin typeface="Calibri" panose="020F0502020204030204" pitchFamily="34" charset="0"/>
                <a:cs typeface="Times New Roman" panose="02020603050405020304" pitchFamily="18" charset="0"/>
              </a:rPr>
              <a:t>Nistatina</a:t>
            </a:r>
          </a:p>
        </p:txBody>
      </p:sp>
      <p:sp>
        <p:nvSpPr>
          <p:cNvPr id="28" name="CuadroTexto 27">
            <a:extLst>
              <a:ext uri="{FF2B5EF4-FFF2-40B4-BE49-F238E27FC236}">
                <a16:creationId xmlns:a16="http://schemas.microsoft.com/office/drawing/2014/main" id="{284AC85F-F631-4597-B90E-C52C28551569}"/>
              </a:ext>
            </a:extLst>
          </p:cNvPr>
          <p:cNvSpPr txBox="1"/>
          <p:nvPr/>
        </p:nvSpPr>
        <p:spPr>
          <a:xfrm>
            <a:off x="4589984" y="4513068"/>
            <a:ext cx="1319808" cy="338554"/>
          </a:xfrm>
          <a:prstGeom prst="rect">
            <a:avLst/>
          </a:prstGeom>
          <a:noFill/>
        </p:spPr>
        <p:txBody>
          <a:bodyPr wrap="square">
            <a:spAutoFit/>
          </a:bodyPr>
          <a:lstStyle/>
          <a:p>
            <a:r>
              <a:rPr lang="es-ES" sz="1600" dirty="0" err="1">
                <a:solidFill>
                  <a:schemeClr val="bg1">
                    <a:lumMod val="50000"/>
                  </a:schemeClr>
                </a:solidFill>
                <a:latin typeface="Calibri" panose="020F0502020204030204" pitchFamily="34" charset="0"/>
                <a:cs typeface="Times New Roman" panose="02020603050405020304" pitchFamily="18" charset="0"/>
              </a:rPr>
              <a:t>Ciclopirox</a:t>
            </a:r>
            <a:endParaRPr lang="es-ES" sz="1600" dirty="0">
              <a:solidFill>
                <a:schemeClr val="bg1">
                  <a:lumMod val="50000"/>
                </a:schemeClr>
              </a:solidFill>
              <a:latin typeface="Calibri" panose="020F0502020204030204" pitchFamily="34" charset="0"/>
              <a:cs typeface="Times New Roman" panose="02020603050405020304" pitchFamily="18" charset="0"/>
            </a:endParaRPr>
          </a:p>
        </p:txBody>
      </p:sp>
      <p:sp>
        <p:nvSpPr>
          <p:cNvPr id="30" name="CuadroTexto 29">
            <a:extLst>
              <a:ext uri="{FF2B5EF4-FFF2-40B4-BE49-F238E27FC236}">
                <a16:creationId xmlns:a16="http://schemas.microsoft.com/office/drawing/2014/main" id="{7B498591-4FB0-43D2-9919-84E03305EB2F}"/>
              </a:ext>
            </a:extLst>
          </p:cNvPr>
          <p:cNvSpPr txBox="1"/>
          <p:nvPr/>
        </p:nvSpPr>
        <p:spPr>
          <a:xfrm>
            <a:off x="4589984" y="3702762"/>
            <a:ext cx="1319808" cy="338554"/>
          </a:xfrm>
          <a:prstGeom prst="rect">
            <a:avLst/>
          </a:prstGeom>
          <a:noFill/>
        </p:spPr>
        <p:txBody>
          <a:bodyPr wrap="square">
            <a:spAutoFit/>
          </a:bodyPr>
          <a:lstStyle/>
          <a:p>
            <a:r>
              <a:rPr lang="es-ES" sz="1600" dirty="0" err="1">
                <a:solidFill>
                  <a:schemeClr val="bg1">
                    <a:lumMod val="50000"/>
                  </a:schemeClr>
                </a:solidFill>
                <a:latin typeface="Calibri" panose="020F0502020204030204" pitchFamily="34" charset="0"/>
                <a:cs typeface="Times New Roman" panose="02020603050405020304" pitchFamily="18" charset="0"/>
              </a:rPr>
              <a:t>Triazólicos</a:t>
            </a:r>
            <a:endParaRPr lang="es-ES" sz="1600" dirty="0">
              <a:solidFill>
                <a:schemeClr val="bg1">
                  <a:lumMod val="50000"/>
                </a:schemeClr>
              </a:solidFill>
              <a:latin typeface="Calibri" panose="020F0502020204030204" pitchFamily="34" charset="0"/>
              <a:cs typeface="Times New Roman" panose="02020603050405020304" pitchFamily="18" charset="0"/>
            </a:endParaRPr>
          </a:p>
        </p:txBody>
      </p:sp>
      <p:pic>
        <p:nvPicPr>
          <p:cNvPr id="31" name="Imagen 30" descr="Imagen que contiene Diagrama, Texto&#10;&#10;Descripción generada automáticamente">
            <a:extLst>
              <a:ext uri="{FF2B5EF4-FFF2-40B4-BE49-F238E27FC236}">
                <a16:creationId xmlns:a16="http://schemas.microsoft.com/office/drawing/2014/main" id="{2D20CCF3-8F65-4F26-976E-A303BF6AC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7614" y="3554307"/>
            <a:ext cx="973238" cy="762628"/>
          </a:xfrm>
          <a:prstGeom prst="rect">
            <a:avLst/>
          </a:prstGeom>
        </p:spPr>
      </p:pic>
      <p:pic>
        <p:nvPicPr>
          <p:cNvPr id="32" name="Gráfico 31" descr="Agregar">
            <a:extLst>
              <a:ext uri="{FF2B5EF4-FFF2-40B4-BE49-F238E27FC236}">
                <a16:creationId xmlns:a16="http://schemas.microsoft.com/office/drawing/2014/main" id="{31CB5691-7970-46FF-B43B-2E4363E2E1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53131" y="3702762"/>
            <a:ext cx="467357" cy="467357"/>
          </a:xfrm>
          <a:prstGeom prst="rect">
            <a:avLst/>
          </a:prstGeom>
        </p:spPr>
      </p:pic>
      <p:sp>
        <p:nvSpPr>
          <p:cNvPr id="33" name="CuadroTexto 32">
            <a:extLst>
              <a:ext uri="{FF2B5EF4-FFF2-40B4-BE49-F238E27FC236}">
                <a16:creationId xmlns:a16="http://schemas.microsoft.com/office/drawing/2014/main" id="{81F0BE5B-1626-4AAC-A73C-EA3F4429F10E}"/>
              </a:ext>
            </a:extLst>
          </p:cNvPr>
          <p:cNvSpPr txBox="1"/>
          <p:nvPr/>
        </p:nvSpPr>
        <p:spPr>
          <a:xfrm>
            <a:off x="8096744" y="4877724"/>
            <a:ext cx="1775112" cy="584775"/>
          </a:xfrm>
          <a:prstGeom prst="rect">
            <a:avLst/>
          </a:prstGeom>
          <a:noFill/>
        </p:spPr>
        <p:txBody>
          <a:bodyPr wrap="square">
            <a:spAutoFit/>
          </a:bodyPr>
          <a:lstStyle/>
          <a:p>
            <a:r>
              <a:rPr lang="es-ES" sz="1600" dirty="0" err="1">
                <a:solidFill>
                  <a:schemeClr val="bg1">
                    <a:lumMod val="50000"/>
                  </a:schemeClr>
                </a:solidFill>
                <a:latin typeface="Calibri" panose="020F0502020204030204" pitchFamily="34" charset="0"/>
                <a:cs typeface="Times New Roman" panose="02020603050405020304" pitchFamily="18" charset="0"/>
              </a:rPr>
              <a:t>Post-tratamiento</a:t>
            </a:r>
            <a:r>
              <a:rPr lang="es-ES" sz="1600" dirty="0">
                <a:solidFill>
                  <a:schemeClr val="bg1">
                    <a:lumMod val="50000"/>
                  </a:schemeClr>
                </a:solidFill>
                <a:latin typeface="Calibri" panose="020F0502020204030204" pitchFamily="34" charset="0"/>
                <a:cs typeface="Times New Roman" panose="02020603050405020304" pitchFamily="18" charset="0"/>
              </a:rPr>
              <a:t> virus</a:t>
            </a:r>
          </a:p>
        </p:txBody>
      </p:sp>
      <p:pic>
        <p:nvPicPr>
          <p:cNvPr id="34" name="Imagen 33" descr="Imagen que contiene Diagrama, Texto&#10;&#10;Descripción generada automáticamente">
            <a:extLst>
              <a:ext uri="{FF2B5EF4-FFF2-40B4-BE49-F238E27FC236}">
                <a16:creationId xmlns:a16="http://schemas.microsoft.com/office/drawing/2014/main" id="{778C7EA4-8006-4DE8-B895-C5BC237170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3455" y="4788798"/>
            <a:ext cx="973238" cy="762628"/>
          </a:xfrm>
          <a:prstGeom prst="rect">
            <a:avLst/>
          </a:prstGeom>
        </p:spPr>
      </p:pic>
      <p:sp>
        <p:nvSpPr>
          <p:cNvPr id="35" name="CuadroTexto 34">
            <a:extLst>
              <a:ext uri="{FF2B5EF4-FFF2-40B4-BE49-F238E27FC236}">
                <a16:creationId xmlns:a16="http://schemas.microsoft.com/office/drawing/2014/main" id="{40FCDFC7-1D6E-42A5-99D8-1D6060760B34}"/>
              </a:ext>
            </a:extLst>
          </p:cNvPr>
          <p:cNvSpPr txBox="1"/>
          <p:nvPr/>
        </p:nvSpPr>
        <p:spPr>
          <a:xfrm>
            <a:off x="637793" y="5058092"/>
            <a:ext cx="1775112" cy="584775"/>
          </a:xfrm>
          <a:prstGeom prst="rect">
            <a:avLst/>
          </a:prstGeom>
          <a:noFill/>
        </p:spPr>
        <p:txBody>
          <a:bodyPr wrap="square">
            <a:spAutoFit/>
          </a:bodyPr>
          <a:lstStyle/>
          <a:p>
            <a:r>
              <a:rPr lang="es-ES" sz="1600" dirty="0" err="1">
                <a:solidFill>
                  <a:schemeClr val="bg1">
                    <a:lumMod val="50000"/>
                  </a:schemeClr>
                </a:solidFill>
                <a:latin typeface="Calibri" panose="020F0502020204030204" pitchFamily="34" charset="0"/>
                <a:cs typeface="Times New Roman" panose="02020603050405020304" pitchFamily="18" charset="0"/>
              </a:rPr>
              <a:t>Post-tratamiento</a:t>
            </a:r>
            <a:r>
              <a:rPr lang="es-ES" sz="1600" dirty="0">
                <a:solidFill>
                  <a:schemeClr val="bg1">
                    <a:lumMod val="50000"/>
                  </a:schemeClr>
                </a:solidFill>
                <a:latin typeface="Calibri" panose="020F0502020204030204" pitchFamily="34" charset="0"/>
                <a:cs typeface="Times New Roman" panose="02020603050405020304" pitchFamily="18" charset="0"/>
              </a:rPr>
              <a:t> antibiótico</a:t>
            </a:r>
          </a:p>
        </p:txBody>
      </p:sp>
      <p:pic>
        <p:nvPicPr>
          <p:cNvPr id="36" name="Imagen 35" descr="Imagen que contiene Diagrama, Texto&#10;&#10;Descripción generada automáticamente">
            <a:extLst>
              <a:ext uri="{FF2B5EF4-FFF2-40B4-BE49-F238E27FC236}">
                <a16:creationId xmlns:a16="http://schemas.microsoft.com/office/drawing/2014/main" id="{B049BBD6-A8CD-4CDC-91BC-B1429136B1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2101" y="4969165"/>
            <a:ext cx="973238" cy="762628"/>
          </a:xfrm>
          <a:prstGeom prst="rect">
            <a:avLst/>
          </a:prstGeom>
        </p:spPr>
      </p:pic>
      <p:sp>
        <p:nvSpPr>
          <p:cNvPr id="37" name="Cerrar llave 36">
            <a:extLst>
              <a:ext uri="{FF2B5EF4-FFF2-40B4-BE49-F238E27FC236}">
                <a16:creationId xmlns:a16="http://schemas.microsoft.com/office/drawing/2014/main" id="{683DE67F-DBBB-4B7A-9B45-B38B41A2D512}"/>
              </a:ext>
            </a:extLst>
          </p:cNvPr>
          <p:cNvSpPr/>
          <p:nvPr/>
        </p:nvSpPr>
        <p:spPr>
          <a:xfrm>
            <a:off x="5646073" y="3245677"/>
            <a:ext cx="274085" cy="155190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39" name="CuadroTexto 38">
            <a:extLst>
              <a:ext uri="{FF2B5EF4-FFF2-40B4-BE49-F238E27FC236}">
                <a16:creationId xmlns:a16="http://schemas.microsoft.com/office/drawing/2014/main" id="{11E81E0F-0815-49F8-983F-D7797D9A5F9D}"/>
              </a:ext>
            </a:extLst>
          </p:cNvPr>
          <p:cNvSpPr txBox="1"/>
          <p:nvPr/>
        </p:nvSpPr>
        <p:spPr>
          <a:xfrm>
            <a:off x="8154090" y="3470170"/>
            <a:ext cx="1679848" cy="338554"/>
          </a:xfrm>
          <a:prstGeom prst="rect">
            <a:avLst/>
          </a:prstGeom>
          <a:noFill/>
        </p:spPr>
        <p:txBody>
          <a:bodyPr wrap="square">
            <a:spAutoFit/>
          </a:bodyPr>
          <a:lstStyle/>
          <a:p>
            <a:r>
              <a:rPr lang="es-ES" sz="1600" dirty="0">
                <a:solidFill>
                  <a:schemeClr val="bg1">
                    <a:lumMod val="50000"/>
                  </a:schemeClr>
                </a:solidFill>
                <a:latin typeface="Calibri" panose="020F0502020204030204" pitchFamily="34" charset="0"/>
                <a:cs typeface="Times New Roman" panose="02020603050405020304" pitchFamily="18" charset="0"/>
              </a:rPr>
              <a:t>Aciclovir</a:t>
            </a:r>
          </a:p>
        </p:txBody>
      </p:sp>
      <p:sp>
        <p:nvSpPr>
          <p:cNvPr id="41" name="CuadroTexto 40">
            <a:extLst>
              <a:ext uri="{FF2B5EF4-FFF2-40B4-BE49-F238E27FC236}">
                <a16:creationId xmlns:a16="http://schemas.microsoft.com/office/drawing/2014/main" id="{BEF92DB3-5BB1-4D12-8E5C-592308A31D7F}"/>
              </a:ext>
            </a:extLst>
          </p:cNvPr>
          <p:cNvSpPr txBox="1"/>
          <p:nvPr/>
        </p:nvSpPr>
        <p:spPr>
          <a:xfrm>
            <a:off x="8094498" y="3819218"/>
            <a:ext cx="1944216" cy="338554"/>
          </a:xfrm>
          <a:prstGeom prst="rect">
            <a:avLst/>
          </a:prstGeom>
          <a:noFill/>
        </p:spPr>
        <p:txBody>
          <a:bodyPr wrap="square">
            <a:spAutoFit/>
          </a:bodyPr>
          <a:lstStyle/>
          <a:p>
            <a:r>
              <a:rPr lang="es-ES" sz="1600" dirty="0">
                <a:solidFill>
                  <a:schemeClr val="bg1">
                    <a:lumMod val="50000"/>
                  </a:schemeClr>
                </a:solidFill>
                <a:latin typeface="Calibri" panose="020F0502020204030204" pitchFamily="34" charset="0"/>
                <a:cs typeface="Times New Roman" panose="02020603050405020304" pitchFamily="18" charset="0"/>
              </a:rPr>
              <a:t>Famciclovir</a:t>
            </a:r>
          </a:p>
        </p:txBody>
      </p:sp>
      <p:sp>
        <p:nvSpPr>
          <p:cNvPr id="43" name="CuadroTexto 42">
            <a:extLst>
              <a:ext uri="{FF2B5EF4-FFF2-40B4-BE49-F238E27FC236}">
                <a16:creationId xmlns:a16="http://schemas.microsoft.com/office/drawing/2014/main" id="{66590AA8-0DAF-49DD-85D0-4E00B18C8427}"/>
              </a:ext>
            </a:extLst>
          </p:cNvPr>
          <p:cNvSpPr txBox="1"/>
          <p:nvPr/>
        </p:nvSpPr>
        <p:spPr>
          <a:xfrm>
            <a:off x="8105710" y="4188550"/>
            <a:ext cx="1535832" cy="338554"/>
          </a:xfrm>
          <a:prstGeom prst="rect">
            <a:avLst/>
          </a:prstGeom>
          <a:noFill/>
        </p:spPr>
        <p:txBody>
          <a:bodyPr wrap="square">
            <a:spAutoFit/>
          </a:bodyPr>
          <a:lstStyle/>
          <a:p>
            <a:r>
              <a:rPr lang="es-ES" sz="1600" dirty="0">
                <a:solidFill>
                  <a:schemeClr val="bg1">
                    <a:lumMod val="50000"/>
                  </a:schemeClr>
                </a:solidFill>
                <a:latin typeface="Calibri" panose="020F0502020204030204" pitchFamily="34" charset="0"/>
                <a:cs typeface="Times New Roman" panose="02020603050405020304" pitchFamily="18" charset="0"/>
              </a:rPr>
              <a:t>Valaciclovir</a:t>
            </a:r>
          </a:p>
        </p:txBody>
      </p:sp>
      <p:pic>
        <p:nvPicPr>
          <p:cNvPr id="44" name="Imagen 43" descr="Imagen que contiene Diagrama, Texto&#10;&#10;Descripción generada automáticamente">
            <a:extLst>
              <a:ext uri="{FF2B5EF4-FFF2-40B4-BE49-F238E27FC236}">
                <a16:creationId xmlns:a16="http://schemas.microsoft.com/office/drawing/2014/main" id="{3FB72821-44E0-4DCB-B9A4-BC1C4028F8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2006" y="3639319"/>
            <a:ext cx="973238" cy="762628"/>
          </a:xfrm>
          <a:prstGeom prst="rect">
            <a:avLst/>
          </a:prstGeom>
        </p:spPr>
      </p:pic>
      <p:pic>
        <p:nvPicPr>
          <p:cNvPr id="45" name="Gráfico 44" descr="Agregar">
            <a:extLst>
              <a:ext uri="{FF2B5EF4-FFF2-40B4-BE49-F238E27FC236}">
                <a16:creationId xmlns:a16="http://schemas.microsoft.com/office/drawing/2014/main" id="{BC085F26-7150-47E7-AAEB-3760374B1C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45010" y="3817423"/>
            <a:ext cx="467357" cy="467357"/>
          </a:xfrm>
          <a:prstGeom prst="rect">
            <a:avLst/>
          </a:prstGeom>
        </p:spPr>
      </p:pic>
      <p:sp>
        <p:nvSpPr>
          <p:cNvPr id="46" name="Cerrar llave 45">
            <a:extLst>
              <a:ext uri="{FF2B5EF4-FFF2-40B4-BE49-F238E27FC236}">
                <a16:creationId xmlns:a16="http://schemas.microsoft.com/office/drawing/2014/main" id="{1DE15075-D5F3-4C7A-AD5C-FC94101DB0E7}"/>
              </a:ext>
            </a:extLst>
          </p:cNvPr>
          <p:cNvSpPr/>
          <p:nvPr/>
        </p:nvSpPr>
        <p:spPr>
          <a:xfrm>
            <a:off x="9119403" y="3495303"/>
            <a:ext cx="411671" cy="110380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47" name="Rectángulo: esquinas diagonales redondeadas 46">
            <a:extLst>
              <a:ext uri="{FF2B5EF4-FFF2-40B4-BE49-F238E27FC236}">
                <a16:creationId xmlns:a16="http://schemas.microsoft.com/office/drawing/2014/main" id="{41FA3843-F32B-4EC1-9884-9A2FB90D2119}"/>
              </a:ext>
            </a:extLst>
          </p:cNvPr>
          <p:cNvSpPr/>
          <p:nvPr/>
        </p:nvSpPr>
        <p:spPr>
          <a:xfrm>
            <a:off x="582582" y="1752942"/>
            <a:ext cx="3392971" cy="3978851"/>
          </a:xfrm>
          <a:prstGeom prst="round2DiagRect">
            <a:avLst/>
          </a:prstGeom>
          <a:noFill/>
          <a:ln>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 name="Rectángulo: esquinas diagonales redondeadas 48">
            <a:extLst>
              <a:ext uri="{FF2B5EF4-FFF2-40B4-BE49-F238E27FC236}">
                <a16:creationId xmlns:a16="http://schemas.microsoft.com/office/drawing/2014/main" id="{DF5DF1B1-8CA1-4DC5-95E4-C7CD6F0E6AA2}"/>
              </a:ext>
            </a:extLst>
          </p:cNvPr>
          <p:cNvSpPr/>
          <p:nvPr/>
        </p:nvSpPr>
        <p:spPr>
          <a:xfrm>
            <a:off x="4236317" y="1702256"/>
            <a:ext cx="3392971" cy="4029537"/>
          </a:xfrm>
          <a:prstGeom prst="round2DiagRect">
            <a:avLst/>
          </a:prstGeom>
          <a:noFill/>
          <a:ln>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 name="Rectángulo: esquinas diagonales redondeadas 49">
            <a:extLst>
              <a:ext uri="{FF2B5EF4-FFF2-40B4-BE49-F238E27FC236}">
                <a16:creationId xmlns:a16="http://schemas.microsoft.com/office/drawing/2014/main" id="{6CF73D5D-A106-413E-ABF0-EDA41C69F697}"/>
              </a:ext>
            </a:extLst>
          </p:cNvPr>
          <p:cNvSpPr/>
          <p:nvPr/>
        </p:nvSpPr>
        <p:spPr>
          <a:xfrm>
            <a:off x="7919937" y="1664572"/>
            <a:ext cx="3392971" cy="4067221"/>
          </a:xfrm>
          <a:prstGeom prst="round2DiagRect">
            <a:avLst/>
          </a:prstGeom>
          <a:noFill/>
          <a:ln>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8" name="Imagen 37" descr="Imagen que contiene Diagrama, Texto&#10;&#10;Descripción generada automáticamente">
            <a:extLst>
              <a:ext uri="{FF2B5EF4-FFF2-40B4-BE49-F238E27FC236}">
                <a16:creationId xmlns:a16="http://schemas.microsoft.com/office/drawing/2014/main" id="{0436489C-FD14-4F44-ACE1-6F41F4F6C4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9481" y="2646498"/>
            <a:ext cx="973238" cy="762628"/>
          </a:xfrm>
          <a:prstGeom prst="rect">
            <a:avLst/>
          </a:prstGeom>
        </p:spPr>
      </p:pic>
      <p:sp>
        <p:nvSpPr>
          <p:cNvPr id="42" name="CuadroTexto 41">
            <a:extLst>
              <a:ext uri="{FF2B5EF4-FFF2-40B4-BE49-F238E27FC236}">
                <a16:creationId xmlns:a16="http://schemas.microsoft.com/office/drawing/2014/main" id="{CFD602FB-CF6A-4638-9EB9-9AB547E06652}"/>
              </a:ext>
            </a:extLst>
          </p:cNvPr>
          <p:cNvSpPr txBox="1"/>
          <p:nvPr/>
        </p:nvSpPr>
        <p:spPr>
          <a:xfrm>
            <a:off x="4544156" y="5026444"/>
            <a:ext cx="1775112" cy="584775"/>
          </a:xfrm>
          <a:prstGeom prst="rect">
            <a:avLst/>
          </a:prstGeom>
          <a:noFill/>
        </p:spPr>
        <p:txBody>
          <a:bodyPr wrap="square">
            <a:spAutoFit/>
          </a:bodyPr>
          <a:lstStyle/>
          <a:p>
            <a:r>
              <a:rPr lang="es-ES" sz="1600" dirty="0" err="1">
                <a:solidFill>
                  <a:schemeClr val="bg1">
                    <a:lumMod val="50000"/>
                  </a:schemeClr>
                </a:solidFill>
                <a:latin typeface="Calibri" panose="020F0502020204030204" pitchFamily="34" charset="0"/>
                <a:cs typeface="Times New Roman" panose="02020603050405020304" pitchFamily="18" charset="0"/>
              </a:rPr>
              <a:t>Post-tratamiento</a:t>
            </a:r>
            <a:r>
              <a:rPr lang="es-ES" sz="1600" dirty="0">
                <a:solidFill>
                  <a:schemeClr val="bg1">
                    <a:lumMod val="50000"/>
                  </a:schemeClr>
                </a:solidFill>
                <a:latin typeface="Calibri" panose="020F0502020204030204" pitchFamily="34" charset="0"/>
                <a:cs typeface="Times New Roman" panose="02020603050405020304" pitchFamily="18" charset="0"/>
              </a:rPr>
              <a:t> antifúngico</a:t>
            </a:r>
          </a:p>
        </p:txBody>
      </p:sp>
      <p:pic>
        <p:nvPicPr>
          <p:cNvPr id="48" name="Imagen 47" descr="Imagen que contiene Diagrama, Texto&#10;&#10;Descripción generada automáticamente">
            <a:extLst>
              <a:ext uri="{FF2B5EF4-FFF2-40B4-BE49-F238E27FC236}">
                <a16:creationId xmlns:a16="http://schemas.microsoft.com/office/drawing/2014/main" id="{9A89C231-4222-407C-966D-3AC53C0C73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6523" y="4694016"/>
            <a:ext cx="973238" cy="762628"/>
          </a:xfrm>
          <a:prstGeom prst="rect">
            <a:avLst/>
          </a:prstGeom>
        </p:spPr>
      </p:pic>
      <p:pic>
        <p:nvPicPr>
          <p:cNvPr id="53" name="Imagen 52" descr="Imagen que contiene Diagrama, Texto&#10;&#10;Descripción generada automáticamente">
            <a:extLst>
              <a:ext uri="{FF2B5EF4-FFF2-40B4-BE49-F238E27FC236}">
                <a16:creationId xmlns:a16="http://schemas.microsoft.com/office/drawing/2014/main" id="{5E294F0E-8C25-4DD5-87DB-1D0DBF873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6523" y="2595607"/>
            <a:ext cx="973238" cy="762628"/>
          </a:xfrm>
          <a:prstGeom prst="rect">
            <a:avLst/>
          </a:prstGeom>
        </p:spPr>
      </p:pic>
      <p:grpSp>
        <p:nvGrpSpPr>
          <p:cNvPr id="54" name="Grupo 53">
            <a:extLst>
              <a:ext uri="{FF2B5EF4-FFF2-40B4-BE49-F238E27FC236}">
                <a16:creationId xmlns:a16="http://schemas.microsoft.com/office/drawing/2014/main" id="{2B4CE998-13B1-40BE-867E-99D1DEDDD8F2}"/>
              </a:ext>
            </a:extLst>
          </p:cNvPr>
          <p:cNvGrpSpPr/>
          <p:nvPr/>
        </p:nvGrpSpPr>
        <p:grpSpPr>
          <a:xfrm>
            <a:off x="1038530" y="420598"/>
            <a:ext cx="2359449" cy="946040"/>
            <a:chOff x="1110503" y="1366638"/>
            <a:chExt cx="2359449" cy="946040"/>
          </a:xfrm>
        </p:grpSpPr>
        <p:sp>
          <p:nvSpPr>
            <p:cNvPr id="55" name="Rectángulo 54">
              <a:extLst>
                <a:ext uri="{FF2B5EF4-FFF2-40B4-BE49-F238E27FC236}">
                  <a16:creationId xmlns:a16="http://schemas.microsoft.com/office/drawing/2014/main" id="{897C54A5-203E-4D5B-B264-4496C8E31B8A}"/>
                </a:ext>
              </a:extLst>
            </p:cNvPr>
            <p:cNvSpPr/>
            <p:nvPr/>
          </p:nvSpPr>
          <p:spPr>
            <a:xfrm>
              <a:off x="1110503" y="1366638"/>
              <a:ext cx="2359449" cy="921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6" name="Picture 2">
              <a:extLst>
                <a:ext uri="{FF2B5EF4-FFF2-40B4-BE49-F238E27FC236}">
                  <a16:creationId xmlns:a16="http://schemas.microsoft.com/office/drawing/2014/main" id="{FD90340A-B9A7-4F37-981C-AF15A826EB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2620" y="1536393"/>
              <a:ext cx="1995217" cy="776285"/>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CuadroTexto 39">
            <a:extLst>
              <a:ext uri="{FF2B5EF4-FFF2-40B4-BE49-F238E27FC236}">
                <a16:creationId xmlns:a16="http://schemas.microsoft.com/office/drawing/2014/main" id="{B80A59FD-EA30-4D8C-9481-1205AC14F43D}"/>
              </a:ext>
            </a:extLst>
          </p:cNvPr>
          <p:cNvSpPr txBox="1"/>
          <p:nvPr/>
        </p:nvSpPr>
        <p:spPr>
          <a:xfrm>
            <a:off x="821508" y="2501787"/>
            <a:ext cx="2633934" cy="584775"/>
          </a:xfrm>
          <a:prstGeom prst="rect">
            <a:avLst/>
          </a:prstGeom>
          <a:noFill/>
        </p:spPr>
        <p:txBody>
          <a:bodyPr wrap="square">
            <a:spAutoFit/>
          </a:bodyPr>
          <a:lstStyle/>
          <a:p>
            <a:r>
              <a:rPr lang="es-ES" sz="1600" dirty="0">
                <a:solidFill>
                  <a:schemeClr val="bg1">
                    <a:lumMod val="50000"/>
                  </a:schemeClr>
                </a:solidFill>
                <a:latin typeface="Calibri" panose="020F0502020204030204" pitchFamily="34" charset="0"/>
                <a:cs typeface="Times New Roman" panose="02020603050405020304" pitchFamily="18" charset="0"/>
              </a:rPr>
              <a:t>Previo a  procedimientos gineco-obstétricos</a:t>
            </a:r>
          </a:p>
        </p:txBody>
      </p:sp>
      <p:sp>
        <p:nvSpPr>
          <p:cNvPr id="9" name="Flecha: a la izquierda y derecha 8">
            <a:extLst>
              <a:ext uri="{FF2B5EF4-FFF2-40B4-BE49-F238E27FC236}">
                <a16:creationId xmlns:a16="http://schemas.microsoft.com/office/drawing/2014/main" id="{DF8D428C-BE9F-4805-B3A9-BC43D7BE261F}"/>
              </a:ext>
            </a:extLst>
          </p:cNvPr>
          <p:cNvSpPr/>
          <p:nvPr/>
        </p:nvSpPr>
        <p:spPr>
          <a:xfrm>
            <a:off x="585541" y="5803912"/>
            <a:ext cx="10675115" cy="444823"/>
          </a:xfrm>
          <a:prstGeom prst="lef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t>Terapias de mantenimiento y prevención de RECIDIVAS</a:t>
            </a:r>
          </a:p>
        </p:txBody>
      </p:sp>
    </p:spTree>
    <p:extLst>
      <p:ext uri="{BB962C8B-B14F-4D97-AF65-F5344CB8AC3E}">
        <p14:creationId xmlns:p14="http://schemas.microsoft.com/office/powerpoint/2010/main" val="20094239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2F6FCFA-0929-4967-B41F-78C067F764CC}"/>
              </a:ext>
            </a:extLst>
          </p:cNvPr>
          <p:cNvSpPr txBox="1"/>
          <p:nvPr/>
        </p:nvSpPr>
        <p:spPr>
          <a:xfrm>
            <a:off x="1198617" y="1774348"/>
            <a:ext cx="9433048" cy="532903"/>
          </a:xfrm>
          <a:prstGeom prst="rect">
            <a:avLst/>
          </a:prstGeom>
          <a:noFill/>
        </p:spPr>
        <p:txBody>
          <a:bodyPr wrap="square">
            <a:spAutoFit/>
          </a:bodyPr>
          <a:lstStyle/>
          <a:p>
            <a:pPr algn="ctr">
              <a:lnSpc>
                <a:spcPct val="107000"/>
              </a:lnSpc>
              <a:spcAft>
                <a:spcPts val="800"/>
              </a:spcAft>
            </a:pPr>
            <a:r>
              <a:rPr lang="es-ES" sz="2800"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Y si la paciente está en una situación especial…</a:t>
            </a:r>
            <a:endParaRPr lang="es-ES" sz="2800"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1266" name="Picture 2" descr="🤰 Mujer Embarazada Emoji">
            <a:extLst>
              <a:ext uri="{FF2B5EF4-FFF2-40B4-BE49-F238E27FC236}">
                <a16:creationId xmlns:a16="http://schemas.microsoft.com/office/drawing/2014/main" id="{CAEF20B5-1BFB-4FAA-A75D-CF8EF35A63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037" y="2967688"/>
            <a:ext cx="1761969" cy="1761969"/>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5C1EFB03-9487-4AA0-A023-5526B8273ECB}"/>
              </a:ext>
            </a:extLst>
          </p:cNvPr>
          <p:cNvPicPr>
            <a:picLocks noChangeAspect="1"/>
          </p:cNvPicPr>
          <p:nvPr/>
        </p:nvPicPr>
        <p:blipFill>
          <a:blip r:embed="rId4"/>
          <a:stretch>
            <a:fillRect/>
          </a:stretch>
        </p:blipFill>
        <p:spPr>
          <a:xfrm rot="16200000">
            <a:off x="6231016" y="3334821"/>
            <a:ext cx="2232248" cy="1255639"/>
          </a:xfrm>
          <a:prstGeom prst="rect">
            <a:avLst/>
          </a:prstGeom>
        </p:spPr>
      </p:pic>
      <p:pic>
        <p:nvPicPr>
          <p:cNvPr id="8" name="Imagen 7">
            <a:extLst>
              <a:ext uri="{FF2B5EF4-FFF2-40B4-BE49-F238E27FC236}">
                <a16:creationId xmlns:a16="http://schemas.microsoft.com/office/drawing/2014/main" id="{889FEDC3-B43D-4641-BFC9-4D601B660C81}"/>
              </a:ext>
            </a:extLst>
          </p:cNvPr>
          <p:cNvPicPr>
            <a:picLocks noChangeAspect="1"/>
          </p:cNvPicPr>
          <p:nvPr/>
        </p:nvPicPr>
        <p:blipFill>
          <a:blip r:embed="rId5"/>
          <a:stretch>
            <a:fillRect/>
          </a:stretch>
        </p:blipFill>
        <p:spPr>
          <a:xfrm>
            <a:off x="9084143" y="2987069"/>
            <a:ext cx="1787793" cy="1803249"/>
          </a:xfrm>
          <a:prstGeom prst="rect">
            <a:avLst/>
          </a:prstGeom>
        </p:spPr>
      </p:pic>
      <p:pic>
        <p:nvPicPr>
          <p:cNvPr id="11272" name="Picture 8" descr="Icono Aislado Dibujo De La Niña Ilustración del Vector - Ilustración de niña,  aislado: 87032742">
            <a:extLst>
              <a:ext uri="{FF2B5EF4-FFF2-40B4-BE49-F238E27FC236}">
                <a16:creationId xmlns:a16="http://schemas.microsoft.com/office/drawing/2014/main" id="{F6C6BC35-D319-4A5A-B29B-7CCE3103C2A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868" b="11956"/>
          <a:stretch/>
        </p:blipFill>
        <p:spPr bwMode="auto">
          <a:xfrm>
            <a:off x="3713480" y="2967688"/>
            <a:ext cx="1737433" cy="1666875"/>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BE9D0B0D-75CC-4941-9DFD-4CBEFFB8D28B}"/>
              </a:ext>
            </a:extLst>
          </p:cNvPr>
          <p:cNvSpPr txBox="1"/>
          <p:nvPr/>
        </p:nvSpPr>
        <p:spPr>
          <a:xfrm>
            <a:off x="1126937" y="4799539"/>
            <a:ext cx="1512168" cy="923330"/>
          </a:xfrm>
          <a:prstGeom prst="rect">
            <a:avLst/>
          </a:prstGeom>
          <a:noFill/>
        </p:spPr>
        <p:txBody>
          <a:bodyPr wrap="square">
            <a:spAutoFit/>
          </a:bodyPr>
          <a:lstStyle/>
          <a:p>
            <a:pPr algn="ctr"/>
            <a:r>
              <a:rPr lang="es-ES" b="1"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Embarazo </a:t>
            </a:r>
          </a:p>
          <a:p>
            <a:pPr algn="ctr"/>
            <a:r>
              <a:rPr lang="es-ES" b="1"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y </a:t>
            </a:r>
          </a:p>
          <a:p>
            <a:pPr algn="ctr"/>
            <a:r>
              <a:rPr lang="es-ES" b="1"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Lactancia</a:t>
            </a:r>
            <a:endParaRPr lang="es-ES" dirty="0">
              <a:solidFill>
                <a:schemeClr val="bg1">
                  <a:lumMod val="50000"/>
                </a:schemeClr>
              </a:solidFill>
            </a:endParaRPr>
          </a:p>
        </p:txBody>
      </p:sp>
      <p:sp>
        <p:nvSpPr>
          <p:cNvPr id="13" name="CuadroTexto 12">
            <a:extLst>
              <a:ext uri="{FF2B5EF4-FFF2-40B4-BE49-F238E27FC236}">
                <a16:creationId xmlns:a16="http://schemas.microsoft.com/office/drawing/2014/main" id="{BE52B923-6161-45A0-AABD-22A239D179C5}"/>
              </a:ext>
            </a:extLst>
          </p:cNvPr>
          <p:cNvSpPr txBox="1"/>
          <p:nvPr/>
        </p:nvSpPr>
        <p:spPr>
          <a:xfrm>
            <a:off x="3826113" y="4887155"/>
            <a:ext cx="1512168" cy="646331"/>
          </a:xfrm>
          <a:prstGeom prst="rect">
            <a:avLst/>
          </a:prstGeom>
          <a:noFill/>
        </p:spPr>
        <p:txBody>
          <a:bodyPr wrap="square">
            <a:spAutoFit/>
          </a:bodyPr>
          <a:lstStyle/>
          <a:p>
            <a:pPr algn="ctr"/>
            <a:r>
              <a:rPr lang="es-ES" b="1"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Niña prepuberal</a:t>
            </a:r>
            <a:endParaRPr lang="es-ES" dirty="0">
              <a:solidFill>
                <a:schemeClr val="bg1">
                  <a:lumMod val="50000"/>
                </a:schemeClr>
              </a:solidFill>
            </a:endParaRPr>
          </a:p>
        </p:txBody>
      </p:sp>
      <p:sp>
        <p:nvSpPr>
          <p:cNvPr id="14" name="CuadroTexto 13">
            <a:extLst>
              <a:ext uri="{FF2B5EF4-FFF2-40B4-BE49-F238E27FC236}">
                <a16:creationId xmlns:a16="http://schemas.microsoft.com/office/drawing/2014/main" id="{8A69DA7B-8244-4469-9F88-D06036107ADA}"/>
              </a:ext>
            </a:extLst>
          </p:cNvPr>
          <p:cNvSpPr txBox="1"/>
          <p:nvPr/>
        </p:nvSpPr>
        <p:spPr>
          <a:xfrm>
            <a:off x="6610518" y="5210321"/>
            <a:ext cx="1512168" cy="369332"/>
          </a:xfrm>
          <a:prstGeom prst="rect">
            <a:avLst/>
          </a:prstGeom>
          <a:noFill/>
        </p:spPr>
        <p:txBody>
          <a:bodyPr wrap="square">
            <a:spAutoFit/>
          </a:bodyPr>
          <a:lstStyle/>
          <a:p>
            <a:pPr algn="ctr"/>
            <a:r>
              <a:rPr lang="es-ES" b="1"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Menstruación</a:t>
            </a:r>
            <a:endParaRPr lang="es-ES" dirty="0">
              <a:solidFill>
                <a:schemeClr val="bg1">
                  <a:lumMod val="50000"/>
                </a:schemeClr>
              </a:solidFill>
            </a:endParaRPr>
          </a:p>
        </p:txBody>
      </p:sp>
      <p:sp>
        <p:nvSpPr>
          <p:cNvPr id="15" name="CuadroTexto 14">
            <a:extLst>
              <a:ext uri="{FF2B5EF4-FFF2-40B4-BE49-F238E27FC236}">
                <a16:creationId xmlns:a16="http://schemas.microsoft.com/office/drawing/2014/main" id="{02CE9680-E6CD-4B5D-87C5-FBC2BFAF60DE}"/>
              </a:ext>
            </a:extLst>
          </p:cNvPr>
          <p:cNvSpPr txBox="1"/>
          <p:nvPr/>
        </p:nvSpPr>
        <p:spPr>
          <a:xfrm>
            <a:off x="8857510" y="4950629"/>
            <a:ext cx="2376264" cy="646331"/>
          </a:xfrm>
          <a:prstGeom prst="rect">
            <a:avLst/>
          </a:prstGeom>
          <a:noFill/>
        </p:spPr>
        <p:txBody>
          <a:bodyPr wrap="square">
            <a:spAutoFit/>
          </a:bodyPr>
          <a:lstStyle/>
          <a:p>
            <a:pPr algn="ctr"/>
            <a:r>
              <a:rPr lang="es-ES" b="1"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Relaciones sexuales </a:t>
            </a:r>
          </a:p>
          <a:p>
            <a:pPr algn="ctr"/>
            <a:r>
              <a:rPr lang="es-ES" b="1"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(uso de preservativo)</a:t>
            </a:r>
            <a:endParaRPr lang="es-ES" dirty="0">
              <a:solidFill>
                <a:schemeClr val="bg1">
                  <a:lumMod val="50000"/>
                </a:schemeClr>
              </a:solidFill>
            </a:endParaRPr>
          </a:p>
        </p:txBody>
      </p:sp>
      <p:sp>
        <p:nvSpPr>
          <p:cNvPr id="9" name="Rectángulo: esquinas redondeadas 8">
            <a:extLst>
              <a:ext uri="{FF2B5EF4-FFF2-40B4-BE49-F238E27FC236}">
                <a16:creationId xmlns:a16="http://schemas.microsoft.com/office/drawing/2014/main" id="{6541CBA6-C225-47FA-A01A-6C11C60DC5F4}"/>
              </a:ext>
            </a:extLst>
          </p:cNvPr>
          <p:cNvSpPr/>
          <p:nvPr/>
        </p:nvSpPr>
        <p:spPr>
          <a:xfrm>
            <a:off x="650396" y="2715095"/>
            <a:ext cx="2592288" cy="3132311"/>
          </a:xfrm>
          <a:prstGeom prst="roundRect">
            <a:avLst/>
          </a:prstGeom>
          <a:noFill/>
          <a:ln w="19050">
            <a:solidFill>
              <a:srgbClr val="E6C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7" name="Rectángulo: esquinas redondeadas 16">
            <a:extLst>
              <a:ext uri="{FF2B5EF4-FFF2-40B4-BE49-F238E27FC236}">
                <a16:creationId xmlns:a16="http://schemas.microsoft.com/office/drawing/2014/main" id="{7BC81A8A-D62D-4FE3-9F6E-DA4754300022}"/>
              </a:ext>
            </a:extLst>
          </p:cNvPr>
          <p:cNvSpPr/>
          <p:nvPr/>
        </p:nvSpPr>
        <p:spPr>
          <a:xfrm>
            <a:off x="3442166" y="2715096"/>
            <a:ext cx="2392806" cy="3132310"/>
          </a:xfrm>
          <a:prstGeom prst="roundRect">
            <a:avLst/>
          </a:prstGeom>
          <a:noFill/>
          <a:ln w="19050">
            <a:solidFill>
              <a:srgbClr val="E6C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8" name="Rectángulo: esquinas redondeadas 17">
            <a:extLst>
              <a:ext uri="{FF2B5EF4-FFF2-40B4-BE49-F238E27FC236}">
                <a16:creationId xmlns:a16="http://schemas.microsoft.com/office/drawing/2014/main" id="{87AD06A9-2831-4A53-8B31-A7001A97D03C}"/>
              </a:ext>
            </a:extLst>
          </p:cNvPr>
          <p:cNvSpPr/>
          <p:nvPr/>
        </p:nvSpPr>
        <p:spPr>
          <a:xfrm>
            <a:off x="6050996" y="2714961"/>
            <a:ext cx="2592288" cy="3127056"/>
          </a:xfrm>
          <a:prstGeom prst="roundRect">
            <a:avLst/>
          </a:prstGeom>
          <a:noFill/>
          <a:ln w="19050">
            <a:solidFill>
              <a:srgbClr val="E6C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9" name="Rectángulo: esquinas redondeadas 18">
            <a:extLst>
              <a:ext uri="{FF2B5EF4-FFF2-40B4-BE49-F238E27FC236}">
                <a16:creationId xmlns:a16="http://schemas.microsoft.com/office/drawing/2014/main" id="{3B767268-6D06-4906-A9E4-31F885A39510}"/>
              </a:ext>
            </a:extLst>
          </p:cNvPr>
          <p:cNvSpPr/>
          <p:nvPr/>
        </p:nvSpPr>
        <p:spPr>
          <a:xfrm>
            <a:off x="8859308" y="2677491"/>
            <a:ext cx="2454635" cy="3164525"/>
          </a:xfrm>
          <a:prstGeom prst="roundRect">
            <a:avLst/>
          </a:prstGeom>
          <a:noFill/>
          <a:ln w="19050">
            <a:solidFill>
              <a:srgbClr val="E6C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6" name="Grupo 15">
            <a:extLst>
              <a:ext uri="{FF2B5EF4-FFF2-40B4-BE49-F238E27FC236}">
                <a16:creationId xmlns:a16="http://schemas.microsoft.com/office/drawing/2014/main" id="{CD4F6359-3F7D-48A9-A525-E8B2077811D9}"/>
              </a:ext>
            </a:extLst>
          </p:cNvPr>
          <p:cNvGrpSpPr/>
          <p:nvPr/>
        </p:nvGrpSpPr>
        <p:grpSpPr>
          <a:xfrm>
            <a:off x="1038530" y="420598"/>
            <a:ext cx="2359449" cy="946040"/>
            <a:chOff x="1110503" y="1366638"/>
            <a:chExt cx="2359449" cy="946040"/>
          </a:xfrm>
        </p:grpSpPr>
        <p:sp>
          <p:nvSpPr>
            <p:cNvPr id="21" name="Rectángulo 20">
              <a:extLst>
                <a:ext uri="{FF2B5EF4-FFF2-40B4-BE49-F238E27FC236}">
                  <a16:creationId xmlns:a16="http://schemas.microsoft.com/office/drawing/2014/main" id="{D1C07D76-DC46-4351-AC27-1893591822CA}"/>
                </a:ext>
              </a:extLst>
            </p:cNvPr>
            <p:cNvSpPr/>
            <p:nvPr/>
          </p:nvSpPr>
          <p:spPr>
            <a:xfrm>
              <a:off x="1110503" y="1366638"/>
              <a:ext cx="2359449" cy="921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2" name="Picture 2">
              <a:extLst>
                <a:ext uri="{FF2B5EF4-FFF2-40B4-BE49-F238E27FC236}">
                  <a16:creationId xmlns:a16="http://schemas.microsoft.com/office/drawing/2014/main" id="{B5B128FC-3540-431E-BC74-756A5D90AE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2620" y="1536393"/>
              <a:ext cx="1995217" cy="77628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494718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agen que contiene Diagrama, Texto&#10;&#10;Descripción generada automáticamente">
            <a:extLst>
              <a:ext uri="{FF2B5EF4-FFF2-40B4-BE49-F238E27FC236}">
                <a16:creationId xmlns:a16="http://schemas.microsoft.com/office/drawing/2014/main" id="{5ED6C58A-0DB0-46E5-B17B-8D017B7318D6}"/>
              </a:ext>
            </a:extLst>
          </p:cNvPr>
          <p:cNvPicPr>
            <a:picLocks noChangeAspect="1"/>
          </p:cNvPicPr>
          <p:nvPr/>
        </p:nvPicPr>
        <p:blipFill rotWithShape="1">
          <a:blip r:embed="rId2">
            <a:extLst>
              <a:ext uri="{28A0092B-C50C-407E-A947-70E740481C1C}">
                <a14:useLocalDpi xmlns:a14="http://schemas.microsoft.com/office/drawing/2010/main" val="0"/>
              </a:ext>
            </a:extLst>
          </a:blip>
          <a:srcRect t="13483" b="13483"/>
          <a:stretch/>
        </p:blipFill>
        <p:spPr>
          <a:xfrm>
            <a:off x="6765118" y="953108"/>
            <a:ext cx="2424467" cy="1470302"/>
          </a:xfrm>
          <a:prstGeom prst="rect">
            <a:avLst/>
          </a:prstGeom>
        </p:spPr>
      </p:pic>
      <p:graphicFrame>
        <p:nvGraphicFramePr>
          <p:cNvPr id="3" name="Tabla 3">
            <a:extLst>
              <a:ext uri="{FF2B5EF4-FFF2-40B4-BE49-F238E27FC236}">
                <a16:creationId xmlns:a16="http://schemas.microsoft.com/office/drawing/2014/main" id="{5AF9E0EF-3237-4CC4-A5D4-315E1787157E}"/>
              </a:ext>
            </a:extLst>
          </p:cNvPr>
          <p:cNvGraphicFramePr>
            <a:graphicFrameLocks noGrp="1"/>
          </p:cNvGraphicFramePr>
          <p:nvPr>
            <p:extLst>
              <p:ext uri="{D42A27DB-BD31-4B8C-83A1-F6EECF244321}">
                <p14:modId xmlns:p14="http://schemas.microsoft.com/office/powerpoint/2010/main" val="359173845"/>
              </p:ext>
            </p:extLst>
          </p:nvPr>
        </p:nvGraphicFramePr>
        <p:xfrm>
          <a:off x="6064469" y="2630802"/>
          <a:ext cx="4065483" cy="3423468"/>
        </p:xfrm>
        <a:graphic>
          <a:graphicData uri="http://schemas.openxmlformats.org/drawingml/2006/table">
            <a:tbl>
              <a:tblPr firstRow="1" bandRow="1">
                <a:tableStyleId>{F2DE63D5-997A-4646-A377-4702673A728D}</a:tableStyleId>
              </a:tblPr>
              <a:tblGrid>
                <a:gridCol w="4065483">
                  <a:extLst>
                    <a:ext uri="{9D8B030D-6E8A-4147-A177-3AD203B41FA5}">
                      <a16:colId xmlns:a16="http://schemas.microsoft.com/office/drawing/2014/main" val="976088278"/>
                    </a:ext>
                  </a:extLst>
                </a:gridCol>
              </a:tblGrid>
              <a:tr h="337892">
                <a:tc>
                  <a:txBody>
                    <a:bodyPr/>
                    <a:lstStyle/>
                    <a:p>
                      <a:pPr algn="ctr"/>
                      <a:r>
                        <a:rPr lang="es-ES" sz="1400" dirty="0" err="1"/>
                        <a:t>DONNAplus</a:t>
                      </a:r>
                      <a:r>
                        <a:rPr lang="es-ES" sz="1400" dirty="0"/>
                        <a:t> </a:t>
                      </a:r>
                      <a:r>
                        <a:rPr lang="es-ES" sz="1400" dirty="0" err="1"/>
                        <a:t>Silveractive</a:t>
                      </a:r>
                      <a:endParaRPr lang="es-ES" sz="1400" dirty="0"/>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2737805298"/>
                  </a:ext>
                </a:extLst>
              </a:tr>
              <a:tr h="447389">
                <a:tc>
                  <a:txBody>
                    <a:bodyPr/>
                    <a:lstStyle/>
                    <a:p>
                      <a:pPr algn="ctr"/>
                      <a:r>
                        <a:rPr lang="es-ES" sz="1100" dirty="0">
                          <a:solidFill>
                            <a:srgbClr val="002060"/>
                          </a:solidFill>
                        </a:rPr>
                        <a:t>Producto sanitario</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3026089328"/>
                  </a:ext>
                </a:extLst>
              </a:tr>
              <a:tr h="473048">
                <a:tc>
                  <a:txBody>
                    <a:bodyPr/>
                    <a:lstStyle/>
                    <a:p>
                      <a:pPr algn="ctr"/>
                      <a:r>
                        <a:rPr lang="es-ES" sz="1100" dirty="0">
                          <a:solidFill>
                            <a:srgbClr val="002060"/>
                          </a:solidFill>
                        </a:rPr>
                        <a:t>Complejo TIAB + Acido Hialurónico + Extracto de Aloe</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2954009246"/>
                  </a:ext>
                </a:extLst>
              </a:tr>
              <a:tr h="1216410">
                <a:tc>
                  <a:txBody>
                    <a:bodyPr/>
                    <a:lstStyle/>
                    <a:p>
                      <a:pPr marL="285750" indent="-285750" algn="l">
                        <a:buFont typeface="Wingdings" panose="05000000000000000000" pitchFamily="2" charset="2"/>
                        <a:buChar char="ü"/>
                      </a:pPr>
                      <a:r>
                        <a:rPr lang="es-ES" sz="1100" dirty="0" err="1">
                          <a:solidFill>
                            <a:srgbClr val="002060"/>
                          </a:solidFill>
                        </a:rPr>
                        <a:t>Tto</a:t>
                      </a:r>
                      <a:r>
                        <a:rPr lang="es-ES" sz="1100" dirty="0">
                          <a:solidFill>
                            <a:srgbClr val="002060"/>
                          </a:solidFill>
                        </a:rPr>
                        <a:t>. adyuvante de las infecciones causadas por bacterias, hongos y virus (vulvovaginitis </a:t>
                      </a:r>
                      <a:r>
                        <a:rPr lang="es-ES" sz="1100" dirty="0" err="1">
                          <a:solidFill>
                            <a:srgbClr val="002060"/>
                          </a:solidFill>
                        </a:rPr>
                        <a:t>candidiásica</a:t>
                      </a:r>
                      <a:r>
                        <a:rPr lang="es-ES" sz="1100" dirty="0">
                          <a:solidFill>
                            <a:srgbClr val="002060"/>
                          </a:solidFill>
                        </a:rPr>
                        <a:t>, herpes y verrugas genitales)</a:t>
                      </a:r>
                    </a:p>
                    <a:p>
                      <a:pPr marL="285750" indent="-285750" algn="l">
                        <a:buFont typeface="Wingdings" panose="05000000000000000000" pitchFamily="2" charset="2"/>
                        <a:buChar char="ü"/>
                      </a:pPr>
                      <a:r>
                        <a:rPr lang="es-ES" sz="1100" dirty="0">
                          <a:solidFill>
                            <a:srgbClr val="002060"/>
                          </a:solidFill>
                        </a:rPr>
                        <a:t>Lesiones posparto</a:t>
                      </a:r>
                    </a:p>
                    <a:p>
                      <a:pPr marL="285750" indent="-285750" algn="l">
                        <a:buFont typeface="Wingdings" panose="05000000000000000000" pitchFamily="2" charset="2"/>
                        <a:buChar char="ü"/>
                      </a:pPr>
                      <a:r>
                        <a:rPr lang="es-ES" sz="1100" dirty="0">
                          <a:solidFill>
                            <a:srgbClr val="002060"/>
                          </a:solidFill>
                        </a:rPr>
                        <a:t>Prevención de la recurrencia del herpes simple 2 (VHS-2)</a:t>
                      </a:r>
                    </a:p>
                    <a:p>
                      <a:pPr marL="285750" indent="-285750" algn="l">
                        <a:buFont typeface="Wingdings" panose="05000000000000000000" pitchFamily="2" charset="2"/>
                        <a:buChar char="ü"/>
                      </a:pPr>
                      <a:r>
                        <a:rPr lang="es-ES" sz="1100" dirty="0">
                          <a:solidFill>
                            <a:srgbClr val="002060"/>
                          </a:solidFill>
                        </a:rPr>
                        <a:t>Alteraciones temporales del equilibrio de la microbiota vaginal</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3103718417"/>
                  </a:ext>
                </a:extLst>
              </a:tr>
              <a:tr h="287208">
                <a:tc>
                  <a:txBody>
                    <a:bodyPr/>
                    <a:lstStyle/>
                    <a:p>
                      <a:pPr algn="ctr"/>
                      <a:r>
                        <a:rPr lang="es-ES" sz="1100" dirty="0">
                          <a:solidFill>
                            <a:srgbClr val="002060"/>
                          </a:solidFill>
                        </a:rPr>
                        <a:t>1 cápsula vaginal al día, 7 días</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1808122509"/>
                  </a:ext>
                </a:extLst>
              </a:tr>
              <a:tr h="374313">
                <a:tc>
                  <a:txBody>
                    <a:bodyPr/>
                    <a:lstStyle/>
                    <a:p>
                      <a:pPr algn="ctr"/>
                      <a:r>
                        <a:rPr lang="es-ES" sz="1100" dirty="0">
                          <a:solidFill>
                            <a:srgbClr val="002060"/>
                          </a:solidFill>
                        </a:rPr>
                        <a:t>Tratamiento comodín</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2972158224"/>
                  </a:ext>
                </a:extLst>
              </a:tr>
              <a:tr h="287208">
                <a:tc>
                  <a:txBody>
                    <a:bodyPr/>
                    <a:lstStyle/>
                    <a:p>
                      <a:pPr algn="ctr"/>
                      <a:r>
                        <a:rPr lang="es-ES" sz="1100" dirty="0">
                          <a:solidFill>
                            <a:srgbClr val="002060"/>
                          </a:solidFill>
                        </a:rPr>
                        <a:t>Envase de 7 cápsulas vaginales</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4048585259"/>
                  </a:ext>
                </a:extLst>
              </a:tr>
            </a:tbl>
          </a:graphicData>
        </a:graphic>
      </p:graphicFrame>
      <p:graphicFrame>
        <p:nvGraphicFramePr>
          <p:cNvPr id="4" name="Tabla 3">
            <a:extLst>
              <a:ext uri="{FF2B5EF4-FFF2-40B4-BE49-F238E27FC236}">
                <a16:creationId xmlns:a16="http://schemas.microsoft.com/office/drawing/2014/main" id="{6CD91D4B-CF19-49FB-B92E-4FE3F0442C0D}"/>
              </a:ext>
            </a:extLst>
          </p:cNvPr>
          <p:cNvGraphicFramePr>
            <a:graphicFrameLocks noGrp="1"/>
          </p:cNvGraphicFramePr>
          <p:nvPr>
            <p:extLst>
              <p:ext uri="{D42A27DB-BD31-4B8C-83A1-F6EECF244321}">
                <p14:modId xmlns:p14="http://schemas.microsoft.com/office/powerpoint/2010/main" val="2147896343"/>
              </p:ext>
            </p:extLst>
          </p:nvPr>
        </p:nvGraphicFramePr>
        <p:xfrm>
          <a:off x="1399896" y="2633224"/>
          <a:ext cx="4065483" cy="3421044"/>
        </p:xfrm>
        <a:graphic>
          <a:graphicData uri="http://schemas.openxmlformats.org/drawingml/2006/table">
            <a:tbl>
              <a:tblPr firstRow="1" bandRow="1">
                <a:tableStyleId>{5A111915-BE36-4E01-A7E5-04B1672EAD32}</a:tableStyleId>
              </a:tblPr>
              <a:tblGrid>
                <a:gridCol w="4065483">
                  <a:extLst>
                    <a:ext uri="{9D8B030D-6E8A-4147-A177-3AD203B41FA5}">
                      <a16:colId xmlns:a16="http://schemas.microsoft.com/office/drawing/2014/main" val="7144926"/>
                    </a:ext>
                  </a:extLst>
                </a:gridCol>
              </a:tblGrid>
              <a:tr h="343965">
                <a:tc>
                  <a:txBody>
                    <a:bodyPr/>
                    <a:lstStyle/>
                    <a:p>
                      <a:pPr algn="ctr"/>
                      <a:r>
                        <a:rPr lang="es-ES" sz="1400" dirty="0" err="1"/>
                        <a:t>DONNAplus</a:t>
                      </a:r>
                      <a:r>
                        <a:rPr lang="es-ES" sz="1400" dirty="0"/>
                        <a:t> Flora íntima</a:t>
                      </a:r>
                    </a:p>
                  </a:txBody>
                  <a:tcPr/>
                </a:tc>
                <a:extLst>
                  <a:ext uri="{0D108BD9-81ED-4DB2-BD59-A6C34878D82A}">
                    <a16:rowId xmlns:a16="http://schemas.microsoft.com/office/drawing/2014/main" val="498598002"/>
                  </a:ext>
                </a:extLst>
              </a:tr>
              <a:tr h="455431">
                <a:tc>
                  <a:txBody>
                    <a:bodyPr/>
                    <a:lstStyle/>
                    <a:p>
                      <a:pPr algn="ctr"/>
                      <a:r>
                        <a:rPr lang="es-ES" sz="1100" dirty="0">
                          <a:solidFill>
                            <a:srgbClr val="002060"/>
                          </a:solidFill>
                        </a:rPr>
                        <a:t>Complemento alimenticio</a:t>
                      </a:r>
                    </a:p>
                  </a:txBody>
                  <a:tcPr/>
                </a:tc>
                <a:extLst>
                  <a:ext uri="{0D108BD9-81ED-4DB2-BD59-A6C34878D82A}">
                    <a16:rowId xmlns:a16="http://schemas.microsoft.com/office/drawing/2014/main" val="18508227"/>
                  </a:ext>
                </a:extLst>
              </a:tr>
              <a:tr h="478817">
                <a:tc>
                  <a:txBody>
                    <a:bodyPr/>
                    <a:lstStyle/>
                    <a:p>
                      <a:pPr algn="ctr"/>
                      <a:r>
                        <a:rPr lang="es-ES" sz="1100" i="1" dirty="0">
                          <a:solidFill>
                            <a:srgbClr val="002060"/>
                          </a:solidFill>
                        </a:rPr>
                        <a:t>L. </a:t>
                      </a:r>
                      <a:r>
                        <a:rPr lang="es-ES" sz="1100" i="1" dirty="0" err="1">
                          <a:solidFill>
                            <a:srgbClr val="002060"/>
                          </a:solidFill>
                        </a:rPr>
                        <a:t>crispatus</a:t>
                      </a:r>
                      <a:r>
                        <a:rPr lang="es-ES" sz="1100" i="1" dirty="0">
                          <a:solidFill>
                            <a:srgbClr val="002060"/>
                          </a:solidFill>
                        </a:rPr>
                        <a:t>, L. </a:t>
                      </a:r>
                      <a:r>
                        <a:rPr lang="es-ES" sz="1100" i="1" dirty="0" err="1">
                          <a:solidFill>
                            <a:srgbClr val="002060"/>
                          </a:solidFill>
                        </a:rPr>
                        <a:t>rhamnosus,L</a:t>
                      </a:r>
                      <a:r>
                        <a:rPr lang="es-ES" sz="1100" i="1" dirty="0">
                          <a:solidFill>
                            <a:srgbClr val="002060"/>
                          </a:solidFill>
                        </a:rPr>
                        <a:t>. </a:t>
                      </a:r>
                      <a:r>
                        <a:rPr lang="es-ES" sz="1100" i="1" dirty="0" err="1">
                          <a:solidFill>
                            <a:srgbClr val="002060"/>
                          </a:solidFill>
                        </a:rPr>
                        <a:t>jensenii</a:t>
                      </a:r>
                      <a:r>
                        <a:rPr lang="es-ES" sz="1100" i="1" dirty="0">
                          <a:solidFill>
                            <a:srgbClr val="002060"/>
                          </a:solidFill>
                        </a:rPr>
                        <a:t> , L. </a:t>
                      </a:r>
                      <a:r>
                        <a:rPr lang="es-ES" sz="1100" i="1" dirty="0" err="1">
                          <a:solidFill>
                            <a:srgbClr val="002060"/>
                          </a:solidFill>
                        </a:rPr>
                        <a:t>gasseri</a:t>
                      </a:r>
                      <a:r>
                        <a:rPr lang="es-ES" sz="1100" i="1" dirty="0">
                          <a:solidFill>
                            <a:srgbClr val="002060"/>
                          </a:solidFill>
                        </a:rPr>
                        <a:t> </a:t>
                      </a:r>
                      <a:r>
                        <a:rPr lang="es-ES" sz="1100" dirty="0">
                          <a:solidFill>
                            <a:srgbClr val="002060"/>
                          </a:solidFill>
                        </a:rPr>
                        <a:t>+ FOS</a:t>
                      </a:r>
                    </a:p>
                  </a:txBody>
                  <a:tcPr/>
                </a:tc>
                <a:extLst>
                  <a:ext uri="{0D108BD9-81ED-4DB2-BD59-A6C34878D82A}">
                    <a16:rowId xmlns:a16="http://schemas.microsoft.com/office/drawing/2014/main" val="800199528"/>
                  </a:ext>
                </a:extLst>
              </a:tr>
              <a:tr h="1214778">
                <a:tc>
                  <a:txBody>
                    <a:bodyPr/>
                    <a:lstStyle/>
                    <a:p>
                      <a:pPr marL="0" indent="0" algn="l">
                        <a:buFont typeface="Wingdings" panose="05000000000000000000" pitchFamily="2" charset="2"/>
                        <a:buNone/>
                      </a:pPr>
                      <a:r>
                        <a:rPr lang="es-ES" sz="1100" dirty="0">
                          <a:solidFill>
                            <a:srgbClr val="002060"/>
                          </a:solidFill>
                        </a:rPr>
                        <a:t>Ayuda a mantener el equilibrio de la microbiota vaginal.</a:t>
                      </a:r>
                    </a:p>
                    <a:p>
                      <a:pPr marL="0" indent="0" algn="l">
                        <a:buFont typeface="Wingdings" panose="05000000000000000000" pitchFamily="2" charset="2"/>
                        <a:buNone/>
                      </a:pPr>
                      <a:r>
                        <a:rPr lang="es-ES" sz="1100" dirty="0">
                          <a:solidFill>
                            <a:srgbClr val="002060"/>
                          </a:solidFill>
                        </a:rPr>
                        <a:t>Mejorar el bienestar íntimo en aquellas circunstancias en las que este equilibrio se pueda haber visto alterado ayudando a evitar molestias típicas en estas situaciones como el picor y malestar.</a:t>
                      </a:r>
                    </a:p>
                  </a:txBody>
                  <a:tcPr/>
                </a:tc>
                <a:extLst>
                  <a:ext uri="{0D108BD9-81ED-4DB2-BD59-A6C34878D82A}">
                    <a16:rowId xmlns:a16="http://schemas.microsoft.com/office/drawing/2014/main" val="3612884073"/>
                  </a:ext>
                </a:extLst>
              </a:tr>
              <a:tr h="6356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dirty="0">
                          <a:solidFill>
                            <a:srgbClr val="002060"/>
                          </a:solidFill>
                        </a:rPr>
                        <a:t>1 cápsula oral al día, 14 días</a:t>
                      </a:r>
                    </a:p>
                    <a:p>
                      <a:pPr algn="ctr"/>
                      <a:r>
                        <a:rPr lang="es-ES" sz="1100" dirty="0">
                          <a:solidFill>
                            <a:srgbClr val="002060"/>
                          </a:solidFill>
                        </a:rPr>
                        <a:t>2 cápsulas oral al día, 7 días</a:t>
                      </a:r>
                    </a:p>
                  </a:txBody>
                  <a:tcPr/>
                </a:tc>
                <a:extLst>
                  <a:ext uri="{0D108BD9-81ED-4DB2-BD59-A6C34878D82A}">
                    <a16:rowId xmlns:a16="http://schemas.microsoft.com/office/drawing/2014/main" val="1593932277"/>
                  </a:ext>
                </a:extLst>
              </a:tr>
              <a:tr h="292370">
                <a:tc>
                  <a:txBody>
                    <a:bodyPr/>
                    <a:lstStyle/>
                    <a:p>
                      <a:pPr algn="ctr"/>
                      <a:r>
                        <a:rPr lang="es-ES" sz="1100" dirty="0">
                          <a:solidFill>
                            <a:srgbClr val="002060"/>
                          </a:solidFill>
                        </a:rPr>
                        <a:t>Envase de 14 cápsulas</a:t>
                      </a:r>
                    </a:p>
                  </a:txBody>
                  <a:tcPr/>
                </a:tc>
                <a:extLst>
                  <a:ext uri="{0D108BD9-81ED-4DB2-BD59-A6C34878D82A}">
                    <a16:rowId xmlns:a16="http://schemas.microsoft.com/office/drawing/2014/main" val="3895498371"/>
                  </a:ext>
                </a:extLst>
              </a:tr>
            </a:tbl>
          </a:graphicData>
        </a:graphic>
      </p:graphicFrame>
      <p:pic>
        <p:nvPicPr>
          <p:cNvPr id="6" name="Imagen 5">
            <a:extLst>
              <a:ext uri="{FF2B5EF4-FFF2-40B4-BE49-F238E27FC236}">
                <a16:creationId xmlns:a16="http://schemas.microsoft.com/office/drawing/2014/main" id="{9372CDC7-14D1-4466-B91C-8C713574181E}"/>
              </a:ext>
            </a:extLst>
          </p:cNvPr>
          <p:cNvPicPr>
            <a:picLocks noChangeAspect="1"/>
          </p:cNvPicPr>
          <p:nvPr/>
        </p:nvPicPr>
        <p:blipFill>
          <a:blip r:embed="rId3"/>
          <a:stretch>
            <a:fillRect/>
          </a:stretch>
        </p:blipFill>
        <p:spPr>
          <a:xfrm>
            <a:off x="3140287" y="996189"/>
            <a:ext cx="1735563" cy="1470302"/>
          </a:xfrm>
          <a:prstGeom prst="rect">
            <a:avLst/>
          </a:prstGeom>
        </p:spPr>
      </p:pic>
    </p:spTree>
    <p:extLst>
      <p:ext uri="{BB962C8B-B14F-4D97-AF65-F5344CB8AC3E}">
        <p14:creationId xmlns:p14="http://schemas.microsoft.com/office/powerpoint/2010/main" val="5888694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142788" y="4431069"/>
            <a:ext cx="7405939" cy="129586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s-ES" b="0" i="0" u="none" strike="noStrike" kern="1200" cap="none" spc="0" normalizeH="0" baseline="0" noProof="0" dirty="0">
                <a:ln>
                  <a:noFill/>
                </a:ln>
                <a:solidFill>
                  <a:prstClr val="black"/>
                </a:solidFill>
                <a:effectLst/>
                <a:uLnTx/>
                <a:uFillTx/>
                <a:latin typeface="DM Sans"/>
              </a:rPr>
              <a:t>A lo largo de la vida de la mujer, numerosos factores pueden afectar al estado de la zona genital externa, reduciendo el nivel de hidratación cutánea, favoreciendo la </a:t>
            </a:r>
            <a:r>
              <a:rPr kumimoji="0" lang="es-ES" b="1" i="0" u="none" strike="noStrike" kern="1200" cap="none" spc="0" normalizeH="0" baseline="0" noProof="0" dirty="0">
                <a:ln>
                  <a:noFill/>
                </a:ln>
                <a:solidFill>
                  <a:srgbClr val="7030A0"/>
                </a:solidFill>
                <a:effectLst/>
                <a:uLnTx/>
                <a:uFillTx/>
                <a:latin typeface="DM Sans"/>
              </a:rPr>
              <a:t>inflamación</a:t>
            </a:r>
            <a:r>
              <a:rPr kumimoji="0" lang="es-ES" b="0" i="0" u="none" strike="noStrike" kern="1200" cap="none" spc="0" normalizeH="0" baseline="0" noProof="0" dirty="0">
                <a:ln>
                  <a:noFill/>
                </a:ln>
                <a:solidFill>
                  <a:prstClr val="black"/>
                </a:solidFill>
                <a:effectLst/>
                <a:uLnTx/>
                <a:uFillTx/>
                <a:latin typeface="DM Sans"/>
              </a:rPr>
              <a:t> y generando </a:t>
            </a:r>
            <a:r>
              <a:rPr kumimoji="0" lang="es-ES" b="1" i="0" u="none" strike="noStrike" kern="1200" cap="none" spc="0" normalizeH="0" baseline="0" noProof="0" dirty="0">
                <a:ln>
                  <a:noFill/>
                </a:ln>
                <a:solidFill>
                  <a:srgbClr val="7030A0"/>
                </a:solidFill>
                <a:effectLst/>
                <a:uLnTx/>
                <a:uFillTx/>
                <a:latin typeface="DM Sans"/>
              </a:rPr>
              <a:t>picor</a:t>
            </a:r>
            <a:r>
              <a:rPr kumimoji="0" lang="es-ES" b="0" i="0" u="none" strike="noStrike" kern="1200" cap="none" spc="0" normalizeH="0" baseline="0" noProof="0" dirty="0">
                <a:ln>
                  <a:noFill/>
                </a:ln>
                <a:solidFill>
                  <a:prstClr val="black"/>
                </a:solidFill>
                <a:effectLst/>
                <a:uLnTx/>
                <a:uFillTx/>
                <a:latin typeface="DM Sans"/>
              </a:rPr>
              <a:t>, </a:t>
            </a:r>
            <a:r>
              <a:rPr kumimoji="0" lang="es-ES" b="1" i="0" u="none" strike="noStrike" kern="1200" cap="none" spc="0" normalizeH="0" baseline="0" noProof="0" dirty="0">
                <a:ln>
                  <a:noFill/>
                </a:ln>
                <a:solidFill>
                  <a:srgbClr val="7030A0"/>
                </a:solidFill>
                <a:effectLst/>
                <a:uLnTx/>
                <a:uFillTx/>
                <a:latin typeface="DM Sans"/>
              </a:rPr>
              <a:t>irritación</a:t>
            </a:r>
            <a:r>
              <a:rPr kumimoji="0" lang="es-ES" b="0" i="0" u="none" strike="noStrike" kern="1200" cap="none" spc="0" normalizeH="0" baseline="0" noProof="0" dirty="0">
                <a:ln>
                  <a:noFill/>
                </a:ln>
                <a:solidFill>
                  <a:prstClr val="black"/>
                </a:solidFill>
                <a:effectLst/>
                <a:uLnTx/>
                <a:uFillTx/>
                <a:latin typeface="DM Sans"/>
              </a:rPr>
              <a:t> y </a:t>
            </a:r>
            <a:r>
              <a:rPr kumimoji="0" lang="es-ES" b="1" i="0" u="none" strike="noStrike" kern="1200" cap="none" spc="0" normalizeH="0" baseline="0" noProof="0" dirty="0">
                <a:ln>
                  <a:noFill/>
                </a:ln>
                <a:solidFill>
                  <a:srgbClr val="7030A0"/>
                </a:solidFill>
                <a:effectLst/>
                <a:uLnTx/>
                <a:uFillTx/>
                <a:latin typeface="DM Sans"/>
              </a:rPr>
              <a:t>malestar.</a:t>
            </a:r>
          </a:p>
        </p:txBody>
      </p:sp>
      <p:pic>
        <p:nvPicPr>
          <p:cNvPr id="6" name="Imagen 5">
            <a:extLst>
              <a:ext uri="{FF2B5EF4-FFF2-40B4-BE49-F238E27FC236}">
                <a16:creationId xmlns:a16="http://schemas.microsoft.com/office/drawing/2014/main" id="{4D5246D0-0CB5-4717-85BA-A36B451017A0}"/>
              </a:ext>
            </a:extLst>
          </p:cNvPr>
          <p:cNvPicPr>
            <a:picLocks noChangeAspect="1"/>
          </p:cNvPicPr>
          <p:nvPr/>
        </p:nvPicPr>
        <p:blipFill>
          <a:blip r:embed="rId2"/>
          <a:stretch>
            <a:fillRect/>
          </a:stretch>
        </p:blipFill>
        <p:spPr>
          <a:xfrm>
            <a:off x="873759" y="1746510"/>
            <a:ext cx="2680449" cy="4293136"/>
          </a:xfrm>
          <a:prstGeom prst="rect">
            <a:avLst/>
          </a:prstGeom>
        </p:spPr>
      </p:pic>
      <p:pic>
        <p:nvPicPr>
          <p:cNvPr id="2" name="Imagen 1">
            <a:extLst>
              <a:ext uri="{FF2B5EF4-FFF2-40B4-BE49-F238E27FC236}">
                <a16:creationId xmlns:a16="http://schemas.microsoft.com/office/drawing/2014/main" id="{728F369E-87B0-49B9-8EAD-6CCFEEF5EAE7}"/>
              </a:ext>
            </a:extLst>
          </p:cNvPr>
          <p:cNvPicPr>
            <a:picLocks noChangeAspect="1"/>
          </p:cNvPicPr>
          <p:nvPr/>
        </p:nvPicPr>
        <p:blipFill>
          <a:blip r:embed="rId3"/>
          <a:stretch>
            <a:fillRect/>
          </a:stretch>
        </p:blipFill>
        <p:spPr>
          <a:xfrm>
            <a:off x="1004322" y="346450"/>
            <a:ext cx="3138466" cy="1551468"/>
          </a:xfrm>
          <a:prstGeom prst="rect">
            <a:avLst/>
          </a:prstGeom>
        </p:spPr>
      </p:pic>
      <p:sp>
        <p:nvSpPr>
          <p:cNvPr id="10" name="Rectángulo 9">
            <a:extLst>
              <a:ext uri="{FF2B5EF4-FFF2-40B4-BE49-F238E27FC236}">
                <a16:creationId xmlns:a16="http://schemas.microsoft.com/office/drawing/2014/main" id="{2C21BD54-7B77-41FD-88E2-41A9802314EF}"/>
              </a:ext>
            </a:extLst>
          </p:cNvPr>
          <p:cNvSpPr/>
          <p:nvPr/>
        </p:nvSpPr>
        <p:spPr>
          <a:xfrm>
            <a:off x="3554208" y="1276977"/>
            <a:ext cx="7994519" cy="26161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800" b="0" i="0" u="none" strike="noStrike" kern="1200" cap="none" spc="0" normalizeH="0" baseline="0" noProof="0" dirty="0">
              <a:ln>
                <a:noFill/>
              </a:ln>
              <a:solidFill>
                <a:srgbClr val="000000"/>
              </a:solidFill>
              <a:effectLst/>
              <a:uLnTx/>
              <a:uFillTx/>
              <a:latin typeface="DM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B381D9"/>
                </a:solidFill>
                <a:effectLst/>
                <a:uLnTx/>
                <a:uFillTx/>
                <a:latin typeface="DM Sans"/>
              </a:rPr>
              <a:t>Gel Hidratante </a:t>
            </a:r>
            <a:r>
              <a:rPr kumimoji="0" lang="es-ES" sz="3200" b="1" i="0" u="none" strike="noStrike" kern="1200" cap="none" spc="0" normalizeH="0" baseline="0" noProof="0" dirty="0" err="1">
                <a:ln>
                  <a:noFill/>
                </a:ln>
                <a:solidFill>
                  <a:srgbClr val="B381D9"/>
                </a:solidFill>
                <a:effectLst/>
                <a:uLnTx/>
                <a:uFillTx/>
                <a:latin typeface="DM Sans"/>
              </a:rPr>
              <a:t>vulvar</a:t>
            </a:r>
            <a:r>
              <a:rPr kumimoji="0" lang="es-ES" sz="3200" b="1" i="0" u="none" strike="noStrike" kern="1200" cap="none" spc="0" normalizeH="0" baseline="0" noProof="0" dirty="0">
                <a:ln>
                  <a:noFill/>
                </a:ln>
                <a:solidFill>
                  <a:srgbClr val="B381D9"/>
                </a:solidFill>
                <a:effectLst/>
                <a:uLnTx/>
                <a:uFillTx/>
                <a:latin typeface="DM Sans"/>
              </a:rPr>
              <a:t> con propiedades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B381D9"/>
                </a:solidFill>
                <a:effectLst/>
                <a:uLnTx/>
                <a:uFillTx/>
                <a:latin typeface="DM Sans"/>
              </a:rPr>
              <a:t>REGENERADORAS y PROTECTORAS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400" b="1" i="0" u="none" strike="noStrike" kern="1200" cap="none" spc="0" normalizeH="0" baseline="0" noProof="0" dirty="0">
              <a:ln>
                <a:noFill/>
              </a:ln>
              <a:solidFill>
                <a:prstClr val="black"/>
              </a:solidFill>
              <a:effectLst/>
              <a:uLnTx/>
              <a:uFillTx/>
              <a:latin typeface="DM San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400" b="1" i="0" u="none" strike="noStrike" kern="1200" cap="none" spc="0" normalizeH="0" baseline="0" noProof="0" dirty="0">
              <a:ln>
                <a:noFill/>
              </a:ln>
              <a:solidFill>
                <a:prstClr val="black"/>
              </a:solidFill>
              <a:effectLst/>
              <a:uLnTx/>
              <a:uFillTx/>
              <a:latin typeface="DM San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DM Sans"/>
              </a:rPr>
              <a:t>Formulado específicamente para el cuidado íntimo de la mujer</a:t>
            </a:r>
          </a:p>
        </p:txBody>
      </p:sp>
    </p:spTree>
    <p:extLst>
      <p:ext uri="{BB962C8B-B14F-4D97-AF65-F5344CB8AC3E}">
        <p14:creationId xmlns:p14="http://schemas.microsoft.com/office/powerpoint/2010/main" val="20091231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A87C7EC9-21D4-4005-889F-7BDCD80383C9}"/>
              </a:ext>
            </a:extLst>
          </p:cNvPr>
          <p:cNvGraphicFramePr/>
          <p:nvPr>
            <p:extLst>
              <p:ext uri="{D42A27DB-BD31-4B8C-83A1-F6EECF244321}">
                <p14:modId xmlns:p14="http://schemas.microsoft.com/office/powerpoint/2010/main" val="2414949499"/>
              </p:ext>
            </p:extLst>
          </p:nvPr>
        </p:nvGraphicFramePr>
        <p:xfrm>
          <a:off x="955802" y="1591970"/>
          <a:ext cx="10206184" cy="45753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Título"/>
          <p:cNvSpPr>
            <a:spLocks noGrp="1"/>
          </p:cNvSpPr>
          <p:nvPr>
            <p:ph type="title"/>
          </p:nvPr>
        </p:nvSpPr>
        <p:spPr>
          <a:xfrm>
            <a:off x="3239989" y="569807"/>
            <a:ext cx="8229600" cy="1143000"/>
          </a:xfrm>
        </p:spPr>
        <p:txBody>
          <a:bodyPr/>
          <a:lstStyle/>
          <a:p>
            <a:r>
              <a:rPr lang="es-ES" dirty="0">
                <a:solidFill>
                  <a:srgbClr val="002060"/>
                </a:solidFill>
              </a:rPr>
              <a:t>Escenario genital</a:t>
            </a:r>
          </a:p>
        </p:txBody>
      </p:sp>
      <p:pic>
        <p:nvPicPr>
          <p:cNvPr id="4098" name="Picture 2">
            <a:extLst>
              <a:ext uri="{FF2B5EF4-FFF2-40B4-BE49-F238E27FC236}">
                <a16:creationId xmlns:a16="http://schemas.microsoft.com/office/drawing/2014/main" id="{F8014209-8A33-4C3E-BC0E-4D432B9D9A7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8301" r="26044"/>
          <a:stretch/>
        </p:blipFill>
        <p:spPr bwMode="auto">
          <a:xfrm>
            <a:off x="1359942" y="2435805"/>
            <a:ext cx="1961963" cy="3114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81646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51ECB4E-17F0-49D5-A8E0-D1F810441B92}"/>
              </a:ext>
            </a:extLst>
          </p:cNvPr>
          <p:cNvPicPr>
            <a:picLocks noChangeAspect="1"/>
          </p:cNvPicPr>
          <p:nvPr/>
        </p:nvPicPr>
        <p:blipFill rotWithShape="1">
          <a:blip r:embed="rId2"/>
          <a:srcRect r="2299" b="-2"/>
          <a:stretch/>
        </p:blipFill>
        <p:spPr>
          <a:xfrm>
            <a:off x="2163347" y="328453"/>
            <a:ext cx="9008822" cy="6201093"/>
          </a:xfrm>
          <a:custGeom>
            <a:avLst/>
            <a:gdLst/>
            <a:ahLst/>
            <a:cxnLst/>
            <a:rect l="l" t="t" r="r" b="b"/>
            <a:pathLst>
              <a:path w="9948672" h="6858000">
                <a:moveTo>
                  <a:pt x="1593452" y="0"/>
                </a:moveTo>
                <a:lnTo>
                  <a:pt x="8355220" y="0"/>
                </a:lnTo>
                <a:lnTo>
                  <a:pt x="8491722" y="130333"/>
                </a:lnTo>
                <a:cubicBezTo>
                  <a:pt x="9391900" y="1031820"/>
                  <a:pt x="9948672" y="2277214"/>
                  <a:pt x="9948672" y="3652838"/>
                </a:cubicBezTo>
                <a:cubicBezTo>
                  <a:pt x="9948672" y="4856509"/>
                  <a:pt x="9522393" y="5960473"/>
                  <a:pt x="8812775" y="6821583"/>
                </a:cubicBezTo>
                <a:lnTo>
                  <a:pt x="8781276" y="6858000"/>
                </a:lnTo>
                <a:lnTo>
                  <a:pt x="1167397" y="6858000"/>
                </a:lnTo>
                <a:lnTo>
                  <a:pt x="1135897" y="6821583"/>
                </a:lnTo>
                <a:cubicBezTo>
                  <a:pt x="426279" y="5960473"/>
                  <a:pt x="0" y="4856509"/>
                  <a:pt x="0" y="3652838"/>
                </a:cubicBezTo>
                <a:cubicBezTo>
                  <a:pt x="0" y="2277214"/>
                  <a:pt x="556772" y="1031820"/>
                  <a:pt x="1456950" y="130333"/>
                </a:cubicBezTo>
                <a:close/>
              </a:path>
            </a:pathLst>
          </a:custGeom>
        </p:spPr>
      </p:pic>
    </p:spTree>
    <p:extLst>
      <p:ext uri="{BB962C8B-B14F-4D97-AF65-F5344CB8AC3E}">
        <p14:creationId xmlns:p14="http://schemas.microsoft.com/office/powerpoint/2010/main" val="28217071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8139" y="940777"/>
            <a:ext cx="10972800" cy="1143000"/>
          </a:xfrm>
        </p:spPr>
        <p:txBody>
          <a:bodyPr anchor="ctr">
            <a:noAutofit/>
          </a:bodyPr>
          <a:lstStyle/>
          <a:p>
            <a:r>
              <a:rPr lang="es-ES" sz="4000" dirty="0">
                <a:solidFill>
                  <a:srgbClr val="002060"/>
                </a:solidFill>
                <a:latin typeface="DM Sans"/>
              </a:rPr>
              <a:t>¿Qué aporta una hidratante </a:t>
            </a:r>
            <a:r>
              <a:rPr lang="es-ES" sz="4000" dirty="0" err="1">
                <a:solidFill>
                  <a:srgbClr val="002060"/>
                </a:solidFill>
                <a:latin typeface="DM Sans"/>
              </a:rPr>
              <a:t>vulvar</a:t>
            </a:r>
            <a:r>
              <a:rPr lang="es-ES" sz="4000" dirty="0">
                <a:solidFill>
                  <a:srgbClr val="002060"/>
                </a:solidFill>
                <a:latin typeface="DM Sans"/>
              </a:rPr>
              <a:t>?</a:t>
            </a:r>
          </a:p>
        </p:txBody>
      </p:sp>
      <p:sp>
        <p:nvSpPr>
          <p:cNvPr id="3" name="Marcador de contenido 2"/>
          <p:cNvSpPr>
            <a:spLocks noGrp="1"/>
          </p:cNvSpPr>
          <p:nvPr>
            <p:ph sz="half" idx="1"/>
          </p:nvPr>
        </p:nvSpPr>
        <p:spPr>
          <a:xfrm>
            <a:off x="609600" y="2417379"/>
            <a:ext cx="5612524" cy="3708790"/>
          </a:xfrm>
        </p:spPr>
        <p:txBody>
          <a:bodyPr>
            <a:normAutofit/>
          </a:bodyPr>
          <a:lstStyle/>
          <a:p>
            <a:pPr>
              <a:lnSpc>
                <a:spcPct val="90000"/>
              </a:lnSpc>
            </a:pPr>
            <a:r>
              <a:rPr lang="es-ES" sz="1800" dirty="0">
                <a:solidFill>
                  <a:srgbClr val="002060"/>
                </a:solidFill>
                <a:latin typeface="DM Sans"/>
              </a:rPr>
              <a:t>Tratamiento coadyuvante al tratamiento etiológico</a:t>
            </a:r>
          </a:p>
          <a:p>
            <a:pPr>
              <a:lnSpc>
                <a:spcPct val="90000"/>
              </a:lnSpc>
            </a:pPr>
            <a:endParaRPr lang="es-ES" sz="1800" dirty="0">
              <a:solidFill>
                <a:srgbClr val="002060"/>
              </a:solidFill>
              <a:latin typeface="DM Sans"/>
            </a:endParaRPr>
          </a:p>
          <a:p>
            <a:pPr>
              <a:lnSpc>
                <a:spcPct val="90000"/>
              </a:lnSpc>
            </a:pPr>
            <a:r>
              <a:rPr lang="es-ES" sz="1800" dirty="0">
                <a:solidFill>
                  <a:srgbClr val="002060"/>
                </a:solidFill>
                <a:latin typeface="DM Sans"/>
              </a:rPr>
              <a:t>Mejora la clínica: </a:t>
            </a:r>
          </a:p>
          <a:p>
            <a:pPr lvl="1">
              <a:lnSpc>
                <a:spcPct val="90000"/>
              </a:lnSpc>
            </a:pPr>
            <a:r>
              <a:rPr lang="es-ES" sz="1800" dirty="0">
                <a:solidFill>
                  <a:srgbClr val="002060"/>
                </a:solidFill>
                <a:latin typeface="DM Sans"/>
              </a:rPr>
              <a:t>Sensación de picor genital</a:t>
            </a:r>
          </a:p>
          <a:p>
            <a:pPr lvl="1">
              <a:lnSpc>
                <a:spcPct val="90000"/>
              </a:lnSpc>
            </a:pPr>
            <a:r>
              <a:rPr lang="es-ES" sz="1800" dirty="0">
                <a:solidFill>
                  <a:srgbClr val="002060"/>
                </a:solidFill>
                <a:latin typeface="DM Sans"/>
              </a:rPr>
              <a:t>Sequedad</a:t>
            </a:r>
          </a:p>
          <a:p>
            <a:pPr lvl="1">
              <a:lnSpc>
                <a:spcPct val="90000"/>
              </a:lnSpc>
            </a:pPr>
            <a:r>
              <a:rPr lang="es-ES" sz="1800" dirty="0">
                <a:solidFill>
                  <a:srgbClr val="002060"/>
                </a:solidFill>
                <a:latin typeface="DM Sans"/>
              </a:rPr>
              <a:t>Irritación</a:t>
            </a:r>
          </a:p>
          <a:p>
            <a:pPr lvl="1">
              <a:lnSpc>
                <a:spcPct val="90000"/>
              </a:lnSpc>
            </a:pPr>
            <a:r>
              <a:rPr lang="es-ES" sz="1800" dirty="0">
                <a:solidFill>
                  <a:srgbClr val="002060"/>
                </a:solidFill>
                <a:latin typeface="DM Sans"/>
              </a:rPr>
              <a:t>Tirantez</a:t>
            </a:r>
          </a:p>
          <a:p>
            <a:pPr lvl="1">
              <a:lnSpc>
                <a:spcPct val="90000"/>
              </a:lnSpc>
            </a:pPr>
            <a:r>
              <a:rPr lang="es-ES" sz="1800" dirty="0">
                <a:solidFill>
                  <a:srgbClr val="002060"/>
                </a:solidFill>
                <a:latin typeface="DM Sans"/>
              </a:rPr>
              <a:t>Incomodidad de la zona genital</a:t>
            </a:r>
          </a:p>
          <a:p>
            <a:pPr lvl="1">
              <a:lnSpc>
                <a:spcPct val="90000"/>
              </a:lnSpc>
            </a:pPr>
            <a:endParaRPr lang="es-ES" sz="1800" dirty="0">
              <a:solidFill>
                <a:srgbClr val="002060"/>
              </a:solidFill>
              <a:latin typeface="DM Sans"/>
            </a:endParaRPr>
          </a:p>
          <a:p>
            <a:pPr>
              <a:lnSpc>
                <a:spcPct val="90000"/>
              </a:lnSpc>
            </a:pPr>
            <a:r>
              <a:rPr lang="es-ES" sz="1800" dirty="0">
                <a:solidFill>
                  <a:srgbClr val="002060"/>
                </a:solidFill>
                <a:latin typeface="DM Sans"/>
              </a:rPr>
              <a:t>Reparación y regeneración epitelial</a:t>
            </a:r>
          </a:p>
          <a:p>
            <a:pPr marL="457200" lvl="1" indent="0">
              <a:lnSpc>
                <a:spcPct val="90000"/>
              </a:lnSpc>
              <a:buNone/>
            </a:pPr>
            <a:endParaRPr lang="es-ES" sz="1800" dirty="0">
              <a:solidFill>
                <a:srgbClr val="002060"/>
              </a:solidFill>
              <a:latin typeface="DM Sans"/>
            </a:endParaRPr>
          </a:p>
        </p:txBody>
      </p:sp>
      <p:pic>
        <p:nvPicPr>
          <p:cNvPr id="1026" name="Picture 2" descr="Imagen que contiene ropa, mujer, persona, parado&#10;&#10;Descripción generada automáticamente">
            <a:extLst>
              <a:ext uri="{FF2B5EF4-FFF2-40B4-BE49-F238E27FC236}">
                <a16:creationId xmlns:a16="http://schemas.microsoft.com/office/drawing/2014/main" id="{4AE00039-05E5-4A77-A2CD-01ABC91DA5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323" r="570" b="1"/>
          <a:stretch/>
        </p:blipFill>
        <p:spPr bwMode="auto">
          <a:xfrm>
            <a:off x="7220607" y="2628802"/>
            <a:ext cx="4035972" cy="3392263"/>
          </a:xfrm>
          <a:prstGeom prst="rect">
            <a:avLst/>
          </a:prstGeom>
          <a:solidFill>
            <a:srgbClr val="FFFFFF"/>
          </a:solidFill>
        </p:spPr>
      </p:pic>
      <p:sp>
        <p:nvSpPr>
          <p:cNvPr id="73" name="Slide Number Placeholder 5">
            <a:extLst>
              <a:ext uri="{FF2B5EF4-FFF2-40B4-BE49-F238E27FC236}">
                <a16:creationId xmlns:a16="http://schemas.microsoft.com/office/drawing/2014/main" id="{4A7DAF4C-939E-48A9-86E3-D3FFB5EC1DF1}"/>
              </a:ext>
            </a:extLst>
          </p:cNvPr>
          <p:cNvSpPr>
            <a:spLocks noGrp="1"/>
          </p:cNvSpPr>
          <p:nvPr>
            <p:ph type="sldNum" sz="quarter" idx="12"/>
          </p:nvPr>
        </p:nvSpPr>
        <p:spPr>
          <a:xfrm>
            <a:off x="8737600" y="6356368"/>
            <a:ext cx="2844800" cy="365125"/>
          </a:xfrm>
          <a:prstGeom prst="rect">
            <a:avLst/>
          </a:prstGeom>
        </p:spPr>
        <p:txBody>
          <a:bodyPr vert="horz" lIns="91426" tIns="45713" rIns="91426" bIns="45713" rtlCol="0" anchor="ctr"/>
          <a:lstStyle>
            <a:defPPr>
              <a:defRPr lang="es-E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32189497-ADBE-4219-974D-18071515EEB1}" type="slidenum">
              <a:rPr lang="es-ES" smtClean="0"/>
              <a:pPr marL="0" marR="0" lvl="0" indent="0" algn="r" defTabSz="914400" rtl="0" eaLnBrk="1" fontAlgn="auto" latinLnBrk="0" hangingPunct="1">
                <a:lnSpc>
                  <a:spcPct val="100000"/>
                </a:lnSpc>
                <a:spcBef>
                  <a:spcPts val="0"/>
                </a:spcBef>
                <a:spcAft>
                  <a:spcPts val="600"/>
                </a:spcAft>
                <a:buClrTx/>
                <a:buSzTx/>
                <a:buFontTx/>
                <a:buNone/>
                <a:tabLst/>
                <a:defRPr/>
              </a:pPr>
              <a:t>40</a:t>
            </a:fld>
            <a:endParaRPr kumimoji="0" lang="es-E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902455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4931358" y="87053"/>
            <a:ext cx="2286000" cy="67185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4F81BD">
                    <a:lumMod val="75000"/>
                  </a:srgbClr>
                </a:solidFill>
                <a:effectLst/>
                <a:uLnTx/>
                <a:uFillTx/>
                <a:latin typeface="Calibri"/>
                <a:ea typeface="+mn-ea"/>
                <a:cs typeface="+mn-cs"/>
              </a:rPr>
              <a:t>Composición</a:t>
            </a:r>
          </a:p>
        </p:txBody>
      </p:sp>
      <p:cxnSp>
        <p:nvCxnSpPr>
          <p:cNvPr id="7" name="6 Conector recto"/>
          <p:cNvCxnSpPr/>
          <p:nvPr/>
        </p:nvCxnSpPr>
        <p:spPr>
          <a:xfrm>
            <a:off x="4659208" y="718440"/>
            <a:ext cx="2569029" cy="11113"/>
          </a:xfrm>
          <a:prstGeom prst="line">
            <a:avLst/>
          </a:prstGeom>
          <a:ln w="19050">
            <a:solidFill>
              <a:srgbClr val="7030A0"/>
            </a:solidFill>
            <a:prstDash val="sysDash"/>
          </a:ln>
        </p:spPr>
        <p:style>
          <a:lnRef idx="1">
            <a:schemeClr val="accent1"/>
          </a:lnRef>
          <a:fillRef idx="0">
            <a:schemeClr val="accent1"/>
          </a:fillRef>
          <a:effectRef idx="0">
            <a:schemeClr val="accent1"/>
          </a:effectRef>
          <a:fontRef idx="minor">
            <a:schemeClr val="tx1"/>
          </a:fontRef>
        </p:style>
      </p:cxnSp>
      <p:pic>
        <p:nvPicPr>
          <p:cNvPr id="2" name="Imagen 1">
            <a:extLst>
              <a:ext uri="{FF2B5EF4-FFF2-40B4-BE49-F238E27FC236}">
                <a16:creationId xmlns:a16="http://schemas.microsoft.com/office/drawing/2014/main" id="{4CB62A9B-985D-49DE-87BB-CA5949497C59}"/>
              </a:ext>
            </a:extLst>
          </p:cNvPr>
          <p:cNvPicPr>
            <a:picLocks noChangeAspect="1"/>
          </p:cNvPicPr>
          <p:nvPr/>
        </p:nvPicPr>
        <p:blipFill rotWithShape="1">
          <a:blip r:embed="rId2"/>
          <a:srcRect t="1171" r="967"/>
          <a:stretch/>
        </p:blipFill>
        <p:spPr>
          <a:xfrm>
            <a:off x="1526711" y="1093629"/>
            <a:ext cx="9572549" cy="4670742"/>
          </a:xfrm>
          <a:prstGeom prst="rect">
            <a:avLst/>
          </a:prstGeom>
        </p:spPr>
      </p:pic>
      <p:pic>
        <p:nvPicPr>
          <p:cNvPr id="4" name="Imagen 3">
            <a:extLst>
              <a:ext uri="{FF2B5EF4-FFF2-40B4-BE49-F238E27FC236}">
                <a16:creationId xmlns:a16="http://schemas.microsoft.com/office/drawing/2014/main" id="{57B218F1-00CC-48C3-A1EB-402DD4391896}"/>
              </a:ext>
            </a:extLst>
          </p:cNvPr>
          <p:cNvPicPr>
            <a:picLocks noChangeAspect="1"/>
          </p:cNvPicPr>
          <p:nvPr/>
        </p:nvPicPr>
        <p:blipFill>
          <a:blip r:embed="rId3"/>
          <a:stretch>
            <a:fillRect/>
          </a:stretch>
        </p:blipFill>
        <p:spPr>
          <a:xfrm>
            <a:off x="383710" y="328908"/>
            <a:ext cx="2286001" cy="1130061"/>
          </a:xfrm>
          <a:prstGeom prst="rect">
            <a:avLst/>
          </a:prstGeom>
        </p:spPr>
      </p:pic>
      <p:pic>
        <p:nvPicPr>
          <p:cNvPr id="16" name="Imagen 15">
            <a:extLst>
              <a:ext uri="{FF2B5EF4-FFF2-40B4-BE49-F238E27FC236}">
                <a16:creationId xmlns:a16="http://schemas.microsoft.com/office/drawing/2014/main" id="{A0142F98-1449-4546-8800-DE47D66B5222}"/>
              </a:ext>
            </a:extLst>
          </p:cNvPr>
          <p:cNvPicPr>
            <a:picLocks noChangeAspect="1"/>
          </p:cNvPicPr>
          <p:nvPr/>
        </p:nvPicPr>
        <p:blipFill>
          <a:blip r:embed="rId4"/>
          <a:stretch>
            <a:fillRect/>
          </a:stretch>
        </p:blipFill>
        <p:spPr>
          <a:xfrm>
            <a:off x="10367916" y="185659"/>
            <a:ext cx="1641732" cy="1658149"/>
          </a:xfrm>
          <a:prstGeom prst="ellipse">
            <a:avLst/>
          </a:prstGeom>
          <a:ln>
            <a:noFill/>
          </a:ln>
          <a:effectLst>
            <a:softEdge rad="112500"/>
          </a:effectLst>
        </p:spPr>
      </p:pic>
      <p:pic>
        <p:nvPicPr>
          <p:cNvPr id="5" name="Imagen 4">
            <a:extLst>
              <a:ext uri="{FF2B5EF4-FFF2-40B4-BE49-F238E27FC236}">
                <a16:creationId xmlns:a16="http://schemas.microsoft.com/office/drawing/2014/main" id="{0A46739A-279F-4979-92E5-DAD920C5091F}"/>
              </a:ext>
            </a:extLst>
          </p:cNvPr>
          <p:cNvPicPr>
            <a:picLocks noChangeAspect="1"/>
          </p:cNvPicPr>
          <p:nvPr/>
        </p:nvPicPr>
        <p:blipFill>
          <a:blip r:embed="rId5"/>
          <a:stretch>
            <a:fillRect/>
          </a:stretch>
        </p:blipFill>
        <p:spPr>
          <a:xfrm>
            <a:off x="411479" y="5088296"/>
            <a:ext cx="3081993" cy="1352149"/>
          </a:xfrm>
          <a:prstGeom prst="rect">
            <a:avLst/>
          </a:prstGeom>
        </p:spPr>
      </p:pic>
    </p:spTree>
    <p:extLst>
      <p:ext uri="{BB962C8B-B14F-4D97-AF65-F5344CB8AC3E}">
        <p14:creationId xmlns:p14="http://schemas.microsoft.com/office/powerpoint/2010/main" val="797966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l="7535" t="47468" b="4942"/>
          <a:stretch>
            <a:fillRect/>
          </a:stretch>
        </p:blipFill>
        <p:spPr bwMode="auto">
          <a:xfrm rot="2617990">
            <a:off x="9233777" y="1892111"/>
            <a:ext cx="3254613" cy="1845797"/>
          </a:xfrm>
          <a:prstGeom prst="rect">
            <a:avLst/>
          </a:prstGeom>
          <a:noFill/>
          <a:ln w="9525">
            <a:noFill/>
            <a:miter lim="800000"/>
            <a:headEnd/>
            <a:tailEnd/>
          </a:ln>
        </p:spPr>
      </p:pic>
      <p:sp>
        <p:nvSpPr>
          <p:cNvPr id="2" name="Título 1"/>
          <p:cNvSpPr>
            <a:spLocks noGrp="1"/>
          </p:cNvSpPr>
          <p:nvPr>
            <p:ph type="title"/>
          </p:nvPr>
        </p:nvSpPr>
        <p:spPr>
          <a:xfrm>
            <a:off x="1285696" y="90443"/>
            <a:ext cx="8229600" cy="1143000"/>
          </a:xfrm>
        </p:spPr>
        <p:txBody>
          <a:bodyPr/>
          <a:lstStyle/>
          <a:p>
            <a:pPr algn="l"/>
            <a:r>
              <a:rPr lang="es-ES" sz="4000" dirty="0">
                <a:solidFill>
                  <a:srgbClr val="002060"/>
                </a:solidFill>
              </a:rPr>
              <a:t>Árbol de té </a:t>
            </a:r>
            <a:r>
              <a:rPr lang="es-ES" sz="4000" i="1" dirty="0">
                <a:solidFill>
                  <a:srgbClr val="002060"/>
                </a:solidFill>
              </a:rPr>
              <a:t>(</a:t>
            </a:r>
            <a:r>
              <a:rPr lang="es-ES" sz="4000" i="1" dirty="0" err="1">
                <a:solidFill>
                  <a:srgbClr val="002060"/>
                </a:solidFill>
              </a:rPr>
              <a:t>Melaleuca</a:t>
            </a:r>
            <a:r>
              <a:rPr lang="es-ES" sz="4000" i="1" dirty="0">
                <a:solidFill>
                  <a:srgbClr val="002060"/>
                </a:solidFill>
              </a:rPr>
              <a:t> </a:t>
            </a:r>
            <a:r>
              <a:rPr lang="es-ES" sz="4000" i="1" dirty="0" err="1">
                <a:solidFill>
                  <a:srgbClr val="002060"/>
                </a:solidFill>
              </a:rPr>
              <a:t>Alternifolia</a:t>
            </a:r>
            <a:r>
              <a:rPr lang="es-ES" sz="4000" i="1" dirty="0">
                <a:solidFill>
                  <a:srgbClr val="002060"/>
                </a:solidFill>
              </a:rPr>
              <a:t>)</a:t>
            </a:r>
          </a:p>
        </p:txBody>
      </p:sp>
      <p:sp>
        <p:nvSpPr>
          <p:cNvPr id="3" name="Marcador de contenido 2"/>
          <p:cNvSpPr>
            <a:spLocks noGrp="1"/>
          </p:cNvSpPr>
          <p:nvPr>
            <p:ph idx="1"/>
          </p:nvPr>
        </p:nvSpPr>
        <p:spPr>
          <a:xfrm>
            <a:off x="778064" y="1461016"/>
            <a:ext cx="8892480" cy="4493096"/>
          </a:xfrm>
        </p:spPr>
        <p:txBody>
          <a:bodyPr>
            <a:normAutofit fontScale="85000" lnSpcReduction="20000"/>
          </a:bodyPr>
          <a:lstStyle/>
          <a:p>
            <a:r>
              <a:rPr lang="es-ES" dirty="0">
                <a:solidFill>
                  <a:srgbClr val="002060"/>
                </a:solidFill>
              </a:rPr>
              <a:t>Árbol originario de la costa este Australiana</a:t>
            </a:r>
          </a:p>
          <a:p>
            <a:r>
              <a:rPr lang="es-ES" dirty="0">
                <a:solidFill>
                  <a:srgbClr val="002060"/>
                </a:solidFill>
              </a:rPr>
              <a:t>Principio activo: terpinen-4-ol  </a:t>
            </a:r>
          </a:p>
          <a:p>
            <a:r>
              <a:rPr lang="es-ES" dirty="0">
                <a:solidFill>
                  <a:srgbClr val="002060"/>
                </a:solidFill>
              </a:rPr>
              <a:t>Encapsulado en </a:t>
            </a:r>
            <a:r>
              <a:rPr lang="es-ES" dirty="0" err="1">
                <a:solidFill>
                  <a:srgbClr val="002060"/>
                </a:solidFill>
              </a:rPr>
              <a:t>ciclodextrinas</a:t>
            </a:r>
            <a:r>
              <a:rPr lang="es-ES" dirty="0">
                <a:solidFill>
                  <a:srgbClr val="002060"/>
                </a:solidFill>
              </a:rPr>
              <a:t> que consiguen una liberación         controlada mejorando su actividad y su biodisponibilidad</a:t>
            </a:r>
          </a:p>
          <a:p>
            <a:r>
              <a:rPr lang="es-ES" dirty="0">
                <a:solidFill>
                  <a:srgbClr val="002060"/>
                </a:solidFill>
              </a:rPr>
              <a:t>Efectos: 	</a:t>
            </a:r>
          </a:p>
          <a:p>
            <a:pPr lvl="1"/>
            <a:r>
              <a:rPr lang="es-ES" dirty="0">
                <a:solidFill>
                  <a:srgbClr val="002060"/>
                </a:solidFill>
              </a:rPr>
              <a:t>Antiinflamatorio:</a:t>
            </a:r>
          </a:p>
          <a:p>
            <a:pPr lvl="2"/>
            <a:r>
              <a:rPr lang="es-ES" dirty="0" err="1">
                <a:solidFill>
                  <a:srgbClr val="002060"/>
                </a:solidFill>
              </a:rPr>
              <a:t>Antiirritativo</a:t>
            </a:r>
            <a:r>
              <a:rPr lang="es-ES" dirty="0">
                <a:solidFill>
                  <a:srgbClr val="002060"/>
                </a:solidFill>
              </a:rPr>
              <a:t>: Suprime la formación de </a:t>
            </a:r>
            <a:r>
              <a:rPr lang="es-ES" dirty="0" err="1">
                <a:solidFill>
                  <a:srgbClr val="002060"/>
                </a:solidFill>
              </a:rPr>
              <a:t>superóxido</a:t>
            </a:r>
            <a:r>
              <a:rPr lang="es-ES" dirty="0">
                <a:solidFill>
                  <a:srgbClr val="002060"/>
                </a:solidFill>
              </a:rPr>
              <a:t> por parte de leucocitos</a:t>
            </a:r>
            <a:r>
              <a:rPr lang="es-ES" baseline="30000" dirty="0">
                <a:solidFill>
                  <a:srgbClr val="002060"/>
                </a:solidFill>
              </a:rPr>
              <a:t> (1)</a:t>
            </a:r>
          </a:p>
          <a:p>
            <a:pPr lvl="2"/>
            <a:r>
              <a:rPr lang="es-ES" dirty="0">
                <a:solidFill>
                  <a:srgbClr val="002060"/>
                </a:solidFill>
              </a:rPr>
              <a:t>Reduce eritema</a:t>
            </a:r>
          </a:p>
          <a:p>
            <a:pPr lvl="2"/>
            <a:r>
              <a:rPr lang="es-ES" dirty="0" err="1">
                <a:solidFill>
                  <a:srgbClr val="002060"/>
                </a:solidFill>
              </a:rPr>
              <a:t>Antipruriginoso</a:t>
            </a:r>
            <a:r>
              <a:rPr lang="es-ES" dirty="0">
                <a:solidFill>
                  <a:srgbClr val="002060"/>
                </a:solidFill>
              </a:rPr>
              <a:t>: Inhibe la liberación de histamina por los mastocitos </a:t>
            </a:r>
            <a:r>
              <a:rPr lang="es-ES" baseline="30000" dirty="0">
                <a:solidFill>
                  <a:srgbClr val="002060"/>
                </a:solidFill>
              </a:rPr>
              <a:t>(2)</a:t>
            </a:r>
          </a:p>
          <a:p>
            <a:pPr lvl="2"/>
            <a:r>
              <a:rPr lang="es-ES" dirty="0">
                <a:solidFill>
                  <a:srgbClr val="002060"/>
                </a:solidFill>
              </a:rPr>
              <a:t>Previene formación de radicales libres: Supresión de formación de </a:t>
            </a:r>
            <a:r>
              <a:rPr lang="es-ES" dirty="0" err="1">
                <a:solidFill>
                  <a:srgbClr val="002060"/>
                </a:solidFill>
              </a:rPr>
              <a:t>superóxido</a:t>
            </a:r>
            <a:endParaRPr lang="es-ES" dirty="0">
              <a:solidFill>
                <a:srgbClr val="002060"/>
              </a:solidFill>
            </a:endParaRPr>
          </a:p>
          <a:p>
            <a:pPr lvl="2"/>
            <a:r>
              <a:rPr lang="es-ES" dirty="0">
                <a:solidFill>
                  <a:srgbClr val="002060"/>
                </a:solidFill>
              </a:rPr>
              <a:t>Reduce producción de citoquinas TNF-α, IL-1β, IL-8 y PGE</a:t>
            </a:r>
            <a:r>
              <a:rPr lang="es-ES" baseline="-25000" dirty="0">
                <a:solidFill>
                  <a:srgbClr val="002060"/>
                </a:solidFill>
              </a:rPr>
              <a:t>2</a:t>
            </a:r>
            <a:r>
              <a:rPr lang="es-ES" dirty="0">
                <a:solidFill>
                  <a:srgbClr val="002060"/>
                </a:solidFill>
              </a:rPr>
              <a:t> </a:t>
            </a:r>
            <a:r>
              <a:rPr lang="es-ES" baseline="30000" dirty="0">
                <a:solidFill>
                  <a:srgbClr val="002060"/>
                </a:solidFill>
              </a:rPr>
              <a:t>(3)</a:t>
            </a:r>
          </a:p>
          <a:p>
            <a:pPr lvl="2"/>
            <a:endParaRPr lang="es-ES" sz="1700" baseline="30000" dirty="0">
              <a:solidFill>
                <a:srgbClr val="002060"/>
              </a:solidFill>
            </a:endParaRPr>
          </a:p>
          <a:p>
            <a:pPr lvl="1"/>
            <a:r>
              <a:rPr lang="es-ES" dirty="0">
                <a:solidFill>
                  <a:srgbClr val="002060"/>
                </a:solidFill>
              </a:rPr>
              <a:t>Antimicrobiano:</a:t>
            </a:r>
            <a:r>
              <a:rPr lang="es-ES" baseline="30000" dirty="0">
                <a:solidFill>
                  <a:srgbClr val="002060"/>
                </a:solidFill>
              </a:rPr>
              <a:t>(4)</a:t>
            </a:r>
          </a:p>
          <a:p>
            <a:pPr lvl="2"/>
            <a:r>
              <a:rPr lang="es-ES" dirty="0">
                <a:solidFill>
                  <a:srgbClr val="002060"/>
                </a:solidFill>
              </a:rPr>
              <a:t>Interrupción de la membrana celular</a:t>
            </a:r>
          </a:p>
          <a:p>
            <a:pPr lvl="2"/>
            <a:r>
              <a:rPr lang="es-ES" dirty="0">
                <a:solidFill>
                  <a:srgbClr val="002060"/>
                </a:solidFill>
              </a:rPr>
              <a:t>Formación de vesículas extracelulares y pérdida de citoplasma</a:t>
            </a:r>
          </a:p>
          <a:p>
            <a:pPr lvl="2"/>
            <a:r>
              <a:rPr lang="es-ES" dirty="0">
                <a:solidFill>
                  <a:srgbClr val="002060"/>
                </a:solidFill>
              </a:rPr>
              <a:t>Inhibición de la cadena de respiración de los agentes patógenos</a:t>
            </a:r>
          </a:p>
          <a:p>
            <a:endParaRPr lang="es-ES" dirty="0">
              <a:solidFill>
                <a:srgbClr val="002060"/>
              </a:solidFill>
            </a:endParaRPr>
          </a:p>
        </p:txBody>
      </p:sp>
      <p:sp>
        <p:nvSpPr>
          <p:cNvPr id="4" name="Rectángulo 3"/>
          <p:cNvSpPr/>
          <p:nvPr/>
        </p:nvSpPr>
        <p:spPr>
          <a:xfrm>
            <a:off x="142240" y="6027008"/>
            <a:ext cx="12212320"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30000" noProof="0" dirty="0">
                <a:ln>
                  <a:noFill/>
                </a:ln>
                <a:solidFill>
                  <a:prstClr val="black"/>
                </a:solidFill>
                <a:effectLst/>
                <a:uLnTx/>
                <a:uFillTx/>
                <a:latin typeface="Calibri"/>
                <a:ea typeface="+mn-ea"/>
                <a:cs typeface="+mn-cs"/>
              </a:rPr>
              <a:t>1- Brand C., et al..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The</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water</a:t>
            </a:r>
            <a:r>
              <a:rPr kumimoji="0" lang="es-ES" sz="1400" b="0" i="0" u="none" strike="noStrike" kern="1200" cap="none" spc="0" normalizeH="0" baseline="30000" noProof="0" dirty="0">
                <a:ln>
                  <a:noFill/>
                </a:ln>
                <a:solidFill>
                  <a:prstClr val="black"/>
                </a:solidFill>
                <a:effectLst/>
                <a:uLnTx/>
                <a:uFillTx/>
                <a:latin typeface="Calibri"/>
                <a:ea typeface="+mn-ea"/>
                <a:cs typeface="+mn-cs"/>
              </a:rPr>
              <a:t>-soluble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components</a:t>
            </a:r>
            <a:r>
              <a:rPr kumimoji="0" lang="es-ES" sz="1400" b="0" i="0" u="none" strike="noStrike" kern="1200" cap="none" spc="0" normalizeH="0" baseline="30000" noProof="0" dirty="0">
                <a:ln>
                  <a:noFill/>
                </a:ln>
                <a:solidFill>
                  <a:prstClr val="black"/>
                </a:solidFill>
                <a:effectLst/>
                <a:uLnTx/>
                <a:uFillTx/>
                <a:latin typeface="Calibri"/>
                <a:ea typeface="+mn-ea"/>
                <a:cs typeface="+mn-cs"/>
              </a:rPr>
              <a:t> of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the</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essential</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oil</a:t>
            </a:r>
            <a:r>
              <a:rPr kumimoji="0" lang="es-ES" sz="1400" b="0" i="0" u="none" strike="noStrike" kern="1200" cap="none" spc="0" normalizeH="0" baseline="30000" noProof="0" dirty="0">
                <a:ln>
                  <a:noFill/>
                </a:ln>
                <a:solidFill>
                  <a:prstClr val="black"/>
                </a:solidFill>
                <a:effectLst/>
                <a:uLnTx/>
                <a:uFillTx/>
                <a:latin typeface="Calibri"/>
                <a:ea typeface="+mn-ea"/>
                <a:cs typeface="+mn-cs"/>
              </a:rPr>
              <a:t> of </a:t>
            </a:r>
            <a:r>
              <a:rPr kumimoji="0" lang="es-ES" sz="1400" b="0" i="1" u="none" strike="noStrike" kern="1200" cap="none" spc="0" normalizeH="0" baseline="30000" noProof="0" dirty="0" err="1">
                <a:ln>
                  <a:noFill/>
                </a:ln>
                <a:solidFill>
                  <a:prstClr val="black"/>
                </a:solidFill>
                <a:effectLst/>
                <a:uLnTx/>
                <a:uFillTx/>
                <a:latin typeface="Calibri"/>
                <a:ea typeface="+mn-ea"/>
                <a:cs typeface="+mn-cs"/>
              </a:rPr>
              <a:t>Melaleuca</a:t>
            </a:r>
            <a:r>
              <a:rPr kumimoji="0" lang="es-ES" sz="1400" b="0" i="1" u="none" strike="noStrike" kern="1200" cap="none" spc="0" normalizeH="0" baseline="30000" noProof="0" dirty="0">
                <a:ln>
                  <a:noFill/>
                </a:ln>
                <a:solidFill>
                  <a:prstClr val="black"/>
                </a:solidFill>
                <a:effectLst/>
                <a:uLnTx/>
                <a:uFillTx/>
                <a:latin typeface="Calibri"/>
                <a:ea typeface="+mn-ea"/>
                <a:cs typeface="+mn-cs"/>
              </a:rPr>
              <a:t> </a:t>
            </a:r>
            <a:r>
              <a:rPr kumimoji="0" lang="es-ES" sz="1400" b="0" i="1" u="none" strike="noStrike" kern="1200" cap="none" spc="0" normalizeH="0" baseline="30000" noProof="0" dirty="0" err="1">
                <a:ln>
                  <a:noFill/>
                </a:ln>
                <a:solidFill>
                  <a:prstClr val="black"/>
                </a:solidFill>
                <a:effectLst/>
                <a:uLnTx/>
                <a:uFillTx/>
                <a:latin typeface="Calibri"/>
                <a:ea typeface="+mn-ea"/>
                <a:cs typeface="+mn-cs"/>
              </a:rPr>
              <a:t>alternifolia</a:t>
            </a:r>
            <a:r>
              <a:rPr kumimoji="0" lang="es-ES" sz="1400" b="0" i="1"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a:ln>
                  <a:noFill/>
                </a:ln>
                <a:solidFill>
                  <a:prstClr val="black"/>
                </a:solidFill>
                <a:effectLst/>
                <a:uLnTx/>
                <a:uFillTx/>
                <a:latin typeface="Calibri"/>
                <a:ea typeface="+mn-ea"/>
                <a:cs typeface="+mn-cs"/>
              </a:rPr>
              <a:t>(tea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tree</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oil</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suppress</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the</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production</a:t>
            </a:r>
            <a:r>
              <a:rPr kumimoji="0" lang="es-ES" sz="1400" b="0" i="0" u="none" strike="noStrike" kern="1200" cap="none" spc="0" normalizeH="0" baseline="30000" noProof="0" dirty="0">
                <a:ln>
                  <a:noFill/>
                </a:ln>
                <a:solidFill>
                  <a:prstClr val="black"/>
                </a:solidFill>
                <a:effectLst/>
                <a:uLnTx/>
                <a:uFillTx/>
                <a:latin typeface="Calibri"/>
                <a:ea typeface="+mn-ea"/>
                <a:cs typeface="+mn-cs"/>
              </a:rPr>
              <a:t> of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superoxide</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by</a:t>
            </a:r>
            <a:r>
              <a:rPr kumimoji="0" lang="es-ES" sz="1400" b="0" i="0" u="none" strike="noStrike" kern="1200" cap="none" spc="0" normalizeH="0" baseline="30000" noProof="0" dirty="0">
                <a:ln>
                  <a:noFill/>
                </a:ln>
                <a:solidFill>
                  <a:prstClr val="black"/>
                </a:solidFill>
                <a:effectLst/>
                <a:uLnTx/>
                <a:uFillTx/>
                <a:latin typeface="Calibri"/>
                <a:ea typeface="+mn-ea"/>
                <a:cs typeface="+mn-cs"/>
              </a:rPr>
              <a:t> human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monocytes</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but</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not</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neutrophils</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activated</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t>
            </a:r>
            <a:r>
              <a:rPr kumimoji="0" lang="es-ES" sz="1400" b="0" i="1" u="none" strike="noStrike" kern="1200" cap="none" spc="0" normalizeH="0" baseline="30000" noProof="0" dirty="0">
                <a:ln>
                  <a:noFill/>
                </a:ln>
                <a:solidFill>
                  <a:prstClr val="black"/>
                </a:solidFill>
                <a:effectLst/>
                <a:uLnTx/>
                <a:uFillTx/>
                <a:latin typeface="Calibri"/>
                <a:ea typeface="+mn-ea"/>
                <a:cs typeface="+mn-cs"/>
              </a:rPr>
              <a:t>in vitro</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Inflamm</a:t>
            </a:r>
            <a:r>
              <a:rPr kumimoji="0" lang="es-ES" sz="1400" b="0" i="0" u="none" strike="noStrike" kern="1200" cap="none" spc="0" normalizeH="0" baseline="30000" noProof="0" dirty="0">
                <a:ln>
                  <a:noFill/>
                </a:ln>
                <a:solidFill>
                  <a:prstClr val="black"/>
                </a:solidFill>
                <a:effectLst/>
                <a:uLnTx/>
                <a:uFillTx/>
                <a:latin typeface="Calibri"/>
                <a:ea typeface="+mn-ea"/>
                <a:cs typeface="+mn-cs"/>
              </a:rPr>
              <a:t> Res. 2001 Apr;50(4):213-9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30000" noProof="0" dirty="0">
                <a:ln>
                  <a:noFill/>
                </a:ln>
                <a:solidFill>
                  <a:prstClr val="black"/>
                </a:solidFill>
                <a:effectLst/>
                <a:uLnTx/>
                <a:uFillTx/>
                <a:latin typeface="Calibri"/>
                <a:ea typeface="+mn-ea"/>
                <a:cs typeface="+mn-cs"/>
              </a:rPr>
              <a:t>2-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KohK.J.,et</a:t>
            </a:r>
            <a:r>
              <a:rPr kumimoji="0" lang="es-ES" sz="1400" b="0" i="0" u="none" strike="noStrike" kern="1200" cap="none" spc="0" normalizeH="0" baseline="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a:ln>
                  <a:noFill/>
                </a:ln>
                <a:solidFill>
                  <a:prstClr val="black"/>
                </a:solidFill>
                <a:effectLst/>
                <a:uLnTx/>
                <a:uFillTx/>
                <a:latin typeface="Calibri"/>
                <a:ea typeface="+mn-ea"/>
                <a:cs typeface="+mn-cs"/>
              </a:rPr>
              <a:t>al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Teatreeoilreduceshistamine-inducedskin</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inflammation</a:t>
            </a:r>
            <a:r>
              <a:rPr kumimoji="0" lang="es-ES" sz="1400" b="0" i="0" u="none" strike="noStrike" kern="1200" cap="none" spc="0" normalizeH="0" baseline="30000" noProof="0" dirty="0">
                <a:ln>
                  <a:noFill/>
                </a:ln>
                <a:solidFill>
                  <a:prstClr val="black"/>
                </a:solidFill>
                <a:effectLst/>
                <a:uLnTx/>
                <a:uFillTx/>
                <a:latin typeface="Calibri"/>
                <a:ea typeface="+mn-ea"/>
                <a:cs typeface="+mn-cs"/>
              </a:rPr>
              <a:t>. Br J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Dermatol</a:t>
            </a:r>
            <a:r>
              <a:rPr kumimoji="0" lang="es-ES" sz="1400" b="0" i="0" u="none" strike="noStrike" kern="1200" cap="none" spc="0" normalizeH="0" baseline="30000" noProof="0" dirty="0">
                <a:ln>
                  <a:noFill/>
                </a:ln>
                <a:solidFill>
                  <a:prstClr val="black"/>
                </a:solidFill>
                <a:effectLst/>
                <a:uLnTx/>
                <a:uFillTx/>
                <a:latin typeface="Calibri"/>
                <a:ea typeface="+mn-ea"/>
                <a:cs typeface="+mn-cs"/>
              </a:rPr>
              <a:t>. 2002 Dec;147(6):1212-7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30000" noProof="0" dirty="0">
                <a:ln>
                  <a:noFill/>
                </a:ln>
                <a:solidFill>
                  <a:prstClr val="black"/>
                </a:solidFill>
                <a:effectLst/>
                <a:uLnTx/>
                <a:uFillTx/>
                <a:latin typeface="Calibri"/>
                <a:ea typeface="+mn-ea"/>
                <a:cs typeface="+mn-cs"/>
              </a:rPr>
              <a:t>3-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Hart</a:t>
            </a:r>
            <a:r>
              <a:rPr kumimoji="0" lang="es-ES" sz="1400" b="0" i="0" u="none" strike="noStrike" kern="1200" cap="none" spc="0" normalizeH="0" baseline="30000" noProof="0" dirty="0">
                <a:ln>
                  <a:noFill/>
                </a:ln>
                <a:solidFill>
                  <a:prstClr val="black"/>
                </a:solidFill>
                <a:effectLst/>
                <a:uLnTx/>
                <a:uFillTx/>
                <a:latin typeface="Calibri"/>
                <a:ea typeface="+mn-ea"/>
                <a:cs typeface="+mn-cs"/>
              </a:rPr>
              <a:t> P.H., et al. Terpinen-4-ol,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the</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main</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component</a:t>
            </a:r>
            <a:r>
              <a:rPr kumimoji="0" lang="es-ES" sz="1400" b="0" i="0" u="none" strike="noStrike" kern="1200" cap="none" spc="0" normalizeH="0" baseline="30000" noProof="0" dirty="0">
                <a:ln>
                  <a:noFill/>
                </a:ln>
                <a:solidFill>
                  <a:prstClr val="black"/>
                </a:solidFill>
                <a:effectLst/>
                <a:uLnTx/>
                <a:uFillTx/>
                <a:latin typeface="Calibri"/>
                <a:ea typeface="+mn-ea"/>
                <a:cs typeface="+mn-cs"/>
              </a:rPr>
              <a:t> of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the</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essential</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oil</a:t>
            </a:r>
            <a:r>
              <a:rPr kumimoji="0" lang="es-ES" sz="1400" b="0" i="0" u="none" strike="noStrike" kern="1200" cap="none" spc="0" normalizeH="0" baseline="30000" noProof="0" dirty="0">
                <a:ln>
                  <a:noFill/>
                </a:ln>
                <a:solidFill>
                  <a:prstClr val="black"/>
                </a:solidFill>
                <a:effectLst/>
                <a:uLnTx/>
                <a:uFillTx/>
                <a:latin typeface="Calibri"/>
                <a:ea typeface="+mn-ea"/>
                <a:cs typeface="+mn-cs"/>
              </a:rPr>
              <a:t> of </a:t>
            </a:r>
            <a:r>
              <a:rPr kumimoji="0" lang="es-ES" sz="1400" b="0" i="1" u="none" strike="noStrike" kern="1200" cap="none" spc="0" normalizeH="0" baseline="30000" noProof="0" dirty="0" err="1">
                <a:ln>
                  <a:noFill/>
                </a:ln>
                <a:solidFill>
                  <a:prstClr val="black"/>
                </a:solidFill>
                <a:effectLst/>
                <a:uLnTx/>
                <a:uFillTx/>
                <a:latin typeface="Calibri"/>
                <a:ea typeface="+mn-ea"/>
                <a:cs typeface="+mn-cs"/>
              </a:rPr>
              <a:t>Melaleuca</a:t>
            </a:r>
            <a:r>
              <a:rPr kumimoji="0" lang="es-ES" sz="1400" b="0" i="1" u="none" strike="noStrike" kern="1200" cap="none" spc="0" normalizeH="0" baseline="30000" noProof="0" dirty="0">
                <a:ln>
                  <a:noFill/>
                </a:ln>
                <a:solidFill>
                  <a:prstClr val="black"/>
                </a:solidFill>
                <a:effectLst/>
                <a:uLnTx/>
                <a:uFillTx/>
                <a:latin typeface="Calibri"/>
                <a:ea typeface="+mn-ea"/>
                <a:cs typeface="+mn-cs"/>
              </a:rPr>
              <a:t> </a:t>
            </a:r>
            <a:r>
              <a:rPr kumimoji="0" lang="es-ES" sz="1400" b="0" i="1" u="none" strike="noStrike" kern="1200" cap="none" spc="0" normalizeH="0" baseline="30000" noProof="0" dirty="0" err="1">
                <a:ln>
                  <a:noFill/>
                </a:ln>
                <a:solidFill>
                  <a:prstClr val="black"/>
                </a:solidFill>
                <a:effectLst/>
                <a:uLnTx/>
                <a:uFillTx/>
                <a:latin typeface="Calibri"/>
                <a:ea typeface="+mn-ea"/>
                <a:cs typeface="+mn-cs"/>
              </a:rPr>
              <a:t>alternifolia</a:t>
            </a:r>
            <a:r>
              <a:rPr kumimoji="0" lang="es-ES" sz="1400" b="0" i="1"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a:ln>
                  <a:noFill/>
                </a:ln>
                <a:solidFill>
                  <a:prstClr val="black"/>
                </a:solidFill>
                <a:effectLst/>
                <a:uLnTx/>
                <a:uFillTx/>
                <a:latin typeface="Calibri"/>
                <a:ea typeface="+mn-ea"/>
                <a:cs typeface="+mn-cs"/>
              </a:rPr>
              <a:t>(tea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tree</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oil</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suppresses</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inflammatory</a:t>
            </a:r>
            <a:r>
              <a:rPr kumimoji="0" lang="es-ES" sz="1400" b="0" i="0" u="none" strike="noStrike" kern="1200" cap="none" spc="0" normalizeH="0" baseline="30000" noProof="0" dirty="0">
                <a:ln>
                  <a:noFill/>
                </a:ln>
                <a:solidFill>
                  <a:prstClr val="black"/>
                </a:solidFill>
                <a:effectLst/>
                <a:uLnTx/>
                <a:uFillTx/>
                <a:latin typeface="Calibri"/>
                <a:ea typeface="+mn-ea"/>
                <a:cs typeface="+mn-cs"/>
              </a:rPr>
              <a:t> mediator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production</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by</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activated</a:t>
            </a:r>
            <a:r>
              <a:rPr kumimoji="0" lang="es-ES" sz="1400" b="0" i="0" u="none" strike="noStrike" kern="1200" cap="none" spc="0" normalizeH="0" baseline="30000" noProof="0" dirty="0">
                <a:ln>
                  <a:noFill/>
                </a:ln>
                <a:solidFill>
                  <a:prstClr val="black"/>
                </a:solidFill>
                <a:effectLst/>
                <a:uLnTx/>
                <a:uFillTx/>
                <a:latin typeface="Calibri"/>
                <a:ea typeface="+mn-ea"/>
                <a:cs typeface="+mn-cs"/>
              </a:rPr>
              <a:t> human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monocytes</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Inflamm</a:t>
            </a:r>
            <a:r>
              <a:rPr kumimoji="0" lang="es-ES" sz="1400" b="0" i="0" u="none" strike="noStrike" kern="1200" cap="none" spc="0" normalizeH="0" baseline="30000" noProof="0" dirty="0">
                <a:ln>
                  <a:noFill/>
                </a:ln>
                <a:solidFill>
                  <a:prstClr val="black"/>
                </a:solidFill>
                <a:effectLst/>
                <a:uLnTx/>
                <a:uFillTx/>
                <a:latin typeface="Calibri"/>
                <a:ea typeface="+mn-ea"/>
                <a:cs typeface="+mn-cs"/>
              </a:rPr>
              <a:t> Res. 2000 Nov;49(11):619-26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30000" noProof="0" dirty="0">
                <a:ln>
                  <a:noFill/>
                </a:ln>
                <a:solidFill>
                  <a:prstClr val="black"/>
                </a:solidFill>
                <a:effectLst/>
                <a:uLnTx/>
                <a:uFillTx/>
                <a:latin typeface="Calibri"/>
                <a:ea typeface="+mn-ea"/>
                <a:cs typeface="+mn-cs"/>
              </a:rPr>
              <a:t>4- Cox S.D., et al..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The</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mode</a:t>
            </a:r>
            <a:r>
              <a:rPr kumimoji="0" lang="es-ES" sz="1400" b="0" i="0" u="none" strike="noStrike" kern="1200" cap="none" spc="0" normalizeH="0" baseline="30000" noProof="0" dirty="0">
                <a:ln>
                  <a:noFill/>
                </a:ln>
                <a:solidFill>
                  <a:prstClr val="black"/>
                </a:solidFill>
                <a:effectLst/>
                <a:uLnTx/>
                <a:uFillTx/>
                <a:latin typeface="Calibri"/>
                <a:ea typeface="+mn-ea"/>
                <a:cs typeface="+mn-cs"/>
              </a:rPr>
              <a:t> of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antimicrobial</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action</a:t>
            </a:r>
            <a:r>
              <a:rPr kumimoji="0" lang="es-ES" sz="1400" b="0" i="0" u="none" strike="noStrike" kern="1200" cap="none" spc="0" normalizeH="0" baseline="30000" noProof="0" dirty="0">
                <a:ln>
                  <a:noFill/>
                </a:ln>
                <a:solidFill>
                  <a:prstClr val="black"/>
                </a:solidFill>
                <a:effectLst/>
                <a:uLnTx/>
                <a:uFillTx/>
                <a:latin typeface="Calibri"/>
                <a:ea typeface="+mn-ea"/>
                <a:cs typeface="+mn-cs"/>
              </a:rPr>
              <a:t> of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the</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essential</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oil</a:t>
            </a:r>
            <a:r>
              <a:rPr kumimoji="0" lang="es-ES" sz="1400" b="0" i="0" u="none" strike="noStrike" kern="1200" cap="none" spc="0" normalizeH="0" baseline="30000" noProof="0" dirty="0">
                <a:ln>
                  <a:noFill/>
                </a:ln>
                <a:solidFill>
                  <a:prstClr val="black"/>
                </a:solidFill>
                <a:effectLst/>
                <a:uLnTx/>
                <a:uFillTx/>
                <a:latin typeface="Calibri"/>
                <a:ea typeface="+mn-ea"/>
                <a:cs typeface="+mn-cs"/>
              </a:rPr>
              <a:t> of </a:t>
            </a:r>
            <a:r>
              <a:rPr kumimoji="0" lang="es-ES" sz="1400" b="0" i="1" u="none" strike="noStrike" kern="1200" cap="none" spc="0" normalizeH="0" baseline="30000" noProof="0" dirty="0" err="1">
                <a:ln>
                  <a:noFill/>
                </a:ln>
                <a:solidFill>
                  <a:prstClr val="black"/>
                </a:solidFill>
                <a:effectLst/>
                <a:uLnTx/>
                <a:uFillTx/>
                <a:latin typeface="Calibri"/>
                <a:ea typeface="+mn-ea"/>
                <a:cs typeface="+mn-cs"/>
              </a:rPr>
              <a:t>Melaleuca</a:t>
            </a:r>
            <a:r>
              <a:rPr kumimoji="0" lang="es-ES" sz="1400" b="0" i="1" u="none" strike="noStrike" kern="1200" cap="none" spc="0" normalizeH="0" baseline="30000" noProof="0" dirty="0">
                <a:ln>
                  <a:noFill/>
                </a:ln>
                <a:solidFill>
                  <a:prstClr val="black"/>
                </a:solidFill>
                <a:effectLst/>
                <a:uLnTx/>
                <a:uFillTx/>
                <a:latin typeface="Calibri"/>
                <a:ea typeface="+mn-ea"/>
                <a:cs typeface="+mn-cs"/>
              </a:rPr>
              <a:t> </a:t>
            </a:r>
            <a:r>
              <a:rPr kumimoji="0" lang="es-ES" sz="1400" b="0" i="1" u="none" strike="noStrike" kern="1200" cap="none" spc="0" normalizeH="0" baseline="30000" noProof="0" dirty="0" err="1">
                <a:ln>
                  <a:noFill/>
                </a:ln>
                <a:solidFill>
                  <a:prstClr val="black"/>
                </a:solidFill>
                <a:effectLst/>
                <a:uLnTx/>
                <a:uFillTx/>
                <a:latin typeface="Calibri"/>
                <a:ea typeface="+mn-ea"/>
                <a:cs typeface="+mn-cs"/>
              </a:rPr>
              <a:t>alternifolia</a:t>
            </a:r>
            <a:r>
              <a:rPr kumimoji="0" lang="es-ES" sz="1400" b="0" i="1"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a:ln>
                  <a:noFill/>
                </a:ln>
                <a:solidFill>
                  <a:prstClr val="black"/>
                </a:solidFill>
                <a:effectLst/>
                <a:uLnTx/>
                <a:uFillTx/>
                <a:latin typeface="Calibri"/>
                <a:ea typeface="+mn-ea"/>
                <a:cs typeface="+mn-cs"/>
              </a:rPr>
              <a:t>(tea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tree</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oil</a:t>
            </a:r>
            <a:r>
              <a:rPr kumimoji="0" lang="es-ES" sz="1400" b="0" i="0" u="none" strike="noStrike" kern="1200" cap="none" spc="0" normalizeH="0" baseline="30000" noProof="0" dirty="0">
                <a:ln>
                  <a:noFill/>
                </a:ln>
                <a:solidFill>
                  <a:prstClr val="black"/>
                </a:solidFill>
                <a:effectLst/>
                <a:uLnTx/>
                <a:uFillTx/>
                <a:latin typeface="Calibri"/>
                <a:ea typeface="+mn-ea"/>
                <a:cs typeface="+mn-cs"/>
              </a:rPr>
              <a:t>). J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Appl</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Microbiol</a:t>
            </a:r>
            <a:r>
              <a:rPr kumimoji="0" lang="es-ES" sz="1400" b="0" i="0" u="none" strike="noStrike" kern="1200" cap="none" spc="0" normalizeH="0" baseline="30000" noProof="0" dirty="0">
                <a:ln>
                  <a:noFill/>
                </a:ln>
                <a:solidFill>
                  <a:prstClr val="black"/>
                </a:solidFill>
                <a:effectLst/>
                <a:uLnTx/>
                <a:uFillTx/>
                <a:latin typeface="Calibri"/>
                <a:ea typeface="+mn-ea"/>
                <a:cs typeface="+mn-cs"/>
              </a:rPr>
              <a:t>. 2000 Jan;88(1):170-5 </a:t>
            </a:r>
          </a:p>
        </p:txBody>
      </p:sp>
    </p:spTree>
    <p:extLst>
      <p:ext uri="{BB962C8B-B14F-4D97-AF65-F5344CB8AC3E}">
        <p14:creationId xmlns:p14="http://schemas.microsoft.com/office/powerpoint/2010/main" val="38069232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75520" y="44624"/>
            <a:ext cx="8229600" cy="1143000"/>
          </a:xfrm>
        </p:spPr>
        <p:txBody>
          <a:bodyPr/>
          <a:lstStyle/>
          <a:p>
            <a:pPr algn="l"/>
            <a:r>
              <a:rPr lang="es-ES" sz="4000" dirty="0">
                <a:solidFill>
                  <a:srgbClr val="002060"/>
                </a:solidFill>
              </a:rPr>
              <a:t>Aloe vera</a:t>
            </a:r>
          </a:p>
        </p:txBody>
      </p:sp>
      <p:sp>
        <p:nvSpPr>
          <p:cNvPr id="3" name="Marcador de contenido 2"/>
          <p:cNvSpPr>
            <a:spLocks noGrp="1"/>
          </p:cNvSpPr>
          <p:nvPr>
            <p:ph idx="1"/>
          </p:nvPr>
        </p:nvSpPr>
        <p:spPr>
          <a:xfrm>
            <a:off x="889824" y="1673424"/>
            <a:ext cx="9036496" cy="4104456"/>
          </a:xfrm>
        </p:spPr>
        <p:txBody>
          <a:bodyPr>
            <a:normAutofit fontScale="70000" lnSpcReduction="20000"/>
          </a:bodyPr>
          <a:lstStyle/>
          <a:p>
            <a:r>
              <a:rPr lang="es-ES" dirty="0">
                <a:solidFill>
                  <a:srgbClr val="002060"/>
                </a:solidFill>
              </a:rPr>
              <a:t>Planta originaria de la Península Arábiga</a:t>
            </a:r>
          </a:p>
          <a:p>
            <a:endParaRPr lang="es-ES" sz="1800" dirty="0">
              <a:solidFill>
                <a:srgbClr val="002060"/>
              </a:solidFill>
            </a:endParaRPr>
          </a:p>
          <a:p>
            <a:r>
              <a:rPr lang="es-ES" dirty="0">
                <a:solidFill>
                  <a:srgbClr val="002060"/>
                </a:solidFill>
              </a:rPr>
              <a:t>Posee más de 75 principios activos: vitaminas, minerales, enzimas, azucares, compuestos </a:t>
            </a:r>
            <a:r>
              <a:rPr lang="es-ES" dirty="0" err="1">
                <a:solidFill>
                  <a:srgbClr val="002060"/>
                </a:solidFill>
              </a:rPr>
              <a:t>fenólicos</a:t>
            </a:r>
            <a:r>
              <a:rPr lang="es-ES" dirty="0">
                <a:solidFill>
                  <a:srgbClr val="002060"/>
                </a:solidFill>
              </a:rPr>
              <a:t>, lignina, saponinas, esteroles, </a:t>
            </a:r>
            <a:r>
              <a:rPr lang="es-ES" dirty="0" err="1">
                <a:solidFill>
                  <a:srgbClr val="002060"/>
                </a:solidFill>
              </a:rPr>
              <a:t>aminoácidos</a:t>
            </a:r>
            <a:r>
              <a:rPr lang="es-ES" dirty="0">
                <a:solidFill>
                  <a:srgbClr val="002060"/>
                </a:solidFill>
              </a:rPr>
              <a:t> y </a:t>
            </a:r>
            <a:r>
              <a:rPr lang="es-ES" dirty="0" err="1">
                <a:solidFill>
                  <a:srgbClr val="002060"/>
                </a:solidFill>
              </a:rPr>
              <a:t>ácido</a:t>
            </a:r>
            <a:r>
              <a:rPr lang="es-ES" dirty="0">
                <a:solidFill>
                  <a:srgbClr val="002060"/>
                </a:solidFill>
              </a:rPr>
              <a:t> </a:t>
            </a:r>
            <a:r>
              <a:rPr lang="es-ES" dirty="0" err="1">
                <a:solidFill>
                  <a:srgbClr val="002060"/>
                </a:solidFill>
              </a:rPr>
              <a:t>salicílico</a:t>
            </a:r>
            <a:r>
              <a:rPr lang="es-ES" dirty="0">
                <a:solidFill>
                  <a:srgbClr val="002060"/>
                </a:solidFill>
              </a:rPr>
              <a:t> </a:t>
            </a:r>
          </a:p>
          <a:p>
            <a:endParaRPr lang="es-ES" sz="1600" dirty="0">
              <a:solidFill>
                <a:srgbClr val="002060"/>
              </a:solidFill>
            </a:endParaRPr>
          </a:p>
          <a:p>
            <a:r>
              <a:rPr lang="es-ES" dirty="0">
                <a:solidFill>
                  <a:srgbClr val="002060"/>
                </a:solidFill>
              </a:rPr>
              <a:t>Efectos: </a:t>
            </a:r>
          </a:p>
          <a:p>
            <a:pPr lvl="1"/>
            <a:r>
              <a:rPr lang="es-ES" sz="2900" dirty="0">
                <a:solidFill>
                  <a:srgbClr val="002060"/>
                </a:solidFill>
              </a:rPr>
              <a:t>Aumenta la hidratación</a:t>
            </a:r>
          </a:p>
          <a:p>
            <a:pPr lvl="1"/>
            <a:r>
              <a:rPr lang="es-ES" sz="2900" dirty="0">
                <a:solidFill>
                  <a:srgbClr val="002060"/>
                </a:solidFill>
              </a:rPr>
              <a:t>Favorece la migración de </a:t>
            </a:r>
            <a:r>
              <a:rPr lang="es-ES" sz="2900" dirty="0" err="1">
                <a:solidFill>
                  <a:srgbClr val="002060"/>
                </a:solidFill>
              </a:rPr>
              <a:t>céls</a:t>
            </a:r>
            <a:r>
              <a:rPr lang="es-ES" sz="2900" dirty="0">
                <a:solidFill>
                  <a:srgbClr val="002060"/>
                </a:solidFill>
              </a:rPr>
              <a:t>. epiteliales</a:t>
            </a:r>
          </a:p>
          <a:p>
            <a:pPr lvl="1"/>
            <a:r>
              <a:rPr lang="es-ES" sz="2900" dirty="0">
                <a:solidFill>
                  <a:srgbClr val="002060"/>
                </a:solidFill>
              </a:rPr>
              <a:t>Favorece la síntesis de </a:t>
            </a:r>
            <a:r>
              <a:rPr lang="es-ES" sz="2900" dirty="0" err="1">
                <a:solidFill>
                  <a:srgbClr val="002060"/>
                </a:solidFill>
              </a:rPr>
              <a:t>ac</a:t>
            </a:r>
            <a:r>
              <a:rPr lang="es-ES" sz="2900" dirty="0">
                <a:solidFill>
                  <a:srgbClr val="002060"/>
                </a:solidFill>
              </a:rPr>
              <a:t>. </a:t>
            </a:r>
            <a:r>
              <a:rPr lang="es-ES" sz="2900" dirty="0" err="1">
                <a:solidFill>
                  <a:srgbClr val="002060"/>
                </a:solidFill>
              </a:rPr>
              <a:t>hialurónico</a:t>
            </a:r>
            <a:r>
              <a:rPr lang="es-ES" sz="2900" dirty="0">
                <a:solidFill>
                  <a:srgbClr val="002060"/>
                </a:solidFill>
              </a:rPr>
              <a:t> y colágeno</a:t>
            </a:r>
          </a:p>
          <a:p>
            <a:pPr lvl="1"/>
            <a:r>
              <a:rPr lang="es-ES" sz="2900" dirty="0">
                <a:solidFill>
                  <a:srgbClr val="002060"/>
                </a:solidFill>
              </a:rPr>
              <a:t>Promueve la activación y proliferación de fibroblastos, causando un efecto                  </a:t>
            </a:r>
            <a:r>
              <a:rPr lang="es-ES" sz="2900" dirty="0" err="1">
                <a:solidFill>
                  <a:srgbClr val="002060"/>
                </a:solidFill>
              </a:rPr>
              <a:t>antienvejecimiento</a:t>
            </a:r>
            <a:endParaRPr lang="es-ES" sz="2900" dirty="0">
              <a:solidFill>
                <a:srgbClr val="002060"/>
              </a:solidFill>
            </a:endParaRPr>
          </a:p>
          <a:p>
            <a:pPr lvl="1"/>
            <a:r>
              <a:rPr lang="es-ES" sz="2900" dirty="0">
                <a:solidFill>
                  <a:srgbClr val="002060"/>
                </a:solidFill>
              </a:rPr>
              <a:t>Activa macrófagos</a:t>
            </a:r>
          </a:p>
          <a:p>
            <a:pPr lvl="1"/>
            <a:r>
              <a:rPr lang="es-ES" sz="2900" dirty="0">
                <a:solidFill>
                  <a:srgbClr val="002060"/>
                </a:solidFill>
              </a:rPr>
              <a:t>Antibacteriano, </a:t>
            </a:r>
            <a:r>
              <a:rPr lang="es-ES" sz="2900" dirty="0" err="1">
                <a:solidFill>
                  <a:srgbClr val="002060"/>
                </a:solidFill>
              </a:rPr>
              <a:t>antifúngico</a:t>
            </a:r>
            <a:r>
              <a:rPr lang="es-ES" sz="2900" dirty="0">
                <a:solidFill>
                  <a:srgbClr val="002060"/>
                </a:solidFill>
              </a:rPr>
              <a:t> y antiviral</a:t>
            </a:r>
          </a:p>
          <a:p>
            <a:pPr lvl="1"/>
            <a:r>
              <a:rPr lang="es-ES" sz="2900" dirty="0">
                <a:solidFill>
                  <a:srgbClr val="002060"/>
                </a:solidFill>
              </a:rPr>
              <a:t>Antiinflamatorio por inhibición de la vía de la </a:t>
            </a:r>
            <a:r>
              <a:rPr lang="es-ES" sz="2900" dirty="0" err="1">
                <a:solidFill>
                  <a:srgbClr val="002060"/>
                </a:solidFill>
              </a:rPr>
              <a:t>ciclooxigenasa</a:t>
            </a:r>
            <a:r>
              <a:rPr lang="es-ES" sz="2900" dirty="0">
                <a:solidFill>
                  <a:srgbClr val="002060"/>
                </a:solidFill>
              </a:rPr>
              <a:t> y reducción de los niveles de PGE</a:t>
            </a:r>
            <a:r>
              <a:rPr lang="es-ES" sz="2900" baseline="-25000" dirty="0">
                <a:solidFill>
                  <a:srgbClr val="002060"/>
                </a:solidFill>
              </a:rPr>
              <a:t>2</a:t>
            </a:r>
            <a:endParaRPr lang="es-ES" sz="2900" dirty="0">
              <a:solidFill>
                <a:srgbClr val="002060"/>
              </a:solidFill>
            </a:endParaRPr>
          </a:p>
        </p:txBody>
      </p:sp>
      <p:sp>
        <p:nvSpPr>
          <p:cNvPr id="4" name="Rectángulo 3"/>
          <p:cNvSpPr/>
          <p:nvPr/>
        </p:nvSpPr>
        <p:spPr>
          <a:xfrm>
            <a:off x="528320" y="6474822"/>
            <a:ext cx="1013968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30000" noProof="0" dirty="0">
                <a:ln>
                  <a:noFill/>
                </a:ln>
                <a:solidFill>
                  <a:prstClr val="black"/>
                </a:solidFill>
                <a:effectLst/>
                <a:uLnTx/>
                <a:uFillTx/>
                <a:latin typeface="Calibri"/>
                <a:ea typeface="+mn-ea"/>
                <a:cs typeface="+mn-cs"/>
              </a:rPr>
              <a:t>1- </a:t>
            </a:r>
            <a:r>
              <a:rPr kumimoji="0" lang="es-ES" sz="1600" b="0" i="0" u="none" strike="noStrike" kern="1200" cap="none" spc="0" normalizeH="0" baseline="30000" noProof="0" dirty="0" err="1">
                <a:ln>
                  <a:noFill/>
                </a:ln>
                <a:solidFill>
                  <a:prstClr val="black"/>
                </a:solidFill>
                <a:effectLst/>
                <a:uLnTx/>
                <a:uFillTx/>
                <a:latin typeface="Calibri"/>
                <a:ea typeface="+mn-ea"/>
                <a:cs typeface="+mn-cs"/>
              </a:rPr>
              <a:t>Gupta</a:t>
            </a:r>
            <a:r>
              <a:rPr kumimoji="0" lang="es-ES" sz="1600" b="0" i="0" u="none" strike="noStrike" kern="1200" cap="none" spc="0" normalizeH="0" baseline="30000" noProof="0" dirty="0">
                <a:ln>
                  <a:noFill/>
                </a:ln>
                <a:solidFill>
                  <a:prstClr val="black"/>
                </a:solidFill>
                <a:effectLst/>
                <a:uLnTx/>
                <a:uFillTx/>
                <a:latin typeface="Calibri"/>
                <a:ea typeface="+mn-ea"/>
                <a:cs typeface="+mn-cs"/>
              </a:rPr>
              <a:t> V, </a:t>
            </a:r>
            <a:r>
              <a:rPr kumimoji="0" lang="es-ES" sz="1600" b="0" i="0" u="none" strike="noStrike" kern="1200" cap="none" spc="0" normalizeH="0" baseline="30000" noProof="0" dirty="0" err="1">
                <a:ln>
                  <a:noFill/>
                </a:ln>
                <a:solidFill>
                  <a:prstClr val="black"/>
                </a:solidFill>
                <a:effectLst/>
                <a:uLnTx/>
                <a:uFillTx/>
                <a:latin typeface="Calibri"/>
                <a:ea typeface="+mn-ea"/>
                <a:cs typeface="+mn-cs"/>
              </a:rPr>
              <a:t>Malhotra</a:t>
            </a:r>
            <a:r>
              <a:rPr kumimoji="0" lang="es-ES" sz="1600" b="0" i="0" u="none" strike="noStrike" kern="1200" cap="none" spc="0" normalizeH="0" baseline="30000" noProof="0" dirty="0">
                <a:ln>
                  <a:noFill/>
                </a:ln>
                <a:solidFill>
                  <a:prstClr val="black"/>
                </a:solidFill>
                <a:effectLst/>
                <a:uLnTx/>
                <a:uFillTx/>
                <a:latin typeface="Calibri"/>
                <a:ea typeface="+mn-ea"/>
                <a:cs typeface="+mn-cs"/>
              </a:rPr>
              <a:t> S. </a:t>
            </a:r>
            <a:r>
              <a:rPr kumimoji="0" lang="es-ES" sz="1600" b="0" i="0" u="none" strike="noStrike" kern="1200" cap="none" spc="0" normalizeH="0" baseline="30000" noProof="0" dirty="0" err="1">
                <a:ln>
                  <a:noFill/>
                </a:ln>
                <a:solidFill>
                  <a:prstClr val="black"/>
                </a:solidFill>
                <a:effectLst/>
                <a:uLnTx/>
                <a:uFillTx/>
                <a:latin typeface="Calibri"/>
                <a:ea typeface="+mn-ea"/>
                <a:cs typeface="+mn-cs"/>
              </a:rPr>
              <a:t>Pharmacological</a:t>
            </a:r>
            <a:r>
              <a:rPr kumimoji="0" lang="es-ES" sz="1600" b="0" i="0" u="none" strike="noStrike" kern="1200" cap="none" spc="0" normalizeH="0" baseline="30000" noProof="0" dirty="0">
                <a:ln>
                  <a:noFill/>
                </a:ln>
                <a:solidFill>
                  <a:prstClr val="black"/>
                </a:solidFill>
                <a:effectLst/>
                <a:uLnTx/>
                <a:uFillTx/>
                <a:latin typeface="Calibri"/>
                <a:ea typeface="+mn-ea"/>
                <a:cs typeface="+mn-cs"/>
              </a:rPr>
              <a:t> </a:t>
            </a:r>
            <a:r>
              <a:rPr kumimoji="0" lang="es-ES" sz="1600" b="0" i="0" u="none" strike="noStrike" kern="1200" cap="none" spc="0" normalizeH="0" baseline="30000" noProof="0" dirty="0" err="1">
                <a:ln>
                  <a:noFill/>
                </a:ln>
                <a:solidFill>
                  <a:prstClr val="black"/>
                </a:solidFill>
                <a:effectLst/>
                <a:uLnTx/>
                <a:uFillTx/>
                <a:latin typeface="Calibri"/>
                <a:ea typeface="+mn-ea"/>
                <a:cs typeface="+mn-cs"/>
              </a:rPr>
              <a:t>attribute</a:t>
            </a:r>
            <a:r>
              <a:rPr kumimoji="0" lang="es-ES" sz="1600" b="0" i="0" u="none" strike="noStrike" kern="1200" cap="none" spc="0" normalizeH="0" baseline="30000" noProof="0" dirty="0">
                <a:ln>
                  <a:noFill/>
                </a:ln>
                <a:solidFill>
                  <a:prstClr val="black"/>
                </a:solidFill>
                <a:effectLst/>
                <a:uLnTx/>
                <a:uFillTx/>
                <a:latin typeface="Calibri"/>
                <a:ea typeface="+mn-ea"/>
                <a:cs typeface="+mn-cs"/>
              </a:rPr>
              <a:t> of Aloe vera: </a:t>
            </a:r>
            <a:r>
              <a:rPr kumimoji="0" lang="es-ES" sz="1600" b="0" i="0" u="none" strike="noStrike" kern="1200" cap="none" spc="0" normalizeH="0" baseline="30000" noProof="0" dirty="0" err="1">
                <a:ln>
                  <a:noFill/>
                </a:ln>
                <a:solidFill>
                  <a:prstClr val="black"/>
                </a:solidFill>
                <a:effectLst/>
                <a:uLnTx/>
                <a:uFillTx/>
                <a:latin typeface="Calibri"/>
                <a:ea typeface="+mn-ea"/>
                <a:cs typeface="+mn-cs"/>
              </a:rPr>
              <a:t>Revalidation</a:t>
            </a:r>
            <a:r>
              <a:rPr kumimoji="0" lang="es-ES" sz="1600" b="0" i="0" u="none" strike="noStrike" kern="1200" cap="none" spc="0" normalizeH="0" baseline="30000" noProof="0" dirty="0">
                <a:ln>
                  <a:noFill/>
                </a:ln>
                <a:solidFill>
                  <a:prstClr val="black"/>
                </a:solidFill>
                <a:effectLst/>
                <a:uLnTx/>
                <a:uFillTx/>
                <a:latin typeface="Calibri"/>
                <a:ea typeface="+mn-ea"/>
                <a:cs typeface="+mn-cs"/>
              </a:rPr>
              <a:t> </a:t>
            </a:r>
            <a:r>
              <a:rPr kumimoji="0" lang="es-ES" sz="1600" b="0" i="0" u="none" strike="noStrike" kern="1200" cap="none" spc="0" normalizeH="0" baseline="30000" noProof="0" dirty="0" err="1">
                <a:ln>
                  <a:noFill/>
                </a:ln>
                <a:solidFill>
                  <a:prstClr val="black"/>
                </a:solidFill>
                <a:effectLst/>
                <a:uLnTx/>
                <a:uFillTx/>
                <a:latin typeface="Calibri"/>
                <a:ea typeface="+mn-ea"/>
                <a:cs typeface="+mn-cs"/>
              </a:rPr>
              <a:t>through</a:t>
            </a:r>
            <a:r>
              <a:rPr kumimoji="0" lang="es-ES" sz="1600" b="0" i="0" u="none" strike="noStrike" kern="1200" cap="none" spc="0" normalizeH="0" baseline="30000" noProof="0" dirty="0">
                <a:ln>
                  <a:noFill/>
                </a:ln>
                <a:solidFill>
                  <a:prstClr val="black"/>
                </a:solidFill>
                <a:effectLst/>
                <a:uLnTx/>
                <a:uFillTx/>
                <a:latin typeface="Calibri"/>
                <a:ea typeface="+mn-ea"/>
                <a:cs typeface="+mn-cs"/>
              </a:rPr>
              <a:t> experimental and </a:t>
            </a:r>
            <a:r>
              <a:rPr kumimoji="0" lang="es-ES" sz="1600" b="0" i="0" u="none" strike="noStrike" kern="1200" cap="none" spc="0" normalizeH="0" baseline="30000" noProof="0" dirty="0" err="1">
                <a:ln>
                  <a:noFill/>
                </a:ln>
                <a:solidFill>
                  <a:prstClr val="black"/>
                </a:solidFill>
                <a:effectLst/>
                <a:uLnTx/>
                <a:uFillTx/>
                <a:latin typeface="Calibri"/>
                <a:ea typeface="+mn-ea"/>
                <a:cs typeface="+mn-cs"/>
              </a:rPr>
              <a:t>clinical</a:t>
            </a:r>
            <a:r>
              <a:rPr kumimoji="0" lang="es-ES" sz="1600" b="0" i="0" u="none" strike="noStrike" kern="1200" cap="none" spc="0" normalizeH="0" baseline="30000" noProof="0" dirty="0">
                <a:ln>
                  <a:noFill/>
                </a:ln>
                <a:solidFill>
                  <a:prstClr val="black"/>
                </a:solidFill>
                <a:effectLst/>
                <a:uLnTx/>
                <a:uFillTx/>
                <a:latin typeface="Calibri"/>
                <a:ea typeface="+mn-ea"/>
                <a:cs typeface="+mn-cs"/>
              </a:rPr>
              <a:t> </a:t>
            </a:r>
            <a:r>
              <a:rPr kumimoji="0" lang="es-ES" sz="1600" b="0" i="0" u="none" strike="noStrike" kern="1200" cap="none" spc="0" normalizeH="0" baseline="30000" noProof="0" dirty="0" err="1">
                <a:ln>
                  <a:noFill/>
                </a:ln>
                <a:solidFill>
                  <a:prstClr val="black"/>
                </a:solidFill>
                <a:effectLst/>
                <a:uLnTx/>
                <a:uFillTx/>
                <a:latin typeface="Calibri"/>
                <a:ea typeface="+mn-ea"/>
                <a:cs typeface="+mn-cs"/>
              </a:rPr>
              <a:t>studies</a:t>
            </a:r>
            <a:r>
              <a:rPr kumimoji="0" lang="es-ES" sz="1600" b="0" i="0" u="none" strike="noStrike" kern="1200" cap="none" spc="0" normalizeH="0" baseline="30000" noProof="0" dirty="0">
                <a:ln>
                  <a:noFill/>
                </a:ln>
                <a:solidFill>
                  <a:prstClr val="black"/>
                </a:solidFill>
                <a:effectLst/>
                <a:uLnTx/>
                <a:uFillTx/>
                <a:latin typeface="Calibri"/>
                <a:ea typeface="+mn-ea"/>
                <a:cs typeface="+mn-cs"/>
              </a:rPr>
              <a:t>. AYU (</a:t>
            </a:r>
            <a:r>
              <a:rPr kumimoji="0" lang="es-ES" sz="1600" b="0" i="0" u="none" strike="noStrike" kern="1200" cap="none" spc="0" normalizeH="0" baseline="30000" noProof="0" dirty="0" err="1">
                <a:ln>
                  <a:noFill/>
                </a:ln>
                <a:solidFill>
                  <a:prstClr val="black"/>
                </a:solidFill>
                <a:effectLst/>
                <a:uLnTx/>
                <a:uFillTx/>
                <a:latin typeface="Calibri"/>
                <a:ea typeface="+mn-ea"/>
                <a:cs typeface="+mn-cs"/>
              </a:rPr>
              <a:t>An</a:t>
            </a:r>
            <a:r>
              <a:rPr kumimoji="0" lang="es-ES" sz="1600" b="0" i="0" u="none" strike="noStrike" kern="1200" cap="none" spc="0" normalizeH="0" baseline="30000" noProof="0" dirty="0">
                <a:ln>
                  <a:noFill/>
                </a:ln>
                <a:solidFill>
                  <a:prstClr val="black"/>
                </a:solidFill>
                <a:effectLst/>
                <a:uLnTx/>
                <a:uFillTx/>
                <a:latin typeface="Calibri"/>
                <a:ea typeface="+mn-ea"/>
                <a:cs typeface="+mn-cs"/>
              </a:rPr>
              <a:t> </a:t>
            </a:r>
            <a:r>
              <a:rPr kumimoji="0" lang="es-ES" sz="1600" b="0" i="0" u="none" strike="noStrike" kern="1200" cap="none" spc="0" normalizeH="0" baseline="30000" noProof="0" dirty="0" err="1">
                <a:ln>
                  <a:noFill/>
                </a:ln>
                <a:solidFill>
                  <a:prstClr val="black"/>
                </a:solidFill>
                <a:effectLst/>
                <a:uLnTx/>
                <a:uFillTx/>
                <a:latin typeface="Calibri"/>
                <a:ea typeface="+mn-ea"/>
                <a:cs typeface="+mn-cs"/>
              </a:rPr>
              <a:t>Int</a:t>
            </a:r>
            <a:r>
              <a:rPr kumimoji="0" lang="es-ES" sz="1600" b="0" i="0" u="none" strike="noStrike" kern="1200" cap="none" spc="0" normalizeH="0" baseline="30000" noProof="0" dirty="0">
                <a:ln>
                  <a:noFill/>
                </a:ln>
                <a:solidFill>
                  <a:prstClr val="black"/>
                </a:solidFill>
                <a:effectLst/>
                <a:uLnTx/>
                <a:uFillTx/>
                <a:latin typeface="Calibri"/>
                <a:ea typeface="+mn-ea"/>
                <a:cs typeface="+mn-cs"/>
              </a:rPr>
              <a:t> Q J Res </a:t>
            </a:r>
            <a:r>
              <a:rPr kumimoji="0" lang="es-ES" sz="1600" b="0" i="0" u="none" strike="noStrike" kern="1200" cap="none" spc="0" normalizeH="0" baseline="30000" noProof="0" dirty="0" err="1">
                <a:ln>
                  <a:noFill/>
                </a:ln>
                <a:solidFill>
                  <a:prstClr val="black"/>
                </a:solidFill>
                <a:effectLst/>
                <a:uLnTx/>
                <a:uFillTx/>
                <a:latin typeface="Calibri"/>
                <a:ea typeface="+mn-ea"/>
                <a:cs typeface="+mn-cs"/>
              </a:rPr>
              <a:t>Ayurveda</a:t>
            </a:r>
            <a:r>
              <a:rPr kumimoji="0" lang="es-ES" sz="1600" b="0" i="0" u="none" strike="noStrike" kern="1200" cap="none" spc="0" normalizeH="0" baseline="30000" noProof="0" dirty="0">
                <a:ln>
                  <a:noFill/>
                </a:ln>
                <a:solidFill>
                  <a:prstClr val="black"/>
                </a:solidFill>
                <a:effectLst/>
                <a:uLnTx/>
                <a:uFillTx/>
                <a:latin typeface="Calibri"/>
                <a:ea typeface="+mn-ea"/>
                <a:cs typeface="+mn-cs"/>
              </a:rPr>
              <a:t>). 2012 Apr;33(2):193.</a:t>
            </a:r>
            <a:endParaRPr kumimoji="0" lang="es-ES"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218" name="Picture 2" descr="Imagen relacionada"/>
          <p:cNvPicPr>
            <a:picLocks noChangeAspect="1" noChangeArrowheads="1"/>
          </p:cNvPicPr>
          <p:nvPr/>
        </p:nvPicPr>
        <p:blipFill>
          <a:blip r:embed="rId2" cstate="print"/>
          <a:srcRect l="4255" t="12376" b="4811"/>
          <a:stretch>
            <a:fillRect/>
          </a:stretch>
        </p:blipFill>
        <p:spPr bwMode="auto">
          <a:xfrm>
            <a:off x="7917800" y="287846"/>
            <a:ext cx="3384376" cy="1628800"/>
          </a:xfrm>
          <a:prstGeom prst="rect">
            <a:avLst/>
          </a:prstGeom>
          <a:noFill/>
        </p:spPr>
      </p:pic>
    </p:spTree>
    <p:extLst>
      <p:ext uri="{BB962C8B-B14F-4D97-AF65-F5344CB8AC3E}">
        <p14:creationId xmlns:p14="http://schemas.microsoft.com/office/powerpoint/2010/main" val="34986989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9" name="Picture 7" descr="Imagen relacionada"/>
          <p:cNvPicPr>
            <a:picLocks noChangeAspect="1" noChangeArrowheads="1"/>
          </p:cNvPicPr>
          <p:nvPr/>
        </p:nvPicPr>
        <p:blipFill>
          <a:blip r:embed="rId2" cstate="print"/>
          <a:srcRect l="12510" t="2817" r="16385" b="4082"/>
          <a:stretch>
            <a:fillRect/>
          </a:stretch>
        </p:blipFill>
        <p:spPr bwMode="auto">
          <a:xfrm>
            <a:off x="9286240" y="2248456"/>
            <a:ext cx="2089792" cy="2736304"/>
          </a:xfrm>
          <a:prstGeom prst="rect">
            <a:avLst/>
          </a:prstGeom>
          <a:noFill/>
        </p:spPr>
      </p:pic>
      <p:sp>
        <p:nvSpPr>
          <p:cNvPr id="2" name="Título 1"/>
          <p:cNvSpPr>
            <a:spLocks noGrp="1"/>
          </p:cNvSpPr>
          <p:nvPr>
            <p:ph type="title"/>
          </p:nvPr>
        </p:nvSpPr>
        <p:spPr>
          <a:xfrm>
            <a:off x="1056640" y="320314"/>
            <a:ext cx="8229600" cy="1143000"/>
          </a:xfrm>
        </p:spPr>
        <p:txBody>
          <a:bodyPr>
            <a:normAutofit/>
          </a:bodyPr>
          <a:lstStyle/>
          <a:p>
            <a:pPr algn="l"/>
            <a:r>
              <a:rPr lang="es-ES" sz="4000" dirty="0">
                <a:solidFill>
                  <a:srgbClr val="002060"/>
                </a:solidFill>
              </a:rPr>
              <a:t>Centella asiática </a:t>
            </a:r>
            <a:r>
              <a:rPr lang="es-ES" sz="4000" i="1" dirty="0">
                <a:solidFill>
                  <a:srgbClr val="002060"/>
                </a:solidFill>
              </a:rPr>
              <a:t>(</a:t>
            </a:r>
            <a:r>
              <a:rPr lang="es-ES" sz="4000" i="1" dirty="0" err="1">
                <a:solidFill>
                  <a:srgbClr val="002060"/>
                </a:solidFill>
              </a:rPr>
              <a:t>Hydrocotyle</a:t>
            </a:r>
            <a:r>
              <a:rPr lang="es-ES" sz="4000" i="1" dirty="0">
                <a:solidFill>
                  <a:srgbClr val="002060"/>
                </a:solidFill>
              </a:rPr>
              <a:t> </a:t>
            </a:r>
            <a:r>
              <a:rPr lang="es-ES" sz="4000" i="1" dirty="0" err="1">
                <a:solidFill>
                  <a:srgbClr val="002060"/>
                </a:solidFill>
              </a:rPr>
              <a:t>asiatica</a:t>
            </a:r>
            <a:r>
              <a:rPr lang="es-ES" sz="4000" i="1" dirty="0">
                <a:solidFill>
                  <a:srgbClr val="002060"/>
                </a:solidFill>
              </a:rPr>
              <a:t>)</a:t>
            </a:r>
            <a:endParaRPr lang="es-ES" sz="4000" dirty="0">
              <a:solidFill>
                <a:srgbClr val="002060"/>
              </a:solidFill>
            </a:endParaRPr>
          </a:p>
        </p:txBody>
      </p:sp>
      <p:sp>
        <p:nvSpPr>
          <p:cNvPr id="3" name="Marcador de contenido 2"/>
          <p:cNvSpPr>
            <a:spLocks noGrp="1"/>
          </p:cNvSpPr>
          <p:nvPr>
            <p:ph idx="1"/>
          </p:nvPr>
        </p:nvSpPr>
        <p:spPr>
          <a:xfrm>
            <a:off x="544384" y="1757710"/>
            <a:ext cx="8856984" cy="4165923"/>
          </a:xfrm>
        </p:spPr>
        <p:txBody>
          <a:bodyPr>
            <a:normAutofit/>
          </a:bodyPr>
          <a:lstStyle/>
          <a:p>
            <a:r>
              <a:rPr lang="es-ES" sz="2000" dirty="0">
                <a:solidFill>
                  <a:srgbClr val="002060"/>
                </a:solidFill>
              </a:rPr>
              <a:t>Planta originaria de las zonas tropicales de Asia, Oceanía,            África y América</a:t>
            </a:r>
          </a:p>
          <a:p>
            <a:r>
              <a:rPr lang="es-ES" sz="2000" dirty="0">
                <a:solidFill>
                  <a:srgbClr val="002060"/>
                </a:solidFill>
              </a:rPr>
              <a:t>Principios activos: </a:t>
            </a:r>
            <a:r>
              <a:rPr lang="es-ES" sz="2000" dirty="0" err="1">
                <a:solidFill>
                  <a:srgbClr val="002060"/>
                </a:solidFill>
              </a:rPr>
              <a:t>triterpenospentacíclicos</a:t>
            </a:r>
            <a:r>
              <a:rPr lang="es-ES" sz="2000" dirty="0">
                <a:solidFill>
                  <a:srgbClr val="002060"/>
                </a:solidFill>
              </a:rPr>
              <a:t>, principalmente </a:t>
            </a:r>
            <a:r>
              <a:rPr lang="es-ES" sz="2000" dirty="0" err="1">
                <a:solidFill>
                  <a:srgbClr val="002060"/>
                </a:solidFill>
              </a:rPr>
              <a:t>asiaticósido</a:t>
            </a:r>
            <a:r>
              <a:rPr lang="es-ES" sz="2000" dirty="0">
                <a:solidFill>
                  <a:srgbClr val="002060"/>
                </a:solidFill>
              </a:rPr>
              <a:t>, </a:t>
            </a:r>
            <a:r>
              <a:rPr lang="es-ES" sz="2000" dirty="0" err="1">
                <a:solidFill>
                  <a:srgbClr val="002060"/>
                </a:solidFill>
              </a:rPr>
              <a:t>madecasósido</a:t>
            </a:r>
            <a:r>
              <a:rPr lang="es-ES" sz="2000" dirty="0">
                <a:solidFill>
                  <a:srgbClr val="002060"/>
                </a:solidFill>
              </a:rPr>
              <a:t>, </a:t>
            </a:r>
            <a:r>
              <a:rPr lang="es-ES" sz="2000" dirty="0" err="1">
                <a:solidFill>
                  <a:srgbClr val="002060"/>
                </a:solidFill>
              </a:rPr>
              <a:t>ácido</a:t>
            </a:r>
            <a:r>
              <a:rPr lang="es-ES" sz="2000" dirty="0">
                <a:solidFill>
                  <a:srgbClr val="002060"/>
                </a:solidFill>
              </a:rPr>
              <a:t> </a:t>
            </a:r>
            <a:r>
              <a:rPr lang="es-ES" sz="2000" dirty="0" err="1">
                <a:solidFill>
                  <a:srgbClr val="002060"/>
                </a:solidFill>
              </a:rPr>
              <a:t>asiático</a:t>
            </a:r>
            <a:r>
              <a:rPr lang="es-ES" sz="2000" dirty="0">
                <a:solidFill>
                  <a:srgbClr val="002060"/>
                </a:solidFill>
              </a:rPr>
              <a:t> y </a:t>
            </a:r>
            <a:r>
              <a:rPr lang="es-ES" sz="2000" dirty="0" err="1">
                <a:solidFill>
                  <a:srgbClr val="002060"/>
                </a:solidFill>
              </a:rPr>
              <a:t>ácido</a:t>
            </a:r>
            <a:r>
              <a:rPr lang="es-ES" sz="2000" dirty="0">
                <a:solidFill>
                  <a:srgbClr val="002060"/>
                </a:solidFill>
              </a:rPr>
              <a:t> </a:t>
            </a:r>
            <a:r>
              <a:rPr lang="es-ES" sz="2000" dirty="0" err="1">
                <a:solidFill>
                  <a:srgbClr val="002060"/>
                </a:solidFill>
              </a:rPr>
              <a:t>madecásico</a:t>
            </a:r>
            <a:r>
              <a:rPr lang="es-ES" sz="2000" baseline="30000" dirty="0">
                <a:solidFill>
                  <a:srgbClr val="002060"/>
                </a:solidFill>
              </a:rPr>
              <a:t>(1)</a:t>
            </a:r>
            <a:endParaRPr lang="es-ES" sz="2000" dirty="0">
              <a:solidFill>
                <a:srgbClr val="002060"/>
              </a:solidFill>
            </a:endParaRPr>
          </a:p>
          <a:p>
            <a:r>
              <a:rPr lang="es-ES" sz="2000" dirty="0">
                <a:solidFill>
                  <a:srgbClr val="002060"/>
                </a:solidFill>
              </a:rPr>
              <a:t>Efectos:</a:t>
            </a:r>
          </a:p>
          <a:p>
            <a:pPr lvl="1"/>
            <a:r>
              <a:rPr lang="es-ES" sz="2000" dirty="0" err="1">
                <a:solidFill>
                  <a:srgbClr val="002060"/>
                </a:solidFill>
              </a:rPr>
              <a:t>Reepitelización</a:t>
            </a:r>
            <a:r>
              <a:rPr lang="es-ES" sz="2000" dirty="0">
                <a:solidFill>
                  <a:srgbClr val="002060"/>
                </a:solidFill>
              </a:rPr>
              <a:t> y reparación epidérmica:</a:t>
            </a:r>
            <a:r>
              <a:rPr lang="es-ES" sz="2000" baseline="30000" dirty="0">
                <a:solidFill>
                  <a:srgbClr val="002060"/>
                </a:solidFill>
              </a:rPr>
              <a:t>(2)</a:t>
            </a:r>
            <a:endParaRPr lang="es-ES" sz="2000" dirty="0">
              <a:solidFill>
                <a:srgbClr val="002060"/>
              </a:solidFill>
            </a:endParaRPr>
          </a:p>
          <a:p>
            <a:pPr lvl="2"/>
            <a:r>
              <a:rPr lang="es-ES" sz="1600" dirty="0">
                <a:solidFill>
                  <a:srgbClr val="002060"/>
                </a:solidFill>
              </a:rPr>
              <a:t>Proliferación de fibroblastos, incrementando la síntesis de colágeno</a:t>
            </a:r>
          </a:p>
          <a:p>
            <a:pPr lvl="2"/>
            <a:r>
              <a:rPr lang="es-ES" sz="1600" dirty="0">
                <a:solidFill>
                  <a:srgbClr val="002060"/>
                </a:solidFill>
              </a:rPr>
              <a:t>Aumenta el depósito en la matriz extracelular de proteínas</a:t>
            </a:r>
          </a:p>
          <a:p>
            <a:pPr lvl="2"/>
            <a:r>
              <a:rPr lang="es-ES" sz="1600" dirty="0">
                <a:solidFill>
                  <a:srgbClr val="002060"/>
                </a:solidFill>
              </a:rPr>
              <a:t>Aumenta contenido intracelular de </a:t>
            </a:r>
            <a:r>
              <a:rPr lang="es-ES" sz="1600" dirty="0" err="1">
                <a:solidFill>
                  <a:srgbClr val="002060"/>
                </a:solidFill>
              </a:rPr>
              <a:t>fibronectina</a:t>
            </a:r>
            <a:endParaRPr lang="es-ES" sz="1600" dirty="0">
              <a:solidFill>
                <a:srgbClr val="002060"/>
              </a:solidFill>
            </a:endParaRPr>
          </a:p>
          <a:p>
            <a:pPr lvl="1"/>
            <a:r>
              <a:rPr lang="es-ES" sz="2000" dirty="0">
                <a:solidFill>
                  <a:srgbClr val="002060"/>
                </a:solidFill>
              </a:rPr>
              <a:t>Antiinflamatorio, </a:t>
            </a:r>
            <a:r>
              <a:rPr lang="es-ES" sz="2000" dirty="0" err="1">
                <a:solidFill>
                  <a:srgbClr val="002060"/>
                </a:solidFill>
              </a:rPr>
              <a:t>antioxidativo</a:t>
            </a:r>
            <a:r>
              <a:rPr lang="es-ES" sz="2000" dirty="0">
                <a:solidFill>
                  <a:srgbClr val="002060"/>
                </a:solidFill>
              </a:rPr>
              <a:t> y </a:t>
            </a:r>
            <a:r>
              <a:rPr lang="es-ES" sz="2000" dirty="0" err="1">
                <a:solidFill>
                  <a:srgbClr val="002060"/>
                </a:solidFill>
              </a:rPr>
              <a:t>proangiogénico</a:t>
            </a:r>
            <a:r>
              <a:rPr lang="es-ES" sz="2000" baseline="30000" dirty="0">
                <a:solidFill>
                  <a:srgbClr val="002060"/>
                </a:solidFill>
              </a:rPr>
              <a:t>(3)</a:t>
            </a:r>
            <a:endParaRPr lang="es-ES" sz="2000" dirty="0">
              <a:solidFill>
                <a:srgbClr val="002060"/>
              </a:solidFill>
            </a:endParaRPr>
          </a:p>
          <a:p>
            <a:pPr lvl="1"/>
            <a:endParaRPr lang="es-ES" sz="3200" dirty="0">
              <a:solidFill>
                <a:srgbClr val="002060"/>
              </a:solidFill>
            </a:endParaRPr>
          </a:p>
          <a:p>
            <a:endParaRPr lang="es-ES" sz="3600" dirty="0">
              <a:solidFill>
                <a:srgbClr val="002060"/>
              </a:solidFill>
            </a:endParaRPr>
          </a:p>
        </p:txBody>
      </p:sp>
      <p:sp>
        <p:nvSpPr>
          <p:cNvPr id="4" name="Rectángulo 3"/>
          <p:cNvSpPr/>
          <p:nvPr/>
        </p:nvSpPr>
        <p:spPr>
          <a:xfrm>
            <a:off x="264160" y="6126684"/>
            <a:ext cx="1121664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30000" noProof="0" dirty="0">
                <a:ln>
                  <a:noFill/>
                </a:ln>
                <a:solidFill>
                  <a:prstClr val="black"/>
                </a:solidFill>
                <a:effectLst/>
                <a:uLnTx/>
                <a:uFillTx/>
                <a:latin typeface="Calibri"/>
                <a:ea typeface="+mn-ea"/>
                <a:cs typeface="+mn-cs"/>
              </a:rPr>
              <a:t>1- </a:t>
            </a:r>
            <a:r>
              <a:rPr kumimoji="0" lang="es-ES" sz="1600" b="0" i="0" u="none" strike="noStrike" kern="1200" cap="none" spc="0" normalizeH="0" baseline="30000" noProof="0" dirty="0" err="1">
                <a:ln>
                  <a:noFill/>
                </a:ln>
                <a:solidFill>
                  <a:prstClr val="black"/>
                </a:solidFill>
                <a:effectLst/>
                <a:uLnTx/>
                <a:uFillTx/>
                <a:latin typeface="Calibri"/>
                <a:ea typeface="+mn-ea"/>
                <a:cs typeface="+mn-cs"/>
              </a:rPr>
              <a:t>Wiesława</a:t>
            </a:r>
            <a:r>
              <a:rPr kumimoji="0" lang="es-ES" sz="1600" b="0" i="0" u="none" strike="noStrike" kern="1200" cap="none" spc="0" normalizeH="0" baseline="30000" noProof="0" dirty="0">
                <a:ln>
                  <a:noFill/>
                </a:ln>
                <a:solidFill>
                  <a:prstClr val="black"/>
                </a:solidFill>
                <a:effectLst/>
                <a:uLnTx/>
                <a:uFillTx/>
                <a:latin typeface="Calibri"/>
                <a:ea typeface="+mn-ea"/>
                <a:cs typeface="+mn-cs"/>
              </a:rPr>
              <a:t> </a:t>
            </a:r>
            <a:r>
              <a:rPr kumimoji="0" lang="es-ES" sz="1600" b="0" i="0" u="none" strike="noStrike" kern="1200" cap="none" spc="0" normalizeH="0" baseline="30000" noProof="0" dirty="0" err="1">
                <a:ln>
                  <a:noFill/>
                </a:ln>
                <a:solidFill>
                  <a:prstClr val="black"/>
                </a:solidFill>
                <a:effectLst/>
                <a:uLnTx/>
                <a:uFillTx/>
                <a:latin typeface="Calibri"/>
                <a:ea typeface="+mn-ea"/>
                <a:cs typeface="+mn-cs"/>
              </a:rPr>
              <a:t>Bylka</a:t>
            </a:r>
            <a:r>
              <a:rPr kumimoji="0" lang="es-ES" sz="1600" b="0" i="0" u="none" strike="noStrike" kern="1200" cap="none" spc="0" normalizeH="0" baseline="30000" noProof="0" dirty="0">
                <a:ln>
                  <a:noFill/>
                </a:ln>
                <a:solidFill>
                  <a:prstClr val="black"/>
                </a:solidFill>
                <a:effectLst/>
                <a:uLnTx/>
                <a:uFillTx/>
                <a:latin typeface="Calibri"/>
                <a:ea typeface="+mn-ea"/>
                <a:cs typeface="+mn-cs"/>
              </a:rPr>
              <a:t>, et al. REVIEW .Centella </a:t>
            </a:r>
            <a:r>
              <a:rPr kumimoji="0" lang="es-ES" sz="1600" b="0" i="0" u="none" strike="noStrike" kern="1200" cap="none" spc="0" normalizeH="0" baseline="30000" noProof="0" dirty="0" err="1">
                <a:ln>
                  <a:noFill/>
                </a:ln>
                <a:solidFill>
                  <a:prstClr val="black"/>
                </a:solidFill>
                <a:effectLst/>
                <a:uLnTx/>
                <a:uFillTx/>
                <a:latin typeface="Calibri"/>
                <a:ea typeface="+mn-ea"/>
                <a:cs typeface="+mn-cs"/>
              </a:rPr>
              <a:t>asiatica</a:t>
            </a:r>
            <a:r>
              <a:rPr kumimoji="0" lang="es-ES" sz="1600" b="0" i="0" u="none" strike="noStrike" kern="1200" cap="none" spc="0" normalizeH="0" baseline="30000" noProof="0" dirty="0">
                <a:ln>
                  <a:noFill/>
                </a:ln>
                <a:solidFill>
                  <a:prstClr val="black"/>
                </a:solidFill>
                <a:effectLst/>
                <a:uLnTx/>
                <a:uFillTx/>
                <a:latin typeface="Calibri"/>
                <a:ea typeface="+mn-ea"/>
                <a:cs typeface="+mn-cs"/>
              </a:rPr>
              <a:t> in </a:t>
            </a:r>
            <a:r>
              <a:rPr kumimoji="0" lang="es-ES" sz="1600" b="0" i="0" u="none" strike="noStrike" kern="1200" cap="none" spc="0" normalizeH="0" baseline="30000" noProof="0" dirty="0" err="1">
                <a:ln>
                  <a:noFill/>
                </a:ln>
                <a:solidFill>
                  <a:prstClr val="black"/>
                </a:solidFill>
                <a:effectLst/>
                <a:uLnTx/>
                <a:uFillTx/>
                <a:latin typeface="Calibri"/>
                <a:ea typeface="+mn-ea"/>
                <a:cs typeface="+mn-cs"/>
              </a:rPr>
              <a:t>Dermatology</a:t>
            </a:r>
            <a:r>
              <a:rPr kumimoji="0" lang="es-ES" sz="1600" b="0" i="0" u="none" strike="noStrike" kern="1200" cap="none" spc="0" normalizeH="0" baseline="30000" noProof="0" dirty="0">
                <a:ln>
                  <a:noFill/>
                </a:ln>
                <a:solidFill>
                  <a:prstClr val="black"/>
                </a:solidFill>
                <a:effectLst/>
                <a:uLnTx/>
                <a:uFillTx/>
                <a:latin typeface="Calibri"/>
                <a:ea typeface="+mn-ea"/>
                <a:cs typeface="+mn-cs"/>
              </a:rPr>
              <a:t>: </a:t>
            </a:r>
            <a:r>
              <a:rPr kumimoji="0" lang="es-ES" sz="1600" b="0" i="0" u="none" strike="noStrike" kern="1200" cap="none" spc="0" normalizeH="0" baseline="30000" noProof="0" dirty="0" err="1">
                <a:ln>
                  <a:noFill/>
                </a:ln>
                <a:solidFill>
                  <a:prstClr val="black"/>
                </a:solidFill>
                <a:effectLst/>
                <a:uLnTx/>
                <a:uFillTx/>
                <a:latin typeface="Calibri"/>
                <a:ea typeface="+mn-ea"/>
                <a:cs typeface="+mn-cs"/>
              </a:rPr>
              <a:t>An</a:t>
            </a:r>
            <a:r>
              <a:rPr kumimoji="0" lang="es-ES" sz="1600" b="0" i="0" u="none" strike="noStrike" kern="1200" cap="none" spc="0" normalizeH="0" baseline="30000" noProof="0" dirty="0">
                <a:ln>
                  <a:noFill/>
                </a:ln>
                <a:solidFill>
                  <a:prstClr val="black"/>
                </a:solidFill>
                <a:effectLst/>
                <a:uLnTx/>
                <a:uFillTx/>
                <a:latin typeface="Calibri"/>
                <a:ea typeface="+mn-ea"/>
                <a:cs typeface="+mn-cs"/>
              </a:rPr>
              <a:t> </a:t>
            </a:r>
            <a:r>
              <a:rPr kumimoji="0" lang="es-ES" sz="1600" b="0" i="0" u="none" strike="noStrike" kern="1200" cap="none" spc="0" normalizeH="0" baseline="30000" noProof="0" dirty="0" err="1">
                <a:ln>
                  <a:noFill/>
                </a:ln>
                <a:solidFill>
                  <a:prstClr val="black"/>
                </a:solidFill>
                <a:effectLst/>
                <a:uLnTx/>
                <a:uFillTx/>
                <a:latin typeface="Calibri"/>
                <a:ea typeface="+mn-ea"/>
                <a:cs typeface="+mn-cs"/>
              </a:rPr>
              <a:t>Overview</a:t>
            </a:r>
            <a:r>
              <a:rPr kumimoji="0" lang="es-ES" sz="1600" b="0" i="0" u="none" strike="noStrike" kern="1200" cap="none" spc="0" normalizeH="0" baseline="30000" noProof="0" dirty="0">
                <a:ln>
                  <a:noFill/>
                </a:ln>
                <a:solidFill>
                  <a:prstClr val="black"/>
                </a:solidFill>
                <a:effectLst/>
                <a:uLnTx/>
                <a:uFillTx/>
                <a:latin typeface="Calibri"/>
                <a:ea typeface="+mn-ea"/>
                <a:cs typeface="+mn-cs"/>
              </a:rPr>
              <a:t>. </a:t>
            </a:r>
            <a:r>
              <a:rPr kumimoji="0" lang="nb-NO" sz="1600" b="0" i="0" u="none" strike="noStrike" kern="1200" cap="none" spc="0" normalizeH="0" baseline="30000" noProof="0" dirty="0" err="1">
                <a:ln>
                  <a:noFill/>
                </a:ln>
                <a:solidFill>
                  <a:prstClr val="black"/>
                </a:solidFill>
                <a:effectLst/>
                <a:uLnTx/>
                <a:uFillTx/>
                <a:latin typeface="Calibri"/>
                <a:ea typeface="+mn-ea"/>
                <a:cs typeface="+mn-cs"/>
              </a:rPr>
              <a:t>Phytother</a:t>
            </a:r>
            <a:r>
              <a:rPr kumimoji="0" lang="nb-NO" sz="1600" b="0" i="0" u="none" strike="noStrike" kern="1200" cap="none" spc="0" normalizeH="0" baseline="30000" noProof="0" dirty="0">
                <a:ln>
                  <a:noFill/>
                </a:ln>
                <a:solidFill>
                  <a:prstClr val="black"/>
                </a:solidFill>
                <a:effectLst/>
                <a:uLnTx/>
                <a:uFillTx/>
                <a:latin typeface="Calibri"/>
                <a:ea typeface="+mn-ea"/>
                <a:cs typeface="+mn-cs"/>
              </a:rPr>
              <a:t>. Res. 28: 1117–1124 (2014)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30000" noProof="0" dirty="0">
                <a:ln>
                  <a:noFill/>
                </a:ln>
                <a:solidFill>
                  <a:prstClr val="black"/>
                </a:solidFill>
                <a:effectLst/>
                <a:uLnTx/>
                <a:uFillTx/>
                <a:latin typeface="Calibri"/>
                <a:ea typeface="+mn-ea"/>
                <a:cs typeface="+mn-cs"/>
              </a:rPr>
              <a:t>2-Liu M, Dai Y, Li Y, Huang F, Gong Z, Meng Q. 2008. </a:t>
            </a:r>
            <a:r>
              <a:rPr kumimoji="0" lang="nb-NO" sz="1600" b="0" i="0" u="none" strike="noStrike" kern="1200" cap="none" spc="0" normalizeH="0" baseline="30000" noProof="0" dirty="0" err="1">
                <a:ln>
                  <a:noFill/>
                </a:ln>
                <a:solidFill>
                  <a:prstClr val="black"/>
                </a:solidFill>
                <a:effectLst/>
                <a:uLnTx/>
                <a:uFillTx/>
                <a:latin typeface="Calibri"/>
                <a:ea typeface="+mn-ea"/>
                <a:cs typeface="+mn-cs"/>
              </a:rPr>
              <a:t>Madecassoside</a:t>
            </a:r>
            <a:r>
              <a:rPr kumimoji="0" lang="nb-NO" sz="1600" b="0" i="0" u="none" strike="noStrike" kern="1200" cap="none" spc="0" normalizeH="0" baseline="30000" noProof="0" dirty="0">
                <a:ln>
                  <a:noFill/>
                </a:ln>
                <a:solidFill>
                  <a:prstClr val="black"/>
                </a:solidFill>
                <a:effectLst/>
                <a:uLnTx/>
                <a:uFillTx/>
                <a:latin typeface="Calibri"/>
                <a:ea typeface="+mn-ea"/>
                <a:cs typeface="+mn-cs"/>
              </a:rPr>
              <a:t> </a:t>
            </a:r>
            <a:r>
              <a:rPr kumimoji="0" lang="nb-NO" sz="1600" b="0" i="0" u="none" strike="noStrike" kern="1200" cap="none" spc="0" normalizeH="0" baseline="30000" noProof="0" dirty="0" err="1">
                <a:ln>
                  <a:noFill/>
                </a:ln>
                <a:solidFill>
                  <a:prstClr val="black"/>
                </a:solidFill>
                <a:effectLst/>
                <a:uLnTx/>
                <a:uFillTx/>
                <a:latin typeface="Calibri"/>
                <a:ea typeface="+mn-ea"/>
                <a:cs typeface="+mn-cs"/>
              </a:rPr>
              <a:t>isolated</a:t>
            </a:r>
            <a:r>
              <a:rPr kumimoji="0" lang="nb-NO" sz="1600" b="0" i="0" u="none" strike="noStrike" kern="1200" cap="none" spc="0" normalizeH="0" baseline="30000" noProof="0" dirty="0">
                <a:ln>
                  <a:noFill/>
                </a:ln>
                <a:solidFill>
                  <a:prstClr val="black"/>
                </a:solidFill>
                <a:effectLst/>
                <a:uLnTx/>
                <a:uFillTx/>
                <a:latin typeface="Calibri"/>
                <a:ea typeface="+mn-ea"/>
                <a:cs typeface="+mn-cs"/>
              </a:rPr>
              <a:t> from </a:t>
            </a:r>
            <a:r>
              <a:rPr kumimoji="0" lang="nb-NO" sz="1600" b="0" i="0" u="none" strike="noStrike" kern="1200" cap="none" spc="0" normalizeH="0" baseline="30000" noProof="0" dirty="0" err="1">
                <a:ln>
                  <a:noFill/>
                </a:ln>
                <a:solidFill>
                  <a:prstClr val="black"/>
                </a:solidFill>
                <a:effectLst/>
                <a:uLnTx/>
                <a:uFillTx/>
                <a:latin typeface="Calibri"/>
                <a:ea typeface="+mn-ea"/>
                <a:cs typeface="+mn-cs"/>
              </a:rPr>
              <a:t>Centella</a:t>
            </a:r>
            <a:r>
              <a:rPr kumimoji="0" lang="nb-NO" sz="1600" b="0" i="0" u="none" strike="noStrike" kern="1200" cap="none" spc="0" normalizeH="0" baseline="30000" noProof="0" dirty="0">
                <a:ln>
                  <a:noFill/>
                </a:ln>
                <a:solidFill>
                  <a:prstClr val="black"/>
                </a:solidFill>
                <a:effectLst/>
                <a:uLnTx/>
                <a:uFillTx/>
                <a:latin typeface="Calibri"/>
                <a:ea typeface="+mn-ea"/>
                <a:cs typeface="+mn-cs"/>
              </a:rPr>
              <a:t> asiatica </a:t>
            </a:r>
            <a:r>
              <a:rPr kumimoji="0" lang="nb-NO" sz="1600" b="0" i="0" u="none" strike="noStrike" kern="1200" cap="none" spc="0" normalizeH="0" baseline="30000" noProof="0" dirty="0" err="1">
                <a:ln>
                  <a:noFill/>
                </a:ln>
                <a:solidFill>
                  <a:prstClr val="black"/>
                </a:solidFill>
                <a:effectLst/>
                <a:uLnTx/>
                <a:uFillTx/>
                <a:latin typeface="Calibri"/>
                <a:ea typeface="+mn-ea"/>
                <a:cs typeface="+mn-cs"/>
              </a:rPr>
              <a:t>herbs</a:t>
            </a:r>
            <a:r>
              <a:rPr kumimoji="0" lang="nb-NO" sz="1600" b="0" i="0" u="none" strike="noStrike" kern="1200" cap="none" spc="0" normalizeH="0" baseline="30000" noProof="0" dirty="0">
                <a:ln>
                  <a:noFill/>
                </a:ln>
                <a:solidFill>
                  <a:prstClr val="black"/>
                </a:solidFill>
                <a:effectLst/>
                <a:uLnTx/>
                <a:uFillTx/>
                <a:latin typeface="Calibri"/>
                <a:ea typeface="+mn-ea"/>
                <a:cs typeface="+mn-cs"/>
              </a:rPr>
              <a:t> </a:t>
            </a:r>
            <a:r>
              <a:rPr kumimoji="0" lang="nb-NO" sz="1600" b="0" i="0" u="none" strike="noStrike" kern="1200" cap="none" spc="0" normalizeH="0" baseline="30000" noProof="0" dirty="0" err="1">
                <a:ln>
                  <a:noFill/>
                </a:ln>
                <a:solidFill>
                  <a:prstClr val="black"/>
                </a:solidFill>
                <a:effectLst/>
                <a:uLnTx/>
                <a:uFillTx/>
                <a:latin typeface="Calibri"/>
                <a:ea typeface="+mn-ea"/>
                <a:cs typeface="+mn-cs"/>
              </a:rPr>
              <a:t>facilitates</a:t>
            </a:r>
            <a:r>
              <a:rPr kumimoji="0" lang="nb-NO" sz="1600" b="0" i="0" u="none" strike="noStrike" kern="1200" cap="none" spc="0" normalizeH="0" baseline="30000" noProof="0" dirty="0">
                <a:ln>
                  <a:noFill/>
                </a:ln>
                <a:solidFill>
                  <a:prstClr val="black"/>
                </a:solidFill>
                <a:effectLst/>
                <a:uLnTx/>
                <a:uFillTx/>
                <a:latin typeface="Calibri"/>
                <a:ea typeface="+mn-ea"/>
                <a:cs typeface="+mn-cs"/>
              </a:rPr>
              <a:t> </a:t>
            </a:r>
            <a:r>
              <a:rPr kumimoji="0" lang="nb-NO" sz="1600" b="0" i="0" u="none" strike="noStrike" kern="1200" cap="none" spc="0" normalizeH="0" baseline="30000" noProof="0" dirty="0" err="1">
                <a:ln>
                  <a:noFill/>
                </a:ln>
                <a:solidFill>
                  <a:prstClr val="black"/>
                </a:solidFill>
                <a:effectLst/>
                <a:uLnTx/>
                <a:uFillTx/>
                <a:latin typeface="Calibri"/>
                <a:ea typeface="+mn-ea"/>
                <a:cs typeface="+mn-cs"/>
              </a:rPr>
              <a:t>burn</a:t>
            </a:r>
            <a:r>
              <a:rPr kumimoji="0" lang="nb-NO" sz="1600" b="0" i="0" u="none" strike="noStrike" kern="1200" cap="none" spc="0" normalizeH="0" baseline="30000" noProof="0" dirty="0">
                <a:ln>
                  <a:noFill/>
                </a:ln>
                <a:solidFill>
                  <a:prstClr val="black"/>
                </a:solidFill>
                <a:effectLst/>
                <a:uLnTx/>
                <a:uFillTx/>
                <a:latin typeface="Calibri"/>
                <a:ea typeface="+mn-ea"/>
                <a:cs typeface="+mn-cs"/>
              </a:rPr>
              <a:t> </a:t>
            </a:r>
            <a:r>
              <a:rPr kumimoji="0" lang="nb-NO" sz="1600" b="0" i="0" u="none" strike="noStrike" kern="1200" cap="none" spc="0" normalizeH="0" baseline="30000" noProof="0" dirty="0" err="1">
                <a:ln>
                  <a:noFill/>
                </a:ln>
                <a:solidFill>
                  <a:prstClr val="black"/>
                </a:solidFill>
                <a:effectLst/>
                <a:uLnTx/>
                <a:uFillTx/>
                <a:latin typeface="Calibri"/>
                <a:ea typeface="+mn-ea"/>
                <a:cs typeface="+mn-cs"/>
              </a:rPr>
              <a:t>wound</a:t>
            </a:r>
            <a:r>
              <a:rPr kumimoji="0" lang="nb-NO" sz="1600" b="0" i="0" u="none" strike="noStrike" kern="1200" cap="none" spc="0" normalizeH="0" baseline="30000" noProof="0" dirty="0">
                <a:ln>
                  <a:noFill/>
                </a:ln>
                <a:solidFill>
                  <a:prstClr val="black"/>
                </a:solidFill>
                <a:effectLst/>
                <a:uLnTx/>
                <a:uFillTx/>
                <a:latin typeface="Calibri"/>
                <a:ea typeface="+mn-ea"/>
                <a:cs typeface="+mn-cs"/>
              </a:rPr>
              <a:t> healing in </a:t>
            </a:r>
            <a:r>
              <a:rPr kumimoji="0" lang="nb-NO" sz="1600" b="0" i="0" u="none" strike="noStrike" kern="1200" cap="none" spc="0" normalizeH="0" baseline="30000" noProof="0" dirty="0" err="1">
                <a:ln>
                  <a:noFill/>
                </a:ln>
                <a:solidFill>
                  <a:prstClr val="black"/>
                </a:solidFill>
                <a:effectLst/>
                <a:uLnTx/>
                <a:uFillTx/>
                <a:latin typeface="Calibri"/>
                <a:ea typeface="+mn-ea"/>
                <a:cs typeface="+mn-cs"/>
              </a:rPr>
              <a:t>mice</a:t>
            </a:r>
            <a:r>
              <a:rPr kumimoji="0" lang="nb-NO" sz="1600" b="0" i="0" u="none" strike="noStrike" kern="1200" cap="none" spc="0" normalizeH="0" baseline="30000" noProof="0" dirty="0">
                <a:ln>
                  <a:noFill/>
                </a:ln>
                <a:solidFill>
                  <a:prstClr val="black"/>
                </a:solidFill>
                <a:effectLst/>
                <a:uLnTx/>
                <a:uFillTx/>
                <a:latin typeface="Calibri"/>
                <a:ea typeface="+mn-ea"/>
                <a:cs typeface="+mn-cs"/>
              </a:rPr>
              <a:t>. Planta Med 74: 809–815.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30000" noProof="0" dirty="0">
                <a:ln>
                  <a:noFill/>
                </a:ln>
                <a:solidFill>
                  <a:prstClr val="black"/>
                </a:solidFill>
                <a:effectLst/>
                <a:uLnTx/>
                <a:uFillTx/>
                <a:latin typeface="Calibri"/>
                <a:ea typeface="+mn-ea"/>
                <a:cs typeface="+mn-cs"/>
              </a:rPr>
              <a:t>3- </a:t>
            </a:r>
            <a:r>
              <a:rPr kumimoji="0" lang="nb-NO" sz="1600" b="0" i="0" u="none" strike="noStrike" kern="1200" cap="none" spc="0" normalizeH="0" baseline="30000" noProof="0" dirty="0" err="1">
                <a:ln>
                  <a:noFill/>
                </a:ln>
                <a:solidFill>
                  <a:prstClr val="black"/>
                </a:solidFill>
                <a:effectLst/>
                <a:uLnTx/>
                <a:uFillTx/>
                <a:latin typeface="Calibri"/>
                <a:ea typeface="+mn-ea"/>
                <a:cs typeface="+mn-cs"/>
              </a:rPr>
              <a:t>Kimura</a:t>
            </a:r>
            <a:r>
              <a:rPr kumimoji="0" lang="nb-NO" sz="1600" b="0" i="0" u="none" strike="noStrike" kern="1200" cap="none" spc="0" normalizeH="0" baseline="30000" noProof="0" dirty="0">
                <a:ln>
                  <a:noFill/>
                </a:ln>
                <a:solidFill>
                  <a:prstClr val="black"/>
                </a:solidFill>
                <a:effectLst/>
                <a:uLnTx/>
                <a:uFillTx/>
                <a:latin typeface="Calibri"/>
                <a:ea typeface="+mn-ea"/>
                <a:cs typeface="+mn-cs"/>
              </a:rPr>
              <a:t> Y, </a:t>
            </a:r>
            <a:r>
              <a:rPr kumimoji="0" lang="nb-NO" sz="1600" b="0" i="0" u="none" strike="noStrike" kern="1200" cap="none" spc="0" normalizeH="0" baseline="30000" noProof="0" dirty="0" err="1">
                <a:ln>
                  <a:noFill/>
                </a:ln>
                <a:solidFill>
                  <a:prstClr val="black"/>
                </a:solidFill>
                <a:effectLst/>
                <a:uLnTx/>
                <a:uFillTx/>
                <a:latin typeface="Calibri"/>
                <a:ea typeface="+mn-ea"/>
                <a:cs typeface="+mn-cs"/>
              </a:rPr>
              <a:t>Sumiyoshi</a:t>
            </a:r>
            <a:r>
              <a:rPr kumimoji="0" lang="nb-NO" sz="1600" b="0" i="0" u="none" strike="noStrike" kern="1200" cap="none" spc="0" normalizeH="0" baseline="30000" noProof="0" dirty="0">
                <a:ln>
                  <a:noFill/>
                </a:ln>
                <a:solidFill>
                  <a:prstClr val="black"/>
                </a:solidFill>
                <a:effectLst/>
                <a:uLnTx/>
                <a:uFillTx/>
                <a:latin typeface="Calibri"/>
                <a:ea typeface="+mn-ea"/>
                <a:cs typeface="+mn-cs"/>
              </a:rPr>
              <a:t> M, </a:t>
            </a:r>
            <a:r>
              <a:rPr kumimoji="0" lang="nb-NO" sz="1600" b="0" i="0" u="none" strike="noStrike" kern="1200" cap="none" spc="0" normalizeH="0" baseline="30000" noProof="0" dirty="0" err="1">
                <a:ln>
                  <a:noFill/>
                </a:ln>
                <a:solidFill>
                  <a:prstClr val="black"/>
                </a:solidFill>
                <a:effectLst/>
                <a:uLnTx/>
                <a:uFillTx/>
                <a:latin typeface="Calibri"/>
                <a:ea typeface="+mn-ea"/>
                <a:cs typeface="+mn-cs"/>
              </a:rPr>
              <a:t>Samukawa</a:t>
            </a:r>
            <a:r>
              <a:rPr kumimoji="0" lang="nb-NO" sz="1600" b="0" i="0" u="none" strike="noStrike" kern="1200" cap="none" spc="0" normalizeH="0" baseline="30000" noProof="0" dirty="0">
                <a:ln>
                  <a:noFill/>
                </a:ln>
                <a:solidFill>
                  <a:prstClr val="black"/>
                </a:solidFill>
                <a:effectLst/>
                <a:uLnTx/>
                <a:uFillTx/>
                <a:latin typeface="Calibri"/>
                <a:ea typeface="+mn-ea"/>
                <a:cs typeface="+mn-cs"/>
              </a:rPr>
              <a:t> K, </a:t>
            </a:r>
            <a:r>
              <a:rPr kumimoji="0" lang="nb-NO" sz="1600" b="0" i="0" u="none" strike="noStrike" kern="1200" cap="none" spc="0" normalizeH="0" baseline="30000" noProof="0" dirty="0" err="1">
                <a:ln>
                  <a:noFill/>
                </a:ln>
                <a:solidFill>
                  <a:prstClr val="black"/>
                </a:solidFill>
                <a:effectLst/>
                <a:uLnTx/>
                <a:uFillTx/>
                <a:latin typeface="Calibri"/>
                <a:ea typeface="+mn-ea"/>
                <a:cs typeface="+mn-cs"/>
              </a:rPr>
              <a:t>Satake</a:t>
            </a:r>
            <a:r>
              <a:rPr kumimoji="0" lang="nb-NO" sz="1600" b="0" i="0" u="none" strike="noStrike" kern="1200" cap="none" spc="0" normalizeH="0" baseline="30000" noProof="0" dirty="0">
                <a:ln>
                  <a:noFill/>
                </a:ln>
                <a:solidFill>
                  <a:prstClr val="black"/>
                </a:solidFill>
                <a:effectLst/>
                <a:uLnTx/>
                <a:uFillTx/>
                <a:latin typeface="Calibri"/>
                <a:ea typeface="+mn-ea"/>
                <a:cs typeface="+mn-cs"/>
              </a:rPr>
              <a:t> N, </a:t>
            </a:r>
            <a:r>
              <a:rPr kumimoji="0" lang="nb-NO" sz="1600" b="0" i="0" u="none" strike="noStrike" kern="1200" cap="none" spc="0" normalizeH="0" baseline="30000" noProof="0" dirty="0" err="1">
                <a:ln>
                  <a:noFill/>
                </a:ln>
                <a:solidFill>
                  <a:prstClr val="black"/>
                </a:solidFill>
                <a:effectLst/>
                <a:uLnTx/>
                <a:uFillTx/>
                <a:latin typeface="Calibri"/>
                <a:ea typeface="+mn-ea"/>
                <a:cs typeface="+mn-cs"/>
              </a:rPr>
              <a:t>Sakanaka</a:t>
            </a:r>
            <a:r>
              <a:rPr kumimoji="0" lang="nb-NO" sz="1600" b="0" i="0" u="none" strike="noStrike" kern="1200" cap="none" spc="0" normalizeH="0" baseline="30000" noProof="0" dirty="0">
                <a:ln>
                  <a:noFill/>
                </a:ln>
                <a:solidFill>
                  <a:prstClr val="black"/>
                </a:solidFill>
                <a:effectLst/>
                <a:uLnTx/>
                <a:uFillTx/>
                <a:latin typeface="Calibri"/>
                <a:ea typeface="+mn-ea"/>
                <a:cs typeface="+mn-cs"/>
              </a:rPr>
              <a:t> M. 2008. </a:t>
            </a:r>
            <a:r>
              <a:rPr kumimoji="0" lang="nb-NO" sz="1600" b="0" i="0" u="none" strike="noStrike" kern="1200" cap="none" spc="0" normalizeH="0" baseline="30000" noProof="0" dirty="0" err="1">
                <a:ln>
                  <a:noFill/>
                </a:ln>
                <a:solidFill>
                  <a:prstClr val="black"/>
                </a:solidFill>
                <a:effectLst/>
                <a:uLnTx/>
                <a:uFillTx/>
                <a:latin typeface="Calibri"/>
                <a:ea typeface="+mn-ea"/>
                <a:cs typeface="+mn-cs"/>
              </a:rPr>
              <a:t>Facilitating</a:t>
            </a:r>
            <a:r>
              <a:rPr kumimoji="0" lang="nb-NO" sz="1600" b="0" i="0" u="none" strike="noStrike" kern="1200" cap="none" spc="0" normalizeH="0" baseline="30000" noProof="0" dirty="0">
                <a:ln>
                  <a:noFill/>
                </a:ln>
                <a:solidFill>
                  <a:prstClr val="black"/>
                </a:solidFill>
                <a:effectLst/>
                <a:uLnTx/>
                <a:uFillTx/>
                <a:latin typeface="Calibri"/>
                <a:ea typeface="+mn-ea"/>
                <a:cs typeface="+mn-cs"/>
              </a:rPr>
              <a:t> action </a:t>
            </a:r>
            <a:r>
              <a:rPr kumimoji="0" lang="nb-NO" sz="1600" b="0" i="0" u="none" strike="noStrike" kern="1200" cap="none" spc="0" normalizeH="0" baseline="30000" noProof="0" dirty="0" err="1">
                <a:ln>
                  <a:noFill/>
                </a:ln>
                <a:solidFill>
                  <a:prstClr val="black"/>
                </a:solidFill>
                <a:effectLst/>
                <a:uLnTx/>
                <a:uFillTx/>
                <a:latin typeface="Calibri"/>
                <a:ea typeface="+mn-ea"/>
                <a:cs typeface="+mn-cs"/>
              </a:rPr>
              <a:t>of</a:t>
            </a:r>
            <a:r>
              <a:rPr kumimoji="0" lang="nb-NO" sz="1600" b="0" i="0" u="none" strike="noStrike" kern="1200" cap="none" spc="0" normalizeH="0" baseline="30000" noProof="0" dirty="0">
                <a:ln>
                  <a:noFill/>
                </a:ln>
                <a:solidFill>
                  <a:prstClr val="black"/>
                </a:solidFill>
                <a:effectLst/>
                <a:uLnTx/>
                <a:uFillTx/>
                <a:latin typeface="Calibri"/>
                <a:ea typeface="+mn-ea"/>
                <a:cs typeface="+mn-cs"/>
              </a:rPr>
              <a:t> </a:t>
            </a:r>
            <a:r>
              <a:rPr kumimoji="0" lang="nb-NO" sz="1600" b="0" i="0" u="none" strike="noStrike" kern="1200" cap="none" spc="0" normalizeH="0" baseline="30000" noProof="0" dirty="0" err="1">
                <a:ln>
                  <a:noFill/>
                </a:ln>
                <a:solidFill>
                  <a:prstClr val="black"/>
                </a:solidFill>
                <a:effectLst/>
                <a:uLnTx/>
                <a:uFillTx/>
                <a:latin typeface="Calibri"/>
                <a:ea typeface="+mn-ea"/>
                <a:cs typeface="+mn-cs"/>
              </a:rPr>
              <a:t>asiaticoside</a:t>
            </a:r>
            <a:r>
              <a:rPr kumimoji="0" lang="nb-NO" sz="1600" b="0" i="0" u="none" strike="noStrike" kern="1200" cap="none" spc="0" normalizeH="0" baseline="30000" noProof="0" dirty="0">
                <a:ln>
                  <a:noFill/>
                </a:ln>
                <a:solidFill>
                  <a:prstClr val="black"/>
                </a:solidFill>
                <a:effectLst/>
                <a:uLnTx/>
                <a:uFillTx/>
                <a:latin typeface="Calibri"/>
                <a:ea typeface="+mn-ea"/>
                <a:cs typeface="+mn-cs"/>
              </a:rPr>
              <a:t> at </a:t>
            </a:r>
            <a:r>
              <a:rPr kumimoji="0" lang="nb-NO" sz="1600" b="0" i="0" u="none" strike="noStrike" kern="1200" cap="none" spc="0" normalizeH="0" baseline="30000" noProof="0" dirty="0" err="1">
                <a:ln>
                  <a:noFill/>
                </a:ln>
                <a:solidFill>
                  <a:prstClr val="black"/>
                </a:solidFill>
                <a:effectLst/>
                <a:uLnTx/>
                <a:uFillTx/>
                <a:latin typeface="Calibri"/>
                <a:ea typeface="+mn-ea"/>
                <a:cs typeface="+mn-cs"/>
              </a:rPr>
              <a:t>low</a:t>
            </a:r>
            <a:r>
              <a:rPr kumimoji="0" lang="nb-NO" sz="1600" b="0" i="0" u="none" strike="noStrike" kern="1200" cap="none" spc="0" normalizeH="0" baseline="30000" noProof="0" dirty="0">
                <a:ln>
                  <a:noFill/>
                </a:ln>
                <a:solidFill>
                  <a:prstClr val="black"/>
                </a:solidFill>
                <a:effectLst/>
                <a:uLnTx/>
                <a:uFillTx/>
                <a:latin typeface="Calibri"/>
                <a:ea typeface="+mn-ea"/>
                <a:cs typeface="+mn-cs"/>
              </a:rPr>
              <a:t> doses </a:t>
            </a:r>
            <a:r>
              <a:rPr kumimoji="0" lang="nb-NO" sz="1600" b="0" i="0" u="none" strike="noStrike" kern="1200" cap="none" spc="0" normalizeH="0" baseline="30000" noProof="0" dirty="0" err="1">
                <a:ln>
                  <a:noFill/>
                </a:ln>
                <a:solidFill>
                  <a:prstClr val="black"/>
                </a:solidFill>
                <a:effectLst/>
                <a:uLnTx/>
                <a:uFillTx/>
                <a:latin typeface="Calibri"/>
                <a:ea typeface="+mn-ea"/>
                <a:cs typeface="+mn-cs"/>
              </a:rPr>
              <a:t>on</a:t>
            </a:r>
            <a:r>
              <a:rPr kumimoji="0" lang="nb-NO" sz="1600" b="0" i="0" u="none" strike="noStrike" kern="1200" cap="none" spc="0" normalizeH="0" baseline="30000" noProof="0" dirty="0">
                <a:ln>
                  <a:noFill/>
                </a:ln>
                <a:solidFill>
                  <a:prstClr val="black"/>
                </a:solidFill>
                <a:effectLst/>
                <a:uLnTx/>
                <a:uFillTx/>
                <a:latin typeface="Calibri"/>
                <a:ea typeface="+mn-ea"/>
                <a:cs typeface="+mn-cs"/>
              </a:rPr>
              <a:t> </a:t>
            </a:r>
            <a:r>
              <a:rPr kumimoji="0" lang="nb-NO" sz="1600" b="0" i="0" u="none" strike="noStrike" kern="1200" cap="none" spc="0" normalizeH="0" baseline="30000" noProof="0" dirty="0" err="1">
                <a:ln>
                  <a:noFill/>
                </a:ln>
                <a:solidFill>
                  <a:prstClr val="black"/>
                </a:solidFill>
                <a:effectLst/>
                <a:uLnTx/>
                <a:uFillTx/>
                <a:latin typeface="Calibri"/>
                <a:ea typeface="+mn-ea"/>
                <a:cs typeface="+mn-cs"/>
              </a:rPr>
              <a:t>burn</a:t>
            </a:r>
            <a:r>
              <a:rPr kumimoji="0" lang="nb-NO" sz="1600" b="0" i="0" u="none" strike="noStrike" kern="1200" cap="none" spc="0" normalizeH="0" baseline="30000" noProof="0" dirty="0">
                <a:ln>
                  <a:noFill/>
                </a:ln>
                <a:solidFill>
                  <a:prstClr val="black"/>
                </a:solidFill>
                <a:effectLst/>
                <a:uLnTx/>
                <a:uFillTx/>
                <a:latin typeface="Calibri"/>
                <a:ea typeface="+mn-ea"/>
                <a:cs typeface="+mn-cs"/>
              </a:rPr>
              <a:t> </a:t>
            </a:r>
            <a:r>
              <a:rPr kumimoji="0" lang="nb-NO" sz="1600" b="0" i="0" u="none" strike="noStrike" kern="1200" cap="none" spc="0" normalizeH="0" baseline="30000" noProof="0" dirty="0" err="1">
                <a:ln>
                  <a:noFill/>
                </a:ln>
                <a:solidFill>
                  <a:prstClr val="black"/>
                </a:solidFill>
                <a:effectLst/>
                <a:uLnTx/>
                <a:uFillTx/>
                <a:latin typeface="Calibri"/>
                <a:ea typeface="+mn-ea"/>
                <a:cs typeface="+mn-cs"/>
              </a:rPr>
              <a:t>wound</a:t>
            </a:r>
            <a:r>
              <a:rPr kumimoji="0" lang="nb-NO" sz="1600" b="0" i="0" u="none" strike="noStrike" kern="1200" cap="none" spc="0" normalizeH="0" baseline="30000" noProof="0" dirty="0">
                <a:ln>
                  <a:noFill/>
                </a:ln>
                <a:solidFill>
                  <a:prstClr val="black"/>
                </a:solidFill>
                <a:effectLst/>
                <a:uLnTx/>
                <a:uFillTx/>
                <a:latin typeface="Calibri"/>
                <a:ea typeface="+mn-ea"/>
                <a:cs typeface="+mn-cs"/>
              </a:rPr>
              <a:t> </a:t>
            </a:r>
            <a:r>
              <a:rPr kumimoji="0" lang="nb-NO" sz="1600" b="0" i="0" u="none" strike="noStrike" kern="1200" cap="none" spc="0" normalizeH="0" baseline="30000" noProof="0" dirty="0" err="1">
                <a:ln>
                  <a:noFill/>
                </a:ln>
                <a:solidFill>
                  <a:prstClr val="black"/>
                </a:solidFill>
                <a:effectLst/>
                <a:uLnTx/>
                <a:uFillTx/>
                <a:latin typeface="Calibri"/>
                <a:ea typeface="+mn-ea"/>
                <a:cs typeface="+mn-cs"/>
              </a:rPr>
              <a:t>repair</a:t>
            </a:r>
            <a:r>
              <a:rPr kumimoji="0" lang="nb-NO" sz="1600" b="0" i="0" u="none" strike="noStrike" kern="1200" cap="none" spc="0" normalizeH="0" baseline="30000" noProof="0" dirty="0">
                <a:ln>
                  <a:noFill/>
                </a:ln>
                <a:solidFill>
                  <a:prstClr val="black"/>
                </a:solidFill>
                <a:effectLst/>
                <a:uLnTx/>
                <a:uFillTx/>
                <a:latin typeface="Calibri"/>
                <a:ea typeface="+mn-ea"/>
                <a:cs typeface="+mn-cs"/>
              </a:rPr>
              <a:t> and </a:t>
            </a:r>
            <a:r>
              <a:rPr kumimoji="0" lang="nb-NO" sz="1600" b="0" i="0" u="none" strike="noStrike" kern="1200" cap="none" spc="0" normalizeH="0" baseline="30000" noProof="0" dirty="0" err="1">
                <a:ln>
                  <a:noFill/>
                </a:ln>
                <a:solidFill>
                  <a:prstClr val="black"/>
                </a:solidFill>
                <a:effectLst/>
                <a:uLnTx/>
                <a:uFillTx/>
                <a:latin typeface="Calibri"/>
                <a:ea typeface="+mn-ea"/>
                <a:cs typeface="+mn-cs"/>
              </a:rPr>
              <a:t>its</a:t>
            </a:r>
            <a:r>
              <a:rPr kumimoji="0" lang="nb-NO" sz="1600" b="0" i="0" u="none" strike="noStrike" kern="1200" cap="none" spc="0" normalizeH="0" baseline="30000" noProof="0" dirty="0">
                <a:ln>
                  <a:noFill/>
                </a:ln>
                <a:solidFill>
                  <a:prstClr val="black"/>
                </a:solidFill>
                <a:effectLst/>
                <a:uLnTx/>
                <a:uFillTx/>
                <a:latin typeface="Calibri"/>
                <a:ea typeface="+mn-ea"/>
                <a:cs typeface="+mn-cs"/>
              </a:rPr>
              <a:t> </a:t>
            </a:r>
            <a:r>
              <a:rPr kumimoji="0" lang="nb-NO" sz="1600" b="0" i="0" u="none" strike="noStrike" kern="1200" cap="none" spc="0" normalizeH="0" baseline="30000" noProof="0" dirty="0" err="1">
                <a:ln>
                  <a:noFill/>
                </a:ln>
                <a:solidFill>
                  <a:prstClr val="black"/>
                </a:solidFill>
                <a:effectLst/>
                <a:uLnTx/>
                <a:uFillTx/>
                <a:latin typeface="Calibri"/>
                <a:ea typeface="+mn-ea"/>
                <a:cs typeface="+mn-cs"/>
              </a:rPr>
              <a:t>mechanism</a:t>
            </a:r>
            <a:r>
              <a:rPr kumimoji="0" lang="nb-NO" sz="1600" b="0" i="0" u="none" strike="noStrike" kern="1200" cap="none" spc="0" normalizeH="0" baseline="30000" noProof="0" dirty="0">
                <a:ln>
                  <a:noFill/>
                </a:ln>
                <a:solidFill>
                  <a:prstClr val="black"/>
                </a:solidFill>
                <a:effectLst/>
                <a:uLnTx/>
                <a:uFillTx/>
                <a:latin typeface="Calibri"/>
                <a:ea typeface="+mn-ea"/>
                <a:cs typeface="+mn-cs"/>
              </a:rPr>
              <a:t>. </a:t>
            </a:r>
            <a:r>
              <a:rPr kumimoji="0" lang="nb-NO" sz="1600" b="0" i="0" u="none" strike="noStrike" kern="1200" cap="none" spc="0" normalizeH="0" baseline="30000" noProof="0" dirty="0" err="1">
                <a:ln>
                  <a:noFill/>
                </a:ln>
                <a:solidFill>
                  <a:prstClr val="black"/>
                </a:solidFill>
                <a:effectLst/>
                <a:uLnTx/>
                <a:uFillTx/>
                <a:latin typeface="Calibri"/>
                <a:ea typeface="+mn-ea"/>
                <a:cs typeface="+mn-cs"/>
              </a:rPr>
              <a:t>Eur</a:t>
            </a:r>
            <a:r>
              <a:rPr kumimoji="0" lang="nb-NO" sz="1600" b="0" i="0" u="none" strike="noStrike" kern="1200" cap="none" spc="0" normalizeH="0" baseline="30000" noProof="0" dirty="0">
                <a:ln>
                  <a:noFill/>
                </a:ln>
                <a:solidFill>
                  <a:prstClr val="black"/>
                </a:solidFill>
                <a:effectLst/>
                <a:uLnTx/>
                <a:uFillTx/>
                <a:latin typeface="Calibri"/>
                <a:ea typeface="+mn-ea"/>
                <a:cs typeface="+mn-cs"/>
              </a:rPr>
              <a:t> J </a:t>
            </a:r>
            <a:r>
              <a:rPr kumimoji="0" lang="nb-NO" sz="1600" b="0" i="0" u="none" strike="noStrike" kern="1200" cap="none" spc="0" normalizeH="0" baseline="30000" noProof="0" dirty="0" err="1">
                <a:ln>
                  <a:noFill/>
                </a:ln>
                <a:solidFill>
                  <a:prstClr val="black"/>
                </a:solidFill>
                <a:effectLst/>
                <a:uLnTx/>
                <a:uFillTx/>
                <a:latin typeface="Calibri"/>
                <a:ea typeface="+mn-ea"/>
                <a:cs typeface="+mn-cs"/>
              </a:rPr>
              <a:t>Pharmacol</a:t>
            </a:r>
            <a:r>
              <a:rPr kumimoji="0" lang="nb-NO" sz="1600" b="0" i="0" u="none" strike="noStrike" kern="1200" cap="none" spc="0" normalizeH="0" baseline="30000" noProof="0" dirty="0">
                <a:ln>
                  <a:noFill/>
                </a:ln>
                <a:solidFill>
                  <a:prstClr val="black"/>
                </a:solidFill>
                <a:effectLst/>
                <a:uLnTx/>
                <a:uFillTx/>
                <a:latin typeface="Calibri"/>
                <a:ea typeface="+mn-ea"/>
                <a:cs typeface="+mn-cs"/>
              </a:rPr>
              <a:t> 584: 415–42 </a:t>
            </a:r>
          </a:p>
        </p:txBody>
      </p:sp>
      <p:sp>
        <p:nvSpPr>
          <p:cNvPr id="8194" name="AutoShape 2" descr="Imagen relacionada"/>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40813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2" cstate="print"/>
          <a:srcRect b="2324"/>
          <a:stretch>
            <a:fillRect/>
          </a:stretch>
        </p:blipFill>
        <p:spPr bwMode="auto">
          <a:xfrm rot="10800000">
            <a:off x="9735450" y="1815534"/>
            <a:ext cx="2456550" cy="1782731"/>
          </a:xfrm>
          <a:prstGeom prst="rect">
            <a:avLst/>
          </a:prstGeom>
          <a:noFill/>
          <a:ln w="9525">
            <a:noFill/>
            <a:miter lim="800000"/>
            <a:headEnd/>
            <a:tailEnd/>
          </a:ln>
        </p:spPr>
      </p:pic>
      <p:sp>
        <p:nvSpPr>
          <p:cNvPr id="2" name="Título 1"/>
          <p:cNvSpPr>
            <a:spLocks noGrp="1"/>
          </p:cNvSpPr>
          <p:nvPr>
            <p:ph type="title"/>
          </p:nvPr>
        </p:nvSpPr>
        <p:spPr>
          <a:xfrm>
            <a:off x="1631504" y="116632"/>
            <a:ext cx="8229600" cy="850106"/>
          </a:xfrm>
        </p:spPr>
        <p:txBody>
          <a:bodyPr>
            <a:normAutofit/>
          </a:bodyPr>
          <a:lstStyle/>
          <a:p>
            <a:pPr algn="l"/>
            <a:r>
              <a:rPr lang="es-ES" dirty="0" err="1">
                <a:solidFill>
                  <a:srgbClr val="002060"/>
                </a:solidFill>
              </a:rPr>
              <a:t>Boswellia</a:t>
            </a:r>
            <a:r>
              <a:rPr lang="es-ES" dirty="0">
                <a:solidFill>
                  <a:srgbClr val="002060"/>
                </a:solidFill>
              </a:rPr>
              <a:t> </a:t>
            </a:r>
            <a:r>
              <a:rPr lang="es-ES" dirty="0" err="1">
                <a:solidFill>
                  <a:srgbClr val="002060"/>
                </a:solidFill>
              </a:rPr>
              <a:t>serrata</a:t>
            </a:r>
            <a:endParaRPr lang="es-ES" dirty="0">
              <a:solidFill>
                <a:srgbClr val="002060"/>
              </a:solidFill>
            </a:endParaRPr>
          </a:p>
        </p:txBody>
      </p:sp>
      <p:sp>
        <p:nvSpPr>
          <p:cNvPr id="3" name="Marcador de contenido 2"/>
          <p:cNvSpPr>
            <a:spLocks noGrp="1"/>
          </p:cNvSpPr>
          <p:nvPr>
            <p:ph idx="1"/>
          </p:nvPr>
        </p:nvSpPr>
        <p:spPr>
          <a:xfrm>
            <a:off x="430566" y="1634121"/>
            <a:ext cx="10042336" cy="3773015"/>
          </a:xfrm>
        </p:spPr>
        <p:txBody>
          <a:bodyPr>
            <a:normAutofit/>
          </a:bodyPr>
          <a:lstStyle/>
          <a:p>
            <a:r>
              <a:rPr lang="es-ES" sz="2800" dirty="0">
                <a:solidFill>
                  <a:srgbClr val="002060"/>
                </a:solidFill>
              </a:rPr>
              <a:t>Árbol originario de la India, otros </a:t>
            </a:r>
            <a:r>
              <a:rPr lang="es-ES" sz="2800" dirty="0" err="1">
                <a:solidFill>
                  <a:srgbClr val="002060"/>
                </a:solidFill>
              </a:rPr>
              <a:t>Boswellia</a:t>
            </a:r>
            <a:r>
              <a:rPr lang="es-ES" sz="2800" dirty="0">
                <a:solidFill>
                  <a:srgbClr val="002060"/>
                </a:solidFill>
              </a:rPr>
              <a:t> se encuentran en África y otras regiones de Asia</a:t>
            </a:r>
          </a:p>
          <a:p>
            <a:r>
              <a:rPr lang="es-ES" sz="2800" dirty="0">
                <a:solidFill>
                  <a:srgbClr val="002060"/>
                </a:solidFill>
              </a:rPr>
              <a:t>Principio activo: Ácido </a:t>
            </a:r>
            <a:r>
              <a:rPr lang="es-ES" sz="2800" dirty="0" err="1">
                <a:solidFill>
                  <a:srgbClr val="002060"/>
                </a:solidFill>
              </a:rPr>
              <a:t>boswellico</a:t>
            </a:r>
            <a:r>
              <a:rPr lang="es-ES" sz="2800" dirty="0">
                <a:solidFill>
                  <a:srgbClr val="002060"/>
                </a:solidFill>
              </a:rPr>
              <a:t> </a:t>
            </a:r>
          </a:p>
          <a:p>
            <a:r>
              <a:rPr lang="es-ES" sz="2800" dirty="0">
                <a:solidFill>
                  <a:srgbClr val="002060"/>
                </a:solidFill>
              </a:rPr>
              <a:t>Efectos:</a:t>
            </a:r>
          </a:p>
          <a:p>
            <a:pPr lvl="1"/>
            <a:r>
              <a:rPr lang="es-ES" sz="2400" dirty="0">
                <a:solidFill>
                  <a:srgbClr val="002060"/>
                </a:solidFill>
              </a:rPr>
              <a:t>Calmante, anti irritativo</a:t>
            </a:r>
          </a:p>
          <a:p>
            <a:pPr lvl="1"/>
            <a:r>
              <a:rPr lang="es-ES" sz="2400" dirty="0">
                <a:solidFill>
                  <a:srgbClr val="002060"/>
                </a:solidFill>
              </a:rPr>
              <a:t>Antiinflamatorio: a través de la inhibición de la enzima 5-lipooxigenasa, no reduce la producción de PG ni </a:t>
            </a:r>
            <a:r>
              <a:rPr lang="es-ES" sz="2400" dirty="0" err="1">
                <a:solidFill>
                  <a:srgbClr val="002060"/>
                </a:solidFill>
              </a:rPr>
              <a:t>tromboxanos</a:t>
            </a:r>
            <a:r>
              <a:rPr lang="es-ES" sz="2400" dirty="0">
                <a:solidFill>
                  <a:srgbClr val="002060"/>
                </a:solidFill>
              </a:rPr>
              <a:t> </a:t>
            </a:r>
          </a:p>
          <a:p>
            <a:pPr lvl="1"/>
            <a:r>
              <a:rPr lang="es-ES" sz="2400" dirty="0">
                <a:solidFill>
                  <a:srgbClr val="002060"/>
                </a:solidFill>
              </a:rPr>
              <a:t>Antioxidante</a:t>
            </a:r>
          </a:p>
          <a:p>
            <a:endParaRPr lang="es-ES" sz="2800" dirty="0">
              <a:solidFill>
                <a:srgbClr val="002060"/>
              </a:solidFill>
            </a:endParaRPr>
          </a:p>
        </p:txBody>
      </p:sp>
      <p:sp>
        <p:nvSpPr>
          <p:cNvPr id="5" name="Rectángulo 4"/>
          <p:cNvSpPr/>
          <p:nvPr/>
        </p:nvSpPr>
        <p:spPr>
          <a:xfrm>
            <a:off x="879734" y="6074519"/>
            <a:ext cx="9144000" cy="66684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30000" noProof="0" dirty="0">
                <a:ln>
                  <a:noFill/>
                </a:ln>
                <a:solidFill>
                  <a:prstClr val="black"/>
                </a:solidFill>
                <a:effectLst/>
                <a:uLnTx/>
                <a:uFillTx/>
                <a:latin typeface="Calibri"/>
                <a:ea typeface="+mn-ea"/>
                <a:cs typeface="+mn-cs"/>
              </a:rPr>
              <a:t>1-Safayhi H, et al.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Mechanism</a:t>
            </a:r>
            <a:r>
              <a:rPr kumimoji="0" lang="es-ES" sz="1400" b="0" i="0" u="none" strike="noStrike" kern="1200" cap="none" spc="0" normalizeH="0" baseline="30000" noProof="0" dirty="0">
                <a:ln>
                  <a:noFill/>
                </a:ln>
                <a:solidFill>
                  <a:prstClr val="black"/>
                </a:solidFill>
                <a:effectLst/>
                <a:uLnTx/>
                <a:uFillTx/>
                <a:latin typeface="Calibri"/>
                <a:ea typeface="+mn-ea"/>
                <a:cs typeface="+mn-cs"/>
              </a:rPr>
              <a:t> of 5-lipoxygenase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inhibition</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by</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acetyl-11-keto- beta-</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boswellic</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acid</a:t>
            </a:r>
            <a:r>
              <a:rPr kumimoji="0" lang="es-ES" sz="1400" b="0" i="0" u="none" strike="noStrike" kern="1200" cap="none" spc="0" normalizeH="0" baseline="30000" noProof="0" dirty="0">
                <a:ln>
                  <a:noFill/>
                </a:ln>
                <a:solidFill>
                  <a:prstClr val="black"/>
                </a:solidFill>
                <a:effectLst/>
                <a:uLnTx/>
                <a:uFillTx/>
                <a:latin typeface="Calibri"/>
                <a:ea typeface="+mn-ea"/>
                <a:cs typeface="+mn-cs"/>
              </a:rPr>
              <a:t>. Mol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Pharmacol</a:t>
            </a:r>
            <a:r>
              <a:rPr kumimoji="0" lang="es-ES" sz="1400" b="0" i="0" u="none" strike="noStrike" kern="1200" cap="none" spc="0" normalizeH="0" baseline="30000" noProof="0" dirty="0">
                <a:ln>
                  <a:noFill/>
                </a:ln>
                <a:solidFill>
                  <a:prstClr val="black"/>
                </a:solidFill>
                <a:effectLst/>
                <a:uLnTx/>
                <a:uFillTx/>
                <a:latin typeface="Calibri"/>
                <a:ea typeface="+mn-ea"/>
                <a:cs typeface="+mn-cs"/>
              </a:rPr>
              <a:t>. 1995;47(6):1212–6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30000" noProof="0" dirty="0">
                <a:ln>
                  <a:noFill/>
                </a:ln>
                <a:solidFill>
                  <a:prstClr val="black"/>
                </a:solidFill>
                <a:effectLst/>
                <a:uLnTx/>
                <a:uFillTx/>
                <a:latin typeface="Calibri"/>
                <a:ea typeface="+mn-ea"/>
                <a:cs typeface="+mn-cs"/>
              </a:rPr>
              <a:t>2-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Reddy</a:t>
            </a:r>
            <a:r>
              <a:rPr kumimoji="0" lang="es-ES" sz="1400" b="0" i="0" u="none" strike="noStrike" kern="1200" cap="none" spc="0" normalizeH="0" baseline="30000" noProof="0" dirty="0">
                <a:ln>
                  <a:noFill/>
                </a:ln>
                <a:solidFill>
                  <a:prstClr val="black"/>
                </a:solidFill>
                <a:effectLst/>
                <a:uLnTx/>
                <a:uFillTx/>
                <a:latin typeface="Calibri"/>
                <a:ea typeface="+mn-ea"/>
                <a:cs typeface="+mn-cs"/>
              </a:rPr>
              <a:t> GK, et al.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Studies</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on</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the</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metabolism</a:t>
            </a:r>
            <a:r>
              <a:rPr kumimoji="0" lang="es-ES" sz="1400" b="0" i="0" u="none" strike="noStrike" kern="1200" cap="none" spc="0" normalizeH="0" baseline="30000" noProof="0" dirty="0">
                <a:ln>
                  <a:noFill/>
                </a:ln>
                <a:solidFill>
                  <a:prstClr val="black"/>
                </a:solidFill>
                <a:effectLst/>
                <a:uLnTx/>
                <a:uFillTx/>
                <a:latin typeface="Calibri"/>
                <a:ea typeface="+mn-ea"/>
                <a:cs typeface="+mn-cs"/>
              </a:rPr>
              <a:t> of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glycosaminoglycans</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under</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the</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influence</a:t>
            </a:r>
            <a:r>
              <a:rPr kumimoji="0" lang="es-ES" sz="1400" b="0" i="0" u="none" strike="noStrike" kern="1200" cap="none" spc="0" normalizeH="0" baseline="30000" noProof="0" dirty="0">
                <a:ln>
                  <a:noFill/>
                </a:ln>
                <a:solidFill>
                  <a:prstClr val="black"/>
                </a:solidFill>
                <a:effectLst/>
                <a:uLnTx/>
                <a:uFillTx/>
                <a:latin typeface="Calibri"/>
                <a:ea typeface="+mn-ea"/>
                <a:cs typeface="+mn-cs"/>
              </a:rPr>
              <a:t> of new herbal anti-</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inflammatory</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agents</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Biochem</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Pharmacol</a:t>
            </a:r>
            <a:r>
              <a:rPr kumimoji="0" lang="es-ES" sz="1400" b="0" i="0" u="none" strike="noStrike" kern="1200" cap="none" spc="0" normalizeH="0" baseline="30000" noProof="0" dirty="0">
                <a:ln>
                  <a:noFill/>
                </a:ln>
                <a:solidFill>
                  <a:prstClr val="black"/>
                </a:solidFill>
                <a:effectLst/>
                <a:uLnTx/>
                <a:uFillTx/>
                <a:latin typeface="Calibri"/>
                <a:ea typeface="+mn-ea"/>
                <a:cs typeface="+mn-cs"/>
              </a:rPr>
              <a:t>. 1989;38(20):3527–34.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30000" noProof="0" dirty="0">
                <a:ln>
                  <a:noFill/>
                </a:ln>
                <a:solidFill>
                  <a:prstClr val="black"/>
                </a:solidFill>
                <a:effectLst/>
                <a:uLnTx/>
                <a:uFillTx/>
                <a:latin typeface="Calibri"/>
                <a:ea typeface="+mn-ea"/>
                <a:cs typeface="+mn-cs"/>
              </a:rPr>
              <a:t>3-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Safayhi</a:t>
            </a:r>
            <a:r>
              <a:rPr kumimoji="0" lang="es-ES" sz="1400" b="0" i="0" u="none" strike="noStrike" kern="1200" cap="none" spc="0" normalizeH="0" baseline="30000" noProof="0" dirty="0">
                <a:ln>
                  <a:noFill/>
                </a:ln>
                <a:solidFill>
                  <a:prstClr val="black"/>
                </a:solidFill>
                <a:effectLst/>
                <a:uLnTx/>
                <a:uFillTx/>
                <a:latin typeface="Calibri"/>
                <a:ea typeface="+mn-ea"/>
                <a:cs typeface="+mn-cs"/>
              </a:rPr>
              <a:t> H, et al. 5-Lipoxygenase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inhibition</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by</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acetyl-11-keto-β-</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boswellic</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acid</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(AKBA)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by</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 novel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mechanism</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Phytomedicine</a:t>
            </a:r>
            <a:r>
              <a:rPr kumimoji="0" lang="es-ES" sz="1400" b="0" i="0" u="none" strike="noStrike" kern="1200" cap="none" spc="0" normalizeH="0" baseline="30000" noProof="0" dirty="0">
                <a:ln>
                  <a:noFill/>
                </a:ln>
                <a:solidFill>
                  <a:prstClr val="black"/>
                </a:solidFill>
                <a:effectLst/>
                <a:uLnTx/>
                <a:uFillTx/>
                <a:latin typeface="Calibri"/>
                <a:ea typeface="+mn-ea"/>
                <a:cs typeface="+mn-cs"/>
              </a:rPr>
              <a:t>. 1996;3(1):71–2.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30000" noProof="0" dirty="0">
                <a:ln>
                  <a:noFill/>
                </a:ln>
                <a:solidFill>
                  <a:prstClr val="black"/>
                </a:solidFill>
                <a:effectLst/>
                <a:uLnTx/>
                <a:uFillTx/>
                <a:latin typeface="Calibri"/>
                <a:ea typeface="+mn-ea"/>
                <a:cs typeface="+mn-cs"/>
              </a:rPr>
              <a:t>4- Singh GB,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Atal</a:t>
            </a:r>
            <a:r>
              <a:rPr kumimoji="0" lang="es-ES" sz="1400" b="0" i="0" u="none" strike="noStrike" kern="1200" cap="none" spc="0" normalizeH="0" baseline="30000" noProof="0" dirty="0">
                <a:ln>
                  <a:noFill/>
                </a:ln>
                <a:solidFill>
                  <a:prstClr val="black"/>
                </a:solidFill>
                <a:effectLst/>
                <a:uLnTx/>
                <a:uFillTx/>
                <a:latin typeface="Calibri"/>
                <a:ea typeface="+mn-ea"/>
                <a:cs typeface="+mn-cs"/>
              </a:rPr>
              <a:t> CK.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Pharmacology</a:t>
            </a:r>
            <a:r>
              <a:rPr kumimoji="0" lang="es-ES" sz="1400" b="0" i="0" u="none" strike="noStrike" kern="1200" cap="none" spc="0" normalizeH="0" baseline="30000" noProof="0" dirty="0">
                <a:ln>
                  <a:noFill/>
                </a:ln>
                <a:solidFill>
                  <a:prstClr val="black"/>
                </a:solidFill>
                <a:effectLst/>
                <a:uLnTx/>
                <a:uFillTx/>
                <a:latin typeface="Calibri"/>
                <a:ea typeface="+mn-ea"/>
                <a:cs typeface="+mn-cs"/>
              </a:rPr>
              <a:t> of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an</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extract</a:t>
            </a:r>
            <a:r>
              <a:rPr kumimoji="0" lang="es-ES" sz="1400" b="0" i="0" u="none" strike="noStrike" kern="1200" cap="none" spc="0" normalizeH="0" baseline="30000" noProof="0" dirty="0">
                <a:ln>
                  <a:noFill/>
                </a:ln>
                <a:solidFill>
                  <a:prstClr val="black"/>
                </a:solidFill>
                <a:effectLst/>
                <a:uLnTx/>
                <a:uFillTx/>
                <a:latin typeface="Calibri"/>
                <a:ea typeface="+mn-ea"/>
                <a:cs typeface="+mn-cs"/>
              </a:rPr>
              <a:t> of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salai</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guggal</a:t>
            </a:r>
            <a:r>
              <a:rPr kumimoji="0" lang="es-ES" sz="1400" b="0" i="0" u="none" strike="noStrike" kern="1200" cap="none" spc="0" normalizeH="0" baseline="30000" noProof="0" dirty="0">
                <a:ln>
                  <a:noFill/>
                </a:ln>
                <a:solidFill>
                  <a:prstClr val="black"/>
                </a:solidFill>
                <a:effectLst/>
                <a:uLnTx/>
                <a:uFillTx/>
                <a:latin typeface="Calibri"/>
                <a:ea typeface="+mn-ea"/>
                <a:cs typeface="+mn-cs"/>
              </a:rPr>
              <a:t> ex-</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Boswellia</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serrata</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 new non-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steroidal</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anti-</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inflammatory</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agent</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Agents</a:t>
            </a:r>
            <a:r>
              <a:rPr kumimoji="0" lang="es-ES" sz="1400" b="0" i="0" u="none" strike="noStrike" kern="1200" cap="none" spc="0" normalizeH="0" baseline="30000" noProof="0" dirty="0">
                <a:ln>
                  <a:noFill/>
                </a:ln>
                <a:solidFill>
                  <a:prstClr val="black"/>
                </a:solidFill>
                <a:effectLst/>
                <a:uLnTx/>
                <a:uFillTx/>
                <a:latin typeface="Calibri"/>
                <a:ea typeface="+mn-ea"/>
                <a:cs typeface="+mn-cs"/>
              </a:rPr>
              <a:t> </a:t>
            </a:r>
            <a:r>
              <a:rPr kumimoji="0" lang="es-ES" sz="1400" b="0" i="0" u="none" strike="noStrike" kern="1200" cap="none" spc="0" normalizeH="0" baseline="30000" noProof="0" dirty="0" err="1">
                <a:ln>
                  <a:noFill/>
                </a:ln>
                <a:solidFill>
                  <a:prstClr val="black"/>
                </a:solidFill>
                <a:effectLst/>
                <a:uLnTx/>
                <a:uFillTx/>
                <a:latin typeface="Calibri"/>
                <a:ea typeface="+mn-ea"/>
                <a:cs typeface="+mn-cs"/>
              </a:rPr>
              <a:t>Actions</a:t>
            </a:r>
            <a:r>
              <a:rPr kumimoji="0" lang="es-ES" sz="1400" b="0" i="0" u="none" strike="noStrike" kern="1200" cap="none" spc="0" normalizeH="0" baseline="30000" noProof="0" dirty="0">
                <a:ln>
                  <a:noFill/>
                </a:ln>
                <a:solidFill>
                  <a:prstClr val="black"/>
                </a:solidFill>
                <a:effectLst/>
                <a:uLnTx/>
                <a:uFillTx/>
                <a:latin typeface="Calibri"/>
                <a:ea typeface="+mn-ea"/>
                <a:cs typeface="+mn-cs"/>
              </a:rPr>
              <a:t>. 1986 Jun;18(3–4):407–12. </a:t>
            </a:r>
          </a:p>
        </p:txBody>
      </p:sp>
    </p:spTree>
    <p:extLst>
      <p:ext uri="{BB962C8B-B14F-4D97-AF65-F5344CB8AC3E}">
        <p14:creationId xmlns:p14="http://schemas.microsoft.com/office/powerpoint/2010/main" val="32337333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sultado de imagen de acido hialuronico imagenes"/>
          <p:cNvPicPr>
            <a:picLocks noChangeAspect="1" noChangeArrowheads="1"/>
          </p:cNvPicPr>
          <p:nvPr/>
        </p:nvPicPr>
        <p:blipFill>
          <a:blip r:embed="rId2" cstate="print"/>
          <a:srcRect l="3780" t="32289" r="52121" b="5346"/>
          <a:stretch>
            <a:fillRect/>
          </a:stretch>
        </p:blipFill>
        <p:spPr bwMode="auto">
          <a:xfrm>
            <a:off x="9300136" y="365760"/>
            <a:ext cx="2418080" cy="3419621"/>
          </a:xfrm>
          <a:prstGeom prst="rect">
            <a:avLst/>
          </a:prstGeom>
          <a:noFill/>
        </p:spPr>
      </p:pic>
      <p:sp>
        <p:nvSpPr>
          <p:cNvPr id="2" name="Título 1"/>
          <p:cNvSpPr>
            <a:spLocks noGrp="1"/>
          </p:cNvSpPr>
          <p:nvPr>
            <p:ph type="title"/>
          </p:nvPr>
        </p:nvSpPr>
        <p:spPr>
          <a:xfrm>
            <a:off x="1560904" y="228822"/>
            <a:ext cx="8229600" cy="1143000"/>
          </a:xfrm>
        </p:spPr>
        <p:txBody>
          <a:bodyPr/>
          <a:lstStyle/>
          <a:p>
            <a:pPr algn="l"/>
            <a:r>
              <a:rPr lang="es-ES" sz="4000" dirty="0">
                <a:solidFill>
                  <a:srgbClr val="002060"/>
                </a:solidFill>
              </a:rPr>
              <a:t>Ácido hialurónico</a:t>
            </a:r>
          </a:p>
        </p:txBody>
      </p:sp>
      <p:sp>
        <p:nvSpPr>
          <p:cNvPr id="3" name="Marcador de contenido 2"/>
          <p:cNvSpPr>
            <a:spLocks noGrp="1"/>
          </p:cNvSpPr>
          <p:nvPr>
            <p:ph idx="1"/>
          </p:nvPr>
        </p:nvSpPr>
        <p:spPr>
          <a:xfrm>
            <a:off x="289496" y="1600644"/>
            <a:ext cx="8856984" cy="4061048"/>
          </a:xfrm>
        </p:spPr>
        <p:txBody>
          <a:bodyPr>
            <a:normAutofit/>
          </a:bodyPr>
          <a:lstStyle/>
          <a:p>
            <a:r>
              <a:rPr lang="es-ES" sz="2000" dirty="0" err="1">
                <a:solidFill>
                  <a:srgbClr val="002060"/>
                </a:solidFill>
              </a:rPr>
              <a:t>Glicosaminoglicano</a:t>
            </a:r>
            <a:r>
              <a:rPr lang="es-ES" sz="2000" dirty="0">
                <a:solidFill>
                  <a:srgbClr val="002060"/>
                </a:solidFill>
              </a:rPr>
              <a:t> formado por unidades del </a:t>
            </a:r>
            <a:r>
              <a:rPr lang="es-ES" sz="2000" dirty="0" err="1">
                <a:solidFill>
                  <a:srgbClr val="002060"/>
                </a:solidFill>
              </a:rPr>
              <a:t>disacárido</a:t>
            </a:r>
            <a:r>
              <a:rPr lang="es-ES" sz="2000" dirty="0">
                <a:solidFill>
                  <a:srgbClr val="002060"/>
                </a:solidFill>
              </a:rPr>
              <a:t> de </a:t>
            </a:r>
            <a:r>
              <a:rPr lang="es-ES" sz="2000" dirty="0" err="1">
                <a:solidFill>
                  <a:srgbClr val="002060"/>
                </a:solidFill>
              </a:rPr>
              <a:t>ácido</a:t>
            </a:r>
            <a:r>
              <a:rPr lang="es-ES" sz="2000" dirty="0">
                <a:solidFill>
                  <a:srgbClr val="002060"/>
                </a:solidFill>
              </a:rPr>
              <a:t>                         D- </a:t>
            </a:r>
            <a:r>
              <a:rPr lang="es-ES" sz="2000" dirty="0" err="1">
                <a:solidFill>
                  <a:srgbClr val="002060"/>
                </a:solidFill>
              </a:rPr>
              <a:t>glucurónico</a:t>
            </a:r>
            <a:r>
              <a:rPr lang="es-ES" sz="2000" dirty="0">
                <a:solidFill>
                  <a:srgbClr val="002060"/>
                </a:solidFill>
              </a:rPr>
              <a:t> y N-acetil Glucosamina (</a:t>
            </a:r>
            <a:r>
              <a:rPr lang="es-ES" sz="2000" dirty="0" err="1">
                <a:solidFill>
                  <a:srgbClr val="002060"/>
                </a:solidFill>
              </a:rPr>
              <a:t>biopolisacárido</a:t>
            </a:r>
            <a:r>
              <a:rPr lang="es-ES" sz="2000" dirty="0">
                <a:solidFill>
                  <a:srgbClr val="002060"/>
                </a:solidFill>
              </a:rPr>
              <a:t>)</a:t>
            </a:r>
          </a:p>
          <a:p>
            <a:r>
              <a:rPr lang="es-ES" sz="2000" dirty="0">
                <a:solidFill>
                  <a:srgbClr val="002060"/>
                </a:solidFill>
              </a:rPr>
              <a:t>Papel importante en el mantenimiento de la elasticidad y viscosidad                     de la matriz celular</a:t>
            </a:r>
          </a:p>
          <a:p>
            <a:r>
              <a:rPr lang="es-ES" sz="2000" dirty="0">
                <a:solidFill>
                  <a:srgbClr val="002060"/>
                </a:solidFill>
              </a:rPr>
              <a:t>Propiedades: </a:t>
            </a:r>
          </a:p>
          <a:p>
            <a:pPr lvl="1"/>
            <a:r>
              <a:rPr lang="es-ES" sz="1800" dirty="0">
                <a:solidFill>
                  <a:srgbClr val="002060"/>
                </a:solidFill>
              </a:rPr>
              <a:t>Antiinflamatorio: Estimula las defensas naturales por activación de los </a:t>
            </a:r>
            <a:r>
              <a:rPr lang="es-ES" sz="1800" dirty="0" err="1">
                <a:solidFill>
                  <a:srgbClr val="002060"/>
                </a:solidFill>
              </a:rPr>
              <a:t>queratinocitos</a:t>
            </a:r>
            <a:r>
              <a:rPr lang="es-ES" sz="1800" dirty="0">
                <a:solidFill>
                  <a:srgbClr val="002060"/>
                </a:solidFill>
              </a:rPr>
              <a:t> y liberación de la β-</a:t>
            </a:r>
            <a:r>
              <a:rPr lang="es-ES" sz="1800" dirty="0" err="1">
                <a:solidFill>
                  <a:srgbClr val="002060"/>
                </a:solidFill>
              </a:rPr>
              <a:t>defensina</a:t>
            </a:r>
            <a:r>
              <a:rPr lang="es-ES" sz="1800" dirty="0">
                <a:solidFill>
                  <a:srgbClr val="002060"/>
                </a:solidFill>
              </a:rPr>
              <a:t> 2 (DEFB2), péptido antibacteriano. </a:t>
            </a:r>
          </a:p>
          <a:p>
            <a:pPr lvl="1"/>
            <a:r>
              <a:rPr lang="es-ES" sz="1800" dirty="0">
                <a:solidFill>
                  <a:srgbClr val="002060"/>
                </a:solidFill>
              </a:rPr>
              <a:t>Reparación celular por estimulación de la proliferación y diferenciación de </a:t>
            </a:r>
            <a:r>
              <a:rPr lang="es-ES" sz="1800" dirty="0" err="1">
                <a:solidFill>
                  <a:srgbClr val="002060"/>
                </a:solidFill>
              </a:rPr>
              <a:t>queratinocitos</a:t>
            </a:r>
            <a:r>
              <a:rPr lang="es-ES" sz="1800" dirty="0">
                <a:solidFill>
                  <a:srgbClr val="002060"/>
                </a:solidFill>
              </a:rPr>
              <a:t>, aumentando elasticidad e hidratación de la piel (anti envejecimiento, cicatrización de heridas, regeneración de tejidos y reparación de la piel) </a:t>
            </a:r>
          </a:p>
          <a:p>
            <a:pPr marL="457200" lvl="1" indent="0">
              <a:buNone/>
            </a:pPr>
            <a:endParaRPr lang="es-ES" sz="2000" dirty="0">
              <a:solidFill>
                <a:srgbClr val="002060"/>
              </a:solidFill>
            </a:endParaRPr>
          </a:p>
        </p:txBody>
      </p:sp>
      <p:sp>
        <p:nvSpPr>
          <p:cNvPr id="4" name="Rectángulo 3"/>
          <p:cNvSpPr/>
          <p:nvPr/>
        </p:nvSpPr>
        <p:spPr>
          <a:xfrm>
            <a:off x="132080" y="6119336"/>
            <a:ext cx="12192000"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30000" noProof="0" dirty="0">
                <a:ln>
                  <a:noFill/>
                </a:ln>
                <a:solidFill>
                  <a:prstClr val="black"/>
                </a:solidFill>
                <a:effectLst/>
                <a:uLnTx/>
                <a:uFillTx/>
                <a:latin typeface="Calibri"/>
                <a:ea typeface="+mn-ea"/>
                <a:cs typeface="+mn-cs"/>
              </a:rPr>
              <a:t>1- </a:t>
            </a:r>
            <a:r>
              <a:rPr kumimoji="0" lang="es-ES" sz="1800" b="0" i="0" u="none" strike="noStrike" kern="1200" cap="none" spc="0" normalizeH="0" baseline="30000" noProof="0" dirty="0" err="1">
                <a:ln>
                  <a:noFill/>
                </a:ln>
                <a:solidFill>
                  <a:prstClr val="black"/>
                </a:solidFill>
                <a:effectLst/>
                <a:uLnTx/>
                <a:uFillTx/>
                <a:latin typeface="Calibri"/>
                <a:ea typeface="+mn-ea"/>
                <a:cs typeface="+mn-cs"/>
              </a:rPr>
              <a:t>Chen</a:t>
            </a:r>
            <a:r>
              <a:rPr kumimoji="0" lang="es-ES" sz="1800" b="0" i="0" u="none" strike="noStrike" kern="1200" cap="none" spc="0" normalizeH="0" baseline="30000" noProof="0" dirty="0">
                <a:ln>
                  <a:noFill/>
                </a:ln>
                <a:solidFill>
                  <a:prstClr val="black"/>
                </a:solidFill>
                <a:effectLst/>
                <a:uLnTx/>
                <a:uFillTx/>
                <a:latin typeface="Calibri"/>
                <a:ea typeface="+mn-ea"/>
                <a:cs typeface="+mn-cs"/>
              </a:rPr>
              <a:t> LH, et al. </a:t>
            </a:r>
            <a:r>
              <a:rPr kumimoji="0" lang="es-ES" sz="1800" b="0" i="0" u="none" strike="noStrike" kern="1200" cap="none" spc="0" normalizeH="0" baseline="30000" noProof="0" dirty="0" err="1">
                <a:ln>
                  <a:noFill/>
                </a:ln>
                <a:solidFill>
                  <a:prstClr val="black"/>
                </a:solidFill>
                <a:effectLst/>
                <a:uLnTx/>
                <a:uFillTx/>
                <a:latin typeface="Calibri"/>
                <a:ea typeface="+mn-ea"/>
                <a:cs typeface="+mn-cs"/>
              </a:rPr>
              <a:t>Hyaluronic</a:t>
            </a:r>
            <a:r>
              <a:rPr kumimoji="0" lang="es-ES" sz="1800" b="0" i="0" u="none" strike="noStrike" kern="1200" cap="none" spc="0" normalizeH="0" baseline="30000" noProof="0" dirty="0">
                <a:ln>
                  <a:noFill/>
                </a:ln>
                <a:solidFill>
                  <a:prstClr val="black"/>
                </a:solidFill>
                <a:effectLst/>
                <a:uLnTx/>
                <a:uFillTx/>
                <a:latin typeface="Calibri"/>
                <a:ea typeface="+mn-ea"/>
                <a:cs typeface="+mn-cs"/>
              </a:rPr>
              <a:t> </a:t>
            </a:r>
            <a:r>
              <a:rPr kumimoji="0" lang="es-ES" sz="1800" b="0" i="0" u="none" strike="noStrike" kern="1200" cap="none" spc="0" normalizeH="0" baseline="30000" noProof="0" dirty="0" err="1">
                <a:ln>
                  <a:noFill/>
                </a:ln>
                <a:solidFill>
                  <a:prstClr val="black"/>
                </a:solidFill>
                <a:effectLst/>
                <a:uLnTx/>
                <a:uFillTx/>
                <a:latin typeface="Calibri"/>
                <a:ea typeface="+mn-ea"/>
                <a:cs typeface="+mn-cs"/>
              </a:rPr>
              <a:t>acid</a:t>
            </a:r>
            <a:r>
              <a:rPr kumimoji="0" lang="es-ES" sz="1800" b="0" i="0" u="none" strike="noStrike" kern="1200" cap="none" spc="0" normalizeH="0" baseline="30000" noProof="0" dirty="0">
                <a:ln>
                  <a:noFill/>
                </a:ln>
                <a:solidFill>
                  <a:prstClr val="black"/>
                </a:solidFill>
                <a:effectLst/>
                <a:uLnTx/>
                <a:uFillTx/>
                <a:latin typeface="Calibri"/>
                <a:ea typeface="+mn-ea"/>
                <a:cs typeface="+mn-cs"/>
              </a:rPr>
              <a:t>, </a:t>
            </a:r>
            <a:r>
              <a:rPr kumimoji="0" lang="es-ES" sz="1800" b="0" i="0" u="none" strike="noStrike" kern="1200" cap="none" spc="0" normalizeH="0" baseline="30000" noProof="0" dirty="0" err="1">
                <a:ln>
                  <a:noFill/>
                </a:ln>
                <a:solidFill>
                  <a:prstClr val="black"/>
                </a:solidFill>
                <a:effectLst/>
                <a:uLnTx/>
                <a:uFillTx/>
                <a:latin typeface="Calibri"/>
                <a:ea typeface="+mn-ea"/>
                <a:cs typeface="+mn-cs"/>
              </a:rPr>
              <a:t>an</a:t>
            </a:r>
            <a:r>
              <a:rPr kumimoji="0" lang="es-ES" sz="1800" b="0" i="0" u="none" strike="noStrike" kern="1200" cap="none" spc="0" normalizeH="0" baseline="30000" noProof="0" dirty="0">
                <a:ln>
                  <a:noFill/>
                </a:ln>
                <a:solidFill>
                  <a:prstClr val="black"/>
                </a:solidFill>
                <a:effectLst/>
                <a:uLnTx/>
                <a:uFillTx/>
                <a:latin typeface="Calibri"/>
                <a:ea typeface="+mn-ea"/>
                <a:cs typeface="+mn-cs"/>
              </a:rPr>
              <a:t> </a:t>
            </a:r>
            <a:r>
              <a:rPr kumimoji="0" lang="es-ES" sz="1800" b="0" i="0" u="none" strike="noStrike" kern="1200" cap="none" spc="0" normalizeH="0" baseline="30000" noProof="0" dirty="0" err="1">
                <a:ln>
                  <a:noFill/>
                </a:ln>
                <a:solidFill>
                  <a:prstClr val="black"/>
                </a:solidFill>
                <a:effectLst/>
                <a:uLnTx/>
                <a:uFillTx/>
                <a:latin typeface="Calibri"/>
                <a:ea typeface="+mn-ea"/>
                <a:cs typeface="+mn-cs"/>
              </a:rPr>
              <a:t>efficient</a:t>
            </a:r>
            <a:r>
              <a:rPr kumimoji="0" lang="es-ES" sz="1800" b="0" i="0" u="none" strike="noStrike" kern="1200" cap="none" spc="0" normalizeH="0" baseline="30000" noProof="0" dirty="0">
                <a:ln>
                  <a:noFill/>
                </a:ln>
                <a:solidFill>
                  <a:prstClr val="black"/>
                </a:solidFill>
                <a:effectLst/>
                <a:uLnTx/>
                <a:uFillTx/>
                <a:latin typeface="Calibri"/>
                <a:ea typeface="+mn-ea"/>
                <a:cs typeface="+mn-cs"/>
              </a:rPr>
              <a:t> </a:t>
            </a:r>
            <a:r>
              <a:rPr kumimoji="0" lang="es-ES" sz="1800" b="0" i="0" u="none" strike="noStrike" kern="1200" cap="none" spc="0" normalizeH="0" baseline="30000" noProof="0" dirty="0" err="1">
                <a:ln>
                  <a:noFill/>
                </a:ln>
                <a:solidFill>
                  <a:prstClr val="black"/>
                </a:solidFill>
                <a:effectLst/>
                <a:uLnTx/>
                <a:uFillTx/>
                <a:latin typeface="Calibri"/>
                <a:ea typeface="+mn-ea"/>
                <a:cs typeface="+mn-cs"/>
              </a:rPr>
              <a:t>biomacromolecule</a:t>
            </a:r>
            <a:r>
              <a:rPr kumimoji="0" lang="es-ES" sz="1800" b="0" i="0" u="none" strike="noStrike" kern="1200" cap="none" spc="0" normalizeH="0" baseline="30000" noProof="0" dirty="0">
                <a:ln>
                  <a:noFill/>
                </a:ln>
                <a:solidFill>
                  <a:prstClr val="black"/>
                </a:solidFill>
                <a:effectLst/>
                <a:uLnTx/>
                <a:uFillTx/>
                <a:latin typeface="Calibri"/>
                <a:ea typeface="+mn-ea"/>
                <a:cs typeface="+mn-cs"/>
              </a:rPr>
              <a:t> </a:t>
            </a:r>
            <a:r>
              <a:rPr kumimoji="0" lang="es-ES" sz="1800" b="0" i="0" u="none" strike="noStrike" kern="1200" cap="none" spc="0" normalizeH="0" baseline="30000" noProof="0" dirty="0" err="1">
                <a:ln>
                  <a:noFill/>
                </a:ln>
                <a:solidFill>
                  <a:prstClr val="black"/>
                </a:solidFill>
                <a:effectLst/>
                <a:uLnTx/>
                <a:uFillTx/>
                <a:latin typeface="Calibri"/>
                <a:ea typeface="+mn-ea"/>
                <a:cs typeface="+mn-cs"/>
              </a:rPr>
              <a:t>for</a:t>
            </a:r>
            <a:r>
              <a:rPr kumimoji="0" lang="es-ES" sz="1800" b="0" i="0" u="none" strike="noStrike" kern="1200" cap="none" spc="0" normalizeH="0" baseline="30000" noProof="0" dirty="0">
                <a:ln>
                  <a:noFill/>
                </a:ln>
                <a:solidFill>
                  <a:prstClr val="black"/>
                </a:solidFill>
                <a:effectLst/>
                <a:uLnTx/>
                <a:uFillTx/>
                <a:latin typeface="Calibri"/>
                <a:ea typeface="+mn-ea"/>
                <a:cs typeface="+mn-cs"/>
              </a:rPr>
              <a:t> </a:t>
            </a:r>
            <a:r>
              <a:rPr kumimoji="0" lang="es-ES" sz="1800" b="0" i="0" u="none" strike="noStrike" kern="1200" cap="none" spc="0" normalizeH="0" baseline="30000" noProof="0" dirty="0" err="1">
                <a:ln>
                  <a:noFill/>
                </a:ln>
                <a:solidFill>
                  <a:prstClr val="black"/>
                </a:solidFill>
                <a:effectLst/>
                <a:uLnTx/>
                <a:uFillTx/>
                <a:latin typeface="Calibri"/>
                <a:ea typeface="+mn-ea"/>
                <a:cs typeface="+mn-cs"/>
              </a:rPr>
              <a:t>treatment</a:t>
            </a:r>
            <a:r>
              <a:rPr kumimoji="0" lang="es-ES" sz="1800" b="0" i="0" u="none" strike="noStrike" kern="1200" cap="none" spc="0" normalizeH="0" baseline="30000" noProof="0" dirty="0">
                <a:ln>
                  <a:noFill/>
                </a:ln>
                <a:solidFill>
                  <a:prstClr val="black"/>
                </a:solidFill>
                <a:effectLst/>
                <a:uLnTx/>
                <a:uFillTx/>
                <a:latin typeface="Calibri"/>
                <a:ea typeface="+mn-ea"/>
                <a:cs typeface="+mn-cs"/>
              </a:rPr>
              <a:t> of </a:t>
            </a:r>
            <a:r>
              <a:rPr kumimoji="0" lang="es-ES" sz="1800" b="0" i="0" u="none" strike="noStrike" kern="1200" cap="none" spc="0" normalizeH="0" baseline="30000" noProof="0" dirty="0" err="1">
                <a:ln>
                  <a:noFill/>
                </a:ln>
                <a:solidFill>
                  <a:prstClr val="black"/>
                </a:solidFill>
                <a:effectLst/>
                <a:uLnTx/>
                <a:uFillTx/>
                <a:latin typeface="Calibri"/>
                <a:ea typeface="+mn-ea"/>
                <a:cs typeface="+mn-cs"/>
              </a:rPr>
              <a:t>inflammatory</a:t>
            </a:r>
            <a:r>
              <a:rPr kumimoji="0" lang="es-ES" sz="1800" b="0" i="0" u="none" strike="noStrike" kern="1200" cap="none" spc="0" normalizeH="0" baseline="30000" noProof="0" dirty="0">
                <a:ln>
                  <a:noFill/>
                </a:ln>
                <a:solidFill>
                  <a:prstClr val="black"/>
                </a:solidFill>
                <a:effectLst/>
                <a:uLnTx/>
                <a:uFillTx/>
                <a:latin typeface="Calibri"/>
                <a:ea typeface="+mn-ea"/>
                <a:cs typeface="+mn-cs"/>
              </a:rPr>
              <a:t> </a:t>
            </a:r>
            <a:r>
              <a:rPr kumimoji="0" lang="es-ES" sz="1800" b="0" i="0" u="none" strike="noStrike" kern="1200" cap="none" spc="0" normalizeH="0" baseline="30000" noProof="0" dirty="0" err="1">
                <a:ln>
                  <a:noFill/>
                </a:ln>
                <a:solidFill>
                  <a:prstClr val="black"/>
                </a:solidFill>
                <a:effectLst/>
                <a:uLnTx/>
                <a:uFillTx/>
                <a:latin typeface="Calibri"/>
                <a:ea typeface="+mn-ea"/>
                <a:cs typeface="+mn-cs"/>
              </a:rPr>
              <a:t>skin</a:t>
            </a:r>
            <a:r>
              <a:rPr kumimoji="0" lang="es-ES" sz="1800" b="0" i="0" u="none" strike="noStrike" kern="1200" cap="none" spc="0" normalizeH="0" baseline="30000" noProof="0" dirty="0">
                <a:ln>
                  <a:noFill/>
                </a:ln>
                <a:solidFill>
                  <a:prstClr val="black"/>
                </a:solidFill>
                <a:effectLst/>
                <a:uLnTx/>
                <a:uFillTx/>
                <a:latin typeface="Calibri"/>
                <a:ea typeface="+mn-ea"/>
                <a:cs typeface="+mn-cs"/>
              </a:rPr>
              <a:t> and </a:t>
            </a:r>
            <a:r>
              <a:rPr kumimoji="0" lang="es-ES" sz="1800" b="0" i="0" u="none" strike="noStrike" kern="1200" cap="none" spc="0" normalizeH="0" baseline="30000" noProof="0" dirty="0" err="1">
                <a:ln>
                  <a:noFill/>
                </a:ln>
                <a:solidFill>
                  <a:prstClr val="black"/>
                </a:solidFill>
                <a:effectLst/>
                <a:uLnTx/>
                <a:uFillTx/>
                <a:latin typeface="Calibri"/>
                <a:ea typeface="+mn-ea"/>
                <a:cs typeface="+mn-cs"/>
              </a:rPr>
              <a:t>joint</a:t>
            </a:r>
            <a:r>
              <a:rPr kumimoji="0" lang="es-ES" sz="1800" b="0" i="0" u="none" strike="noStrike" kern="1200" cap="none" spc="0" normalizeH="0" baseline="30000" noProof="0" dirty="0">
                <a:ln>
                  <a:noFill/>
                </a:ln>
                <a:solidFill>
                  <a:prstClr val="black"/>
                </a:solidFill>
                <a:effectLst/>
                <a:uLnTx/>
                <a:uFillTx/>
                <a:latin typeface="Calibri"/>
                <a:ea typeface="+mn-ea"/>
                <a:cs typeface="+mn-cs"/>
              </a:rPr>
              <a:t> </a:t>
            </a:r>
            <a:r>
              <a:rPr kumimoji="0" lang="es-ES" sz="1800" b="0" i="0" u="none" strike="noStrike" kern="1200" cap="none" spc="0" normalizeH="0" baseline="30000" noProof="0" dirty="0" err="1">
                <a:ln>
                  <a:noFill/>
                </a:ln>
                <a:solidFill>
                  <a:prstClr val="black"/>
                </a:solidFill>
                <a:effectLst/>
                <a:uLnTx/>
                <a:uFillTx/>
                <a:latin typeface="Calibri"/>
                <a:ea typeface="+mn-ea"/>
                <a:cs typeface="+mn-cs"/>
              </a:rPr>
              <a:t>diseases</a:t>
            </a:r>
            <a:r>
              <a:rPr kumimoji="0" lang="es-ES" sz="1800" b="0" i="0" u="none" strike="noStrike" kern="1200" cap="none" spc="0" normalizeH="0" baseline="30000" noProof="0" dirty="0">
                <a:ln>
                  <a:noFill/>
                </a:ln>
                <a:solidFill>
                  <a:prstClr val="black"/>
                </a:solidFill>
                <a:effectLst/>
                <a:uLnTx/>
                <a:uFillTx/>
                <a:latin typeface="Calibri"/>
                <a:ea typeface="+mn-ea"/>
                <a:cs typeface="+mn-cs"/>
              </a:rPr>
              <a:t>: A </a:t>
            </a:r>
            <a:r>
              <a:rPr kumimoji="0" lang="es-ES" sz="1800" b="0" i="0" u="none" strike="noStrike" kern="1200" cap="none" spc="0" normalizeH="0" baseline="30000" noProof="0" dirty="0" err="1">
                <a:ln>
                  <a:noFill/>
                </a:ln>
                <a:solidFill>
                  <a:prstClr val="black"/>
                </a:solidFill>
                <a:effectLst/>
                <a:uLnTx/>
                <a:uFillTx/>
                <a:latin typeface="Calibri"/>
                <a:ea typeface="+mn-ea"/>
                <a:cs typeface="+mn-cs"/>
              </a:rPr>
              <a:t>review</a:t>
            </a:r>
            <a:r>
              <a:rPr kumimoji="0" lang="es-ES" sz="1800" b="0" i="0" u="none" strike="noStrike" kern="1200" cap="none" spc="0" normalizeH="0" baseline="30000" noProof="0" dirty="0">
                <a:ln>
                  <a:noFill/>
                </a:ln>
                <a:solidFill>
                  <a:prstClr val="black"/>
                </a:solidFill>
                <a:effectLst/>
                <a:uLnTx/>
                <a:uFillTx/>
                <a:latin typeface="Calibri"/>
                <a:ea typeface="+mn-ea"/>
                <a:cs typeface="+mn-cs"/>
              </a:rPr>
              <a:t> of </a:t>
            </a:r>
            <a:r>
              <a:rPr kumimoji="0" lang="es-ES" sz="1800" b="0" i="0" u="none" strike="noStrike" kern="1200" cap="none" spc="0" normalizeH="0" baseline="30000" noProof="0" dirty="0" err="1">
                <a:ln>
                  <a:noFill/>
                </a:ln>
                <a:solidFill>
                  <a:prstClr val="black"/>
                </a:solidFill>
                <a:effectLst/>
                <a:uLnTx/>
                <a:uFillTx/>
                <a:latin typeface="Calibri"/>
                <a:ea typeface="+mn-ea"/>
                <a:cs typeface="+mn-cs"/>
              </a:rPr>
              <a:t>recent</a:t>
            </a:r>
            <a:r>
              <a:rPr kumimoji="0" lang="es-ES" sz="1800" b="0" i="0" u="none" strike="noStrike" kern="1200" cap="none" spc="0" normalizeH="0" baseline="30000" noProof="0" dirty="0">
                <a:ln>
                  <a:noFill/>
                </a:ln>
                <a:solidFill>
                  <a:prstClr val="black"/>
                </a:solidFill>
                <a:effectLst/>
                <a:uLnTx/>
                <a:uFillTx/>
                <a:latin typeface="Calibri"/>
                <a:ea typeface="+mn-ea"/>
                <a:cs typeface="+mn-cs"/>
              </a:rPr>
              <a:t> </a:t>
            </a:r>
            <a:r>
              <a:rPr kumimoji="0" lang="es-ES" sz="1800" b="0" i="0" u="none" strike="noStrike" kern="1200" cap="none" spc="0" normalizeH="0" baseline="30000" noProof="0" dirty="0" err="1">
                <a:ln>
                  <a:noFill/>
                </a:ln>
                <a:solidFill>
                  <a:prstClr val="black"/>
                </a:solidFill>
                <a:effectLst/>
                <a:uLnTx/>
                <a:uFillTx/>
                <a:latin typeface="Calibri"/>
                <a:ea typeface="+mn-ea"/>
                <a:cs typeface="+mn-cs"/>
              </a:rPr>
              <a:t>developments</a:t>
            </a:r>
            <a:r>
              <a:rPr kumimoji="0" lang="es-ES" sz="1800" b="0" i="0" u="none" strike="noStrike" kern="1200" cap="none" spc="0" normalizeH="0" baseline="30000" noProof="0" dirty="0">
                <a:ln>
                  <a:noFill/>
                </a:ln>
                <a:solidFill>
                  <a:prstClr val="black"/>
                </a:solidFill>
                <a:effectLst/>
                <a:uLnTx/>
                <a:uFillTx/>
                <a:latin typeface="Calibri"/>
                <a:ea typeface="+mn-ea"/>
                <a:cs typeface="+mn-cs"/>
              </a:rPr>
              <a:t> and </a:t>
            </a:r>
            <a:r>
              <a:rPr kumimoji="0" lang="es-ES" sz="1800" b="0" i="0" u="none" strike="noStrike" kern="1200" cap="none" spc="0" normalizeH="0" baseline="30000" noProof="0" dirty="0" err="1">
                <a:ln>
                  <a:noFill/>
                </a:ln>
                <a:solidFill>
                  <a:prstClr val="black"/>
                </a:solidFill>
                <a:effectLst/>
                <a:uLnTx/>
                <a:uFillTx/>
                <a:latin typeface="Calibri"/>
                <a:ea typeface="+mn-ea"/>
                <a:cs typeface="+mn-cs"/>
              </a:rPr>
              <a:t>critical</a:t>
            </a:r>
            <a:r>
              <a:rPr kumimoji="0" lang="es-ES" sz="1800" b="0" i="0" u="none" strike="noStrike" kern="1200" cap="none" spc="0" normalizeH="0" baseline="30000" noProof="0" dirty="0">
                <a:ln>
                  <a:noFill/>
                </a:ln>
                <a:solidFill>
                  <a:prstClr val="black"/>
                </a:solidFill>
                <a:effectLst/>
                <a:uLnTx/>
                <a:uFillTx/>
                <a:latin typeface="Calibri"/>
                <a:ea typeface="+mn-ea"/>
                <a:cs typeface="+mn-cs"/>
              </a:rPr>
              <a:t> </a:t>
            </a:r>
            <a:r>
              <a:rPr kumimoji="0" lang="es-ES" sz="1800" b="0" i="0" u="none" strike="noStrike" kern="1200" cap="none" spc="0" normalizeH="0" baseline="30000" noProof="0" dirty="0" err="1">
                <a:ln>
                  <a:noFill/>
                </a:ln>
                <a:solidFill>
                  <a:prstClr val="black"/>
                </a:solidFill>
                <a:effectLst/>
                <a:uLnTx/>
                <a:uFillTx/>
                <a:latin typeface="Calibri"/>
                <a:ea typeface="+mn-ea"/>
                <a:cs typeface="+mn-cs"/>
              </a:rPr>
              <a:t>appraisal</a:t>
            </a:r>
            <a:r>
              <a:rPr kumimoji="0" lang="es-ES" sz="1800" b="0" i="0" u="none" strike="noStrike" kern="1200" cap="none" spc="0" normalizeH="0" baseline="30000" noProof="0" dirty="0">
                <a:ln>
                  <a:noFill/>
                </a:ln>
                <a:solidFill>
                  <a:prstClr val="black"/>
                </a:solidFill>
                <a:effectLst/>
                <a:uLnTx/>
                <a:uFillTx/>
                <a:latin typeface="Calibri"/>
                <a:ea typeface="+mn-ea"/>
                <a:cs typeface="+mn-cs"/>
              </a:rPr>
              <a:t> of </a:t>
            </a:r>
            <a:r>
              <a:rPr kumimoji="0" lang="es-ES" sz="1800" b="0" i="0" u="none" strike="noStrike" kern="1200" cap="none" spc="0" normalizeH="0" baseline="30000" noProof="0" dirty="0" err="1">
                <a:ln>
                  <a:noFill/>
                </a:ln>
                <a:solidFill>
                  <a:prstClr val="black"/>
                </a:solidFill>
                <a:effectLst/>
                <a:uLnTx/>
                <a:uFillTx/>
                <a:latin typeface="Calibri"/>
                <a:ea typeface="+mn-ea"/>
                <a:cs typeface="+mn-cs"/>
              </a:rPr>
              <a:t>preclinical</a:t>
            </a:r>
            <a:r>
              <a:rPr kumimoji="0" lang="es-ES" sz="1800" b="0" i="0" u="none" strike="noStrike" kern="1200" cap="none" spc="0" normalizeH="0" baseline="30000" noProof="0" dirty="0">
                <a:ln>
                  <a:noFill/>
                </a:ln>
                <a:solidFill>
                  <a:prstClr val="black"/>
                </a:solidFill>
                <a:effectLst/>
                <a:uLnTx/>
                <a:uFillTx/>
                <a:latin typeface="Calibri"/>
                <a:ea typeface="+mn-ea"/>
                <a:cs typeface="+mn-cs"/>
              </a:rPr>
              <a:t> and </a:t>
            </a:r>
            <a:r>
              <a:rPr kumimoji="0" lang="es-ES" sz="1800" b="0" i="0" u="none" strike="noStrike" kern="1200" cap="none" spc="0" normalizeH="0" baseline="30000" noProof="0" dirty="0" err="1">
                <a:ln>
                  <a:noFill/>
                </a:ln>
                <a:solidFill>
                  <a:prstClr val="black"/>
                </a:solidFill>
                <a:effectLst/>
                <a:uLnTx/>
                <a:uFillTx/>
                <a:latin typeface="Calibri"/>
                <a:ea typeface="+mn-ea"/>
                <a:cs typeface="+mn-cs"/>
              </a:rPr>
              <a:t>clinical</a:t>
            </a:r>
            <a:r>
              <a:rPr kumimoji="0" lang="es-ES" sz="1800" b="0" i="0" u="none" strike="noStrike" kern="1200" cap="none" spc="0" normalizeH="0" baseline="30000" noProof="0" dirty="0">
                <a:ln>
                  <a:noFill/>
                </a:ln>
                <a:solidFill>
                  <a:prstClr val="black"/>
                </a:solidFill>
                <a:effectLst/>
                <a:uLnTx/>
                <a:uFillTx/>
                <a:latin typeface="Calibri"/>
                <a:ea typeface="+mn-ea"/>
                <a:cs typeface="+mn-cs"/>
              </a:rPr>
              <a:t> </a:t>
            </a:r>
            <a:r>
              <a:rPr kumimoji="0" lang="es-ES" sz="1800" b="0" i="0" u="none" strike="noStrike" kern="1200" cap="none" spc="0" normalizeH="0" baseline="30000" noProof="0" dirty="0" err="1">
                <a:ln>
                  <a:noFill/>
                </a:ln>
                <a:solidFill>
                  <a:prstClr val="black"/>
                </a:solidFill>
                <a:effectLst/>
                <a:uLnTx/>
                <a:uFillTx/>
                <a:latin typeface="Calibri"/>
                <a:ea typeface="+mn-ea"/>
                <a:cs typeface="+mn-cs"/>
              </a:rPr>
              <a:t>investigations</a:t>
            </a:r>
            <a:r>
              <a:rPr kumimoji="0" lang="es-ES" sz="1800" b="0" i="0" u="none" strike="noStrike" kern="1200" cap="none" spc="0" normalizeH="0" baseline="30000" noProof="0" dirty="0">
                <a:ln>
                  <a:noFill/>
                </a:ln>
                <a:solidFill>
                  <a:prstClr val="black"/>
                </a:solidFill>
                <a:effectLst/>
                <a:uLnTx/>
                <a:uFillTx/>
                <a:latin typeface="Calibri"/>
                <a:ea typeface="+mn-ea"/>
                <a:cs typeface="+mn-cs"/>
              </a:rPr>
              <a:t>. </a:t>
            </a:r>
            <a:r>
              <a:rPr kumimoji="0" lang="es-ES" sz="1800" b="0" i="0" u="none" strike="noStrike" kern="1200" cap="none" spc="0" normalizeH="0" baseline="30000" noProof="0" dirty="0" err="1">
                <a:ln>
                  <a:noFill/>
                </a:ln>
                <a:solidFill>
                  <a:prstClr val="black"/>
                </a:solidFill>
                <a:effectLst/>
                <a:uLnTx/>
                <a:uFillTx/>
                <a:latin typeface="Calibri"/>
                <a:ea typeface="+mn-ea"/>
                <a:cs typeface="+mn-cs"/>
              </a:rPr>
              <a:t>Int</a:t>
            </a:r>
            <a:r>
              <a:rPr kumimoji="0" lang="es-ES" sz="1800" b="0" i="0" u="none" strike="noStrike" kern="1200" cap="none" spc="0" normalizeH="0" baseline="30000" noProof="0" dirty="0">
                <a:ln>
                  <a:noFill/>
                </a:ln>
                <a:solidFill>
                  <a:prstClr val="black"/>
                </a:solidFill>
                <a:effectLst/>
                <a:uLnTx/>
                <a:uFillTx/>
                <a:latin typeface="Calibri"/>
                <a:ea typeface="+mn-ea"/>
                <a:cs typeface="+mn-cs"/>
              </a:rPr>
              <a:t> J </a:t>
            </a:r>
            <a:r>
              <a:rPr kumimoji="0" lang="es-ES" sz="1800" b="0" i="0" u="none" strike="noStrike" kern="1200" cap="none" spc="0" normalizeH="0" baseline="30000" noProof="0" dirty="0" err="1">
                <a:ln>
                  <a:noFill/>
                </a:ln>
                <a:solidFill>
                  <a:prstClr val="black"/>
                </a:solidFill>
                <a:effectLst/>
                <a:uLnTx/>
                <a:uFillTx/>
                <a:latin typeface="Calibri"/>
                <a:ea typeface="+mn-ea"/>
                <a:cs typeface="+mn-cs"/>
              </a:rPr>
              <a:t>Biol</a:t>
            </a:r>
            <a:r>
              <a:rPr kumimoji="0" lang="es-ES" sz="1800" b="0" i="0" u="none" strike="noStrike" kern="1200" cap="none" spc="0" normalizeH="0" baseline="30000" noProof="0" dirty="0">
                <a:ln>
                  <a:noFill/>
                </a:ln>
                <a:solidFill>
                  <a:prstClr val="black"/>
                </a:solidFill>
                <a:effectLst/>
                <a:uLnTx/>
                <a:uFillTx/>
                <a:latin typeface="Calibri"/>
                <a:ea typeface="+mn-ea"/>
                <a:cs typeface="+mn-cs"/>
              </a:rPr>
              <a:t> </a:t>
            </a:r>
            <a:r>
              <a:rPr kumimoji="0" lang="es-ES" sz="1800" b="0" i="0" u="none" strike="noStrike" kern="1200" cap="none" spc="0" normalizeH="0" baseline="30000" noProof="0" dirty="0" err="1">
                <a:ln>
                  <a:noFill/>
                </a:ln>
                <a:solidFill>
                  <a:prstClr val="black"/>
                </a:solidFill>
                <a:effectLst/>
                <a:uLnTx/>
                <a:uFillTx/>
                <a:latin typeface="Calibri"/>
                <a:ea typeface="+mn-ea"/>
                <a:cs typeface="+mn-cs"/>
              </a:rPr>
              <a:t>Macromol</a:t>
            </a:r>
            <a:r>
              <a:rPr kumimoji="0" lang="es-ES" sz="1800" b="0" i="0" u="none" strike="noStrike" kern="1200" cap="none" spc="0" normalizeH="0" baseline="30000" noProof="0" dirty="0">
                <a:ln>
                  <a:noFill/>
                </a:ln>
                <a:solidFill>
                  <a:prstClr val="black"/>
                </a:solidFill>
                <a:effectLst/>
                <a:uLnTx/>
                <a:uFillTx/>
                <a:latin typeface="Calibri"/>
                <a:ea typeface="+mn-ea"/>
                <a:cs typeface="+mn-cs"/>
              </a:rPr>
              <a:t>. 2018 Sep;116:572–84.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30000" noProof="0" dirty="0">
                <a:ln>
                  <a:noFill/>
                </a:ln>
                <a:solidFill>
                  <a:prstClr val="black"/>
                </a:solidFill>
                <a:effectLst/>
                <a:uLnTx/>
                <a:uFillTx/>
                <a:latin typeface="Calibri"/>
                <a:ea typeface="+mn-ea"/>
                <a:cs typeface="+mn-cs"/>
              </a:rPr>
              <a:t>2. </a:t>
            </a:r>
            <a:r>
              <a:rPr kumimoji="0" lang="es-ES" sz="1800" b="0" i="0" u="none" strike="noStrike" kern="1200" cap="none" spc="0" normalizeH="0" baseline="30000" noProof="0" dirty="0" err="1">
                <a:ln>
                  <a:noFill/>
                </a:ln>
                <a:solidFill>
                  <a:prstClr val="black"/>
                </a:solidFill>
                <a:effectLst/>
                <a:uLnTx/>
                <a:uFillTx/>
                <a:latin typeface="Calibri"/>
                <a:ea typeface="+mn-ea"/>
                <a:cs typeface="+mn-cs"/>
              </a:rPr>
              <a:t>Gariboldi</a:t>
            </a:r>
            <a:r>
              <a:rPr kumimoji="0" lang="es-ES" sz="1800" b="0" i="0" u="none" strike="noStrike" kern="1200" cap="none" spc="0" normalizeH="0" baseline="30000" noProof="0" dirty="0">
                <a:ln>
                  <a:noFill/>
                </a:ln>
                <a:solidFill>
                  <a:prstClr val="black"/>
                </a:solidFill>
                <a:effectLst/>
                <a:uLnTx/>
                <a:uFillTx/>
                <a:latin typeface="Calibri"/>
                <a:ea typeface="+mn-ea"/>
                <a:cs typeface="+mn-cs"/>
              </a:rPr>
              <a:t> S,  et al. </a:t>
            </a:r>
            <a:r>
              <a:rPr kumimoji="0" lang="es-ES" sz="1800" b="0" i="0" u="none" strike="noStrike" kern="1200" cap="none" spc="0" normalizeH="0" baseline="30000" noProof="0" dirty="0" err="1">
                <a:ln>
                  <a:noFill/>
                </a:ln>
                <a:solidFill>
                  <a:prstClr val="black"/>
                </a:solidFill>
                <a:effectLst/>
                <a:uLnTx/>
                <a:uFillTx/>
                <a:latin typeface="Calibri"/>
                <a:ea typeface="+mn-ea"/>
                <a:cs typeface="+mn-cs"/>
              </a:rPr>
              <a:t>Low</a:t>
            </a:r>
            <a:r>
              <a:rPr kumimoji="0" lang="es-ES" sz="1800" b="0" i="0" u="none" strike="noStrike" kern="1200" cap="none" spc="0" normalizeH="0" baseline="30000" noProof="0" dirty="0">
                <a:ln>
                  <a:noFill/>
                </a:ln>
                <a:solidFill>
                  <a:prstClr val="black"/>
                </a:solidFill>
                <a:effectLst/>
                <a:uLnTx/>
                <a:uFillTx/>
                <a:latin typeface="Calibri"/>
                <a:ea typeface="+mn-ea"/>
                <a:cs typeface="+mn-cs"/>
              </a:rPr>
              <a:t> Molecular </a:t>
            </a:r>
            <a:r>
              <a:rPr kumimoji="0" lang="es-ES" sz="1800" b="0" i="0" u="none" strike="noStrike" kern="1200" cap="none" spc="0" normalizeH="0" baseline="30000" noProof="0" dirty="0" err="1">
                <a:ln>
                  <a:noFill/>
                </a:ln>
                <a:solidFill>
                  <a:prstClr val="black"/>
                </a:solidFill>
                <a:effectLst/>
                <a:uLnTx/>
                <a:uFillTx/>
                <a:latin typeface="Calibri"/>
                <a:ea typeface="+mn-ea"/>
                <a:cs typeface="+mn-cs"/>
              </a:rPr>
              <a:t>Weight</a:t>
            </a:r>
            <a:r>
              <a:rPr kumimoji="0" lang="es-ES" sz="1800" b="0" i="0" u="none" strike="noStrike" kern="1200" cap="none" spc="0" normalizeH="0" baseline="30000" noProof="0" dirty="0">
                <a:ln>
                  <a:noFill/>
                </a:ln>
                <a:solidFill>
                  <a:prstClr val="black"/>
                </a:solidFill>
                <a:effectLst/>
                <a:uLnTx/>
                <a:uFillTx/>
                <a:latin typeface="Calibri"/>
                <a:ea typeface="+mn-ea"/>
                <a:cs typeface="+mn-cs"/>
              </a:rPr>
              <a:t> </a:t>
            </a:r>
            <a:r>
              <a:rPr kumimoji="0" lang="es-ES" sz="1800" b="0" i="0" u="none" strike="noStrike" kern="1200" cap="none" spc="0" normalizeH="0" baseline="30000" noProof="0" dirty="0" err="1">
                <a:ln>
                  <a:noFill/>
                </a:ln>
                <a:solidFill>
                  <a:prstClr val="black"/>
                </a:solidFill>
                <a:effectLst/>
                <a:uLnTx/>
                <a:uFillTx/>
                <a:latin typeface="Calibri"/>
                <a:ea typeface="+mn-ea"/>
                <a:cs typeface="+mn-cs"/>
              </a:rPr>
              <a:t>Hyaluronic</a:t>
            </a:r>
            <a:r>
              <a:rPr kumimoji="0" lang="es-ES" sz="1800" b="0" i="0" u="none" strike="noStrike" kern="1200" cap="none" spc="0" normalizeH="0" baseline="30000" noProof="0" dirty="0">
                <a:ln>
                  <a:noFill/>
                </a:ln>
                <a:solidFill>
                  <a:prstClr val="black"/>
                </a:solidFill>
                <a:effectLst/>
                <a:uLnTx/>
                <a:uFillTx/>
                <a:latin typeface="Calibri"/>
                <a:ea typeface="+mn-ea"/>
                <a:cs typeface="+mn-cs"/>
              </a:rPr>
              <a:t> </a:t>
            </a:r>
            <a:r>
              <a:rPr kumimoji="0" lang="es-ES" sz="1800" b="0" i="0" u="none" strike="noStrike" kern="1200" cap="none" spc="0" normalizeH="0" baseline="30000" noProof="0" dirty="0" err="1">
                <a:ln>
                  <a:noFill/>
                </a:ln>
                <a:solidFill>
                  <a:prstClr val="black"/>
                </a:solidFill>
                <a:effectLst/>
                <a:uLnTx/>
                <a:uFillTx/>
                <a:latin typeface="Calibri"/>
                <a:ea typeface="+mn-ea"/>
                <a:cs typeface="+mn-cs"/>
              </a:rPr>
              <a:t>Acid</a:t>
            </a:r>
            <a:r>
              <a:rPr kumimoji="0" lang="es-ES" sz="1800" b="0" i="0" u="none" strike="noStrike" kern="1200" cap="none" spc="0" normalizeH="0" baseline="30000" noProof="0" dirty="0">
                <a:ln>
                  <a:noFill/>
                </a:ln>
                <a:solidFill>
                  <a:prstClr val="black"/>
                </a:solidFill>
                <a:effectLst/>
                <a:uLnTx/>
                <a:uFillTx/>
                <a:latin typeface="Calibri"/>
                <a:ea typeface="+mn-ea"/>
                <a:cs typeface="+mn-cs"/>
              </a:rPr>
              <a:t> </a:t>
            </a:r>
            <a:r>
              <a:rPr kumimoji="0" lang="es-ES" sz="1800" b="0" i="0" u="none" strike="noStrike" kern="1200" cap="none" spc="0" normalizeH="0" baseline="30000" noProof="0" dirty="0" err="1">
                <a:ln>
                  <a:noFill/>
                </a:ln>
                <a:solidFill>
                  <a:prstClr val="black"/>
                </a:solidFill>
                <a:effectLst/>
                <a:uLnTx/>
                <a:uFillTx/>
                <a:latin typeface="Calibri"/>
                <a:ea typeface="+mn-ea"/>
                <a:cs typeface="+mn-cs"/>
              </a:rPr>
              <a:t>Increases</a:t>
            </a:r>
            <a:r>
              <a:rPr kumimoji="0" lang="es-ES" sz="1800" b="0" i="0" u="none" strike="noStrike" kern="1200" cap="none" spc="0" normalizeH="0" baseline="30000" noProof="0" dirty="0">
                <a:ln>
                  <a:noFill/>
                </a:ln>
                <a:solidFill>
                  <a:prstClr val="black"/>
                </a:solidFill>
                <a:effectLst/>
                <a:uLnTx/>
                <a:uFillTx/>
                <a:latin typeface="Calibri"/>
                <a:ea typeface="+mn-ea"/>
                <a:cs typeface="+mn-cs"/>
              </a:rPr>
              <a:t> </a:t>
            </a:r>
            <a:r>
              <a:rPr kumimoji="0" lang="es-ES" sz="1800" b="0" i="0" u="none" strike="noStrike" kern="1200" cap="none" spc="0" normalizeH="0" baseline="30000" noProof="0" dirty="0" err="1">
                <a:ln>
                  <a:noFill/>
                </a:ln>
                <a:solidFill>
                  <a:prstClr val="black"/>
                </a:solidFill>
                <a:effectLst/>
                <a:uLnTx/>
                <a:uFillTx/>
                <a:latin typeface="Calibri"/>
                <a:ea typeface="+mn-ea"/>
                <a:cs typeface="+mn-cs"/>
              </a:rPr>
              <a:t>the</a:t>
            </a:r>
            <a:r>
              <a:rPr kumimoji="0" lang="es-ES" sz="1800" b="0" i="0" u="none" strike="noStrike" kern="1200" cap="none" spc="0" normalizeH="0" baseline="30000" noProof="0" dirty="0">
                <a:ln>
                  <a:noFill/>
                </a:ln>
                <a:solidFill>
                  <a:prstClr val="black"/>
                </a:solidFill>
                <a:effectLst/>
                <a:uLnTx/>
                <a:uFillTx/>
                <a:latin typeface="Calibri"/>
                <a:ea typeface="+mn-ea"/>
                <a:cs typeface="+mn-cs"/>
              </a:rPr>
              <a:t> </a:t>
            </a:r>
            <a:r>
              <a:rPr kumimoji="0" lang="es-ES" sz="1800" b="0" i="0" u="none" strike="noStrike" kern="1200" cap="none" spc="0" normalizeH="0" baseline="30000" noProof="0" dirty="0" err="1">
                <a:ln>
                  <a:noFill/>
                </a:ln>
                <a:solidFill>
                  <a:prstClr val="black"/>
                </a:solidFill>
                <a:effectLst/>
                <a:uLnTx/>
                <a:uFillTx/>
                <a:latin typeface="Calibri"/>
                <a:ea typeface="+mn-ea"/>
                <a:cs typeface="+mn-cs"/>
              </a:rPr>
              <a:t>Self-Defense</a:t>
            </a:r>
            <a:r>
              <a:rPr kumimoji="0" lang="es-ES" sz="1800" b="0" i="0" u="none" strike="noStrike" kern="1200" cap="none" spc="0" normalizeH="0" baseline="30000" noProof="0" dirty="0">
                <a:ln>
                  <a:noFill/>
                </a:ln>
                <a:solidFill>
                  <a:prstClr val="black"/>
                </a:solidFill>
                <a:effectLst/>
                <a:uLnTx/>
                <a:uFillTx/>
                <a:latin typeface="Calibri"/>
                <a:ea typeface="+mn-ea"/>
                <a:cs typeface="+mn-cs"/>
              </a:rPr>
              <a:t> of </a:t>
            </a:r>
            <a:r>
              <a:rPr kumimoji="0" lang="es-ES" sz="1800" b="0" i="0" u="none" strike="noStrike" kern="1200" cap="none" spc="0" normalizeH="0" baseline="30000" noProof="0" dirty="0" err="1">
                <a:ln>
                  <a:noFill/>
                </a:ln>
                <a:solidFill>
                  <a:prstClr val="black"/>
                </a:solidFill>
                <a:effectLst/>
                <a:uLnTx/>
                <a:uFillTx/>
                <a:latin typeface="Calibri"/>
                <a:ea typeface="+mn-ea"/>
                <a:cs typeface="+mn-cs"/>
              </a:rPr>
              <a:t>Skin</a:t>
            </a:r>
            <a:r>
              <a:rPr kumimoji="0" lang="es-ES" sz="1800" b="0" i="0" u="none" strike="noStrike" kern="1200" cap="none" spc="0" normalizeH="0" baseline="30000" noProof="0" dirty="0">
                <a:ln>
                  <a:noFill/>
                </a:ln>
                <a:solidFill>
                  <a:prstClr val="black"/>
                </a:solidFill>
                <a:effectLst/>
                <a:uLnTx/>
                <a:uFillTx/>
                <a:latin typeface="Calibri"/>
                <a:ea typeface="+mn-ea"/>
                <a:cs typeface="+mn-cs"/>
              </a:rPr>
              <a:t> </a:t>
            </a:r>
            <a:r>
              <a:rPr kumimoji="0" lang="es-ES" sz="1800" b="0" i="0" u="none" strike="noStrike" kern="1200" cap="none" spc="0" normalizeH="0" baseline="30000" noProof="0" dirty="0" err="1">
                <a:ln>
                  <a:noFill/>
                </a:ln>
                <a:solidFill>
                  <a:prstClr val="black"/>
                </a:solidFill>
                <a:effectLst/>
                <a:uLnTx/>
                <a:uFillTx/>
                <a:latin typeface="Calibri"/>
                <a:ea typeface="+mn-ea"/>
                <a:cs typeface="+mn-cs"/>
              </a:rPr>
              <a:t>Epithelium</a:t>
            </a:r>
            <a:r>
              <a:rPr kumimoji="0" lang="es-ES" sz="1800" b="0" i="0" u="none" strike="noStrike" kern="1200" cap="none" spc="0" normalizeH="0" baseline="30000" noProof="0" dirty="0">
                <a:ln>
                  <a:noFill/>
                </a:ln>
                <a:solidFill>
                  <a:prstClr val="black"/>
                </a:solidFill>
                <a:effectLst/>
                <a:uLnTx/>
                <a:uFillTx/>
                <a:latin typeface="Calibri"/>
                <a:ea typeface="+mn-ea"/>
                <a:cs typeface="+mn-cs"/>
              </a:rPr>
              <a:t> </a:t>
            </a:r>
            <a:r>
              <a:rPr kumimoji="0" lang="es-ES" sz="1800" b="0" i="0" u="none" strike="noStrike" kern="1200" cap="none" spc="0" normalizeH="0" baseline="30000" noProof="0" dirty="0" err="1">
                <a:ln>
                  <a:noFill/>
                </a:ln>
                <a:solidFill>
                  <a:prstClr val="black"/>
                </a:solidFill>
                <a:effectLst/>
                <a:uLnTx/>
                <a:uFillTx/>
                <a:latin typeface="Calibri"/>
                <a:ea typeface="+mn-ea"/>
                <a:cs typeface="+mn-cs"/>
              </a:rPr>
              <a:t>by</a:t>
            </a:r>
            <a:r>
              <a:rPr kumimoji="0" lang="es-ES" sz="1800" b="0" i="0" u="none" strike="noStrike" kern="1200" cap="none" spc="0" normalizeH="0" baseline="30000" noProof="0" dirty="0">
                <a:ln>
                  <a:noFill/>
                </a:ln>
                <a:solidFill>
                  <a:prstClr val="black"/>
                </a:solidFill>
                <a:effectLst/>
                <a:uLnTx/>
                <a:uFillTx/>
                <a:latin typeface="Calibri"/>
                <a:ea typeface="+mn-ea"/>
                <a:cs typeface="+mn-cs"/>
              </a:rPr>
              <a:t> </a:t>
            </a:r>
            <a:r>
              <a:rPr kumimoji="0" lang="es-ES" sz="1800" b="0" i="0" u="none" strike="noStrike" kern="1200" cap="none" spc="0" normalizeH="0" baseline="30000" noProof="0" dirty="0" err="1">
                <a:ln>
                  <a:noFill/>
                </a:ln>
                <a:solidFill>
                  <a:prstClr val="black"/>
                </a:solidFill>
                <a:effectLst/>
                <a:uLnTx/>
                <a:uFillTx/>
                <a:latin typeface="Calibri"/>
                <a:ea typeface="+mn-ea"/>
                <a:cs typeface="+mn-cs"/>
              </a:rPr>
              <a:t>Induction</a:t>
            </a:r>
            <a:r>
              <a:rPr kumimoji="0" lang="es-ES" sz="1800" b="0" i="0" u="none" strike="noStrike" kern="1200" cap="none" spc="0" normalizeH="0" baseline="30000" noProof="0" dirty="0">
                <a:ln>
                  <a:noFill/>
                </a:ln>
                <a:solidFill>
                  <a:prstClr val="black"/>
                </a:solidFill>
                <a:effectLst/>
                <a:uLnTx/>
                <a:uFillTx/>
                <a:latin typeface="Calibri"/>
                <a:ea typeface="+mn-ea"/>
                <a:cs typeface="+mn-cs"/>
              </a:rPr>
              <a:t> of - </a:t>
            </a:r>
            <a:r>
              <a:rPr kumimoji="0" lang="es-ES" sz="1800" b="0" i="0" u="none" strike="noStrike" kern="1200" cap="none" spc="0" normalizeH="0" baseline="30000" noProof="0" dirty="0" err="1">
                <a:ln>
                  <a:noFill/>
                </a:ln>
                <a:solidFill>
                  <a:prstClr val="black"/>
                </a:solidFill>
                <a:effectLst/>
                <a:uLnTx/>
                <a:uFillTx/>
                <a:latin typeface="Calibri"/>
                <a:ea typeface="+mn-ea"/>
                <a:cs typeface="+mn-cs"/>
              </a:rPr>
              <a:t>Defensin</a:t>
            </a:r>
            <a:r>
              <a:rPr kumimoji="0" lang="es-ES" sz="1800" b="0" i="0" u="none" strike="noStrike" kern="1200" cap="none" spc="0" normalizeH="0" baseline="30000" noProof="0" dirty="0">
                <a:ln>
                  <a:noFill/>
                </a:ln>
                <a:solidFill>
                  <a:prstClr val="black"/>
                </a:solidFill>
                <a:effectLst/>
                <a:uLnTx/>
                <a:uFillTx/>
                <a:latin typeface="Calibri"/>
                <a:ea typeface="+mn-ea"/>
                <a:cs typeface="+mn-cs"/>
              </a:rPr>
              <a:t> 2 </a:t>
            </a:r>
            <a:r>
              <a:rPr kumimoji="0" lang="es-ES" sz="1800" b="0" i="0" u="none" strike="noStrike" kern="1200" cap="none" spc="0" normalizeH="0" baseline="30000" noProof="0" dirty="0" err="1">
                <a:ln>
                  <a:noFill/>
                </a:ln>
                <a:solidFill>
                  <a:prstClr val="black"/>
                </a:solidFill>
                <a:effectLst/>
                <a:uLnTx/>
                <a:uFillTx/>
                <a:latin typeface="Calibri"/>
                <a:ea typeface="+mn-ea"/>
                <a:cs typeface="+mn-cs"/>
              </a:rPr>
              <a:t>via</a:t>
            </a:r>
            <a:r>
              <a:rPr kumimoji="0" lang="es-ES" sz="1800" b="0" i="0" u="none" strike="noStrike" kern="1200" cap="none" spc="0" normalizeH="0" baseline="30000" noProof="0" dirty="0">
                <a:ln>
                  <a:noFill/>
                </a:ln>
                <a:solidFill>
                  <a:prstClr val="black"/>
                </a:solidFill>
                <a:effectLst/>
                <a:uLnTx/>
                <a:uFillTx/>
                <a:latin typeface="Calibri"/>
                <a:ea typeface="+mn-ea"/>
                <a:cs typeface="+mn-cs"/>
              </a:rPr>
              <a:t> TLR2 and TLR4. J </a:t>
            </a:r>
            <a:r>
              <a:rPr kumimoji="0" lang="es-ES" sz="1800" b="0" i="0" u="none" strike="noStrike" kern="1200" cap="none" spc="0" normalizeH="0" baseline="30000" noProof="0" dirty="0" err="1">
                <a:ln>
                  <a:noFill/>
                </a:ln>
                <a:solidFill>
                  <a:prstClr val="black"/>
                </a:solidFill>
                <a:effectLst/>
                <a:uLnTx/>
                <a:uFillTx/>
                <a:latin typeface="Calibri"/>
                <a:ea typeface="+mn-ea"/>
                <a:cs typeface="+mn-cs"/>
              </a:rPr>
              <a:t>Immunol</a:t>
            </a:r>
            <a:r>
              <a:rPr kumimoji="0" lang="es-ES" sz="1800" b="0" i="0" u="none" strike="noStrike" kern="1200" cap="none" spc="0" normalizeH="0" baseline="30000" noProof="0" dirty="0">
                <a:ln>
                  <a:noFill/>
                </a:ln>
                <a:solidFill>
                  <a:prstClr val="black"/>
                </a:solidFill>
                <a:effectLst/>
                <a:uLnTx/>
                <a:uFillTx/>
                <a:latin typeface="Calibri"/>
                <a:ea typeface="+mn-ea"/>
                <a:cs typeface="+mn-cs"/>
              </a:rPr>
              <a:t>. 2008;181(3):2103–10.</a:t>
            </a:r>
            <a:endParaRPr kumimoji="0" lang="es-E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21449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47528" y="260648"/>
            <a:ext cx="8229600" cy="1143000"/>
          </a:xfrm>
        </p:spPr>
        <p:txBody>
          <a:bodyPr/>
          <a:lstStyle/>
          <a:p>
            <a:pPr algn="l"/>
            <a:r>
              <a:rPr lang="es-ES" sz="4000" dirty="0" err="1">
                <a:solidFill>
                  <a:srgbClr val="002060"/>
                </a:solidFill>
              </a:rPr>
              <a:t>Polidocanol</a:t>
            </a:r>
            <a:endParaRPr lang="es-ES" sz="4000" dirty="0">
              <a:solidFill>
                <a:srgbClr val="002060"/>
              </a:solidFill>
            </a:endParaRPr>
          </a:p>
        </p:txBody>
      </p:sp>
      <p:sp>
        <p:nvSpPr>
          <p:cNvPr id="3" name="Marcador de contenido 2"/>
          <p:cNvSpPr>
            <a:spLocks noGrp="1"/>
          </p:cNvSpPr>
          <p:nvPr>
            <p:ph idx="1"/>
          </p:nvPr>
        </p:nvSpPr>
        <p:spPr>
          <a:xfrm>
            <a:off x="1775520" y="1412777"/>
            <a:ext cx="8604448" cy="4525963"/>
          </a:xfrm>
        </p:spPr>
        <p:txBody>
          <a:bodyPr/>
          <a:lstStyle/>
          <a:p>
            <a:r>
              <a:rPr lang="es-ES" dirty="0">
                <a:solidFill>
                  <a:srgbClr val="002060"/>
                </a:solidFill>
              </a:rPr>
              <a:t>Surfactante no iónico con propiedades anestésicas locales y efectos hidratantes</a:t>
            </a:r>
          </a:p>
          <a:p>
            <a:r>
              <a:rPr lang="es-ES" dirty="0">
                <a:solidFill>
                  <a:srgbClr val="002060"/>
                </a:solidFill>
              </a:rPr>
              <a:t>Efectos:</a:t>
            </a:r>
          </a:p>
          <a:p>
            <a:pPr lvl="1"/>
            <a:r>
              <a:rPr lang="es-ES" dirty="0" err="1">
                <a:solidFill>
                  <a:srgbClr val="002060"/>
                </a:solidFill>
              </a:rPr>
              <a:t>Antipruriginoso</a:t>
            </a:r>
            <a:endParaRPr lang="es-ES" dirty="0">
              <a:solidFill>
                <a:srgbClr val="002060"/>
              </a:solidFill>
            </a:endParaRPr>
          </a:p>
          <a:p>
            <a:pPr lvl="1"/>
            <a:r>
              <a:rPr lang="es-ES" dirty="0">
                <a:solidFill>
                  <a:srgbClr val="002060"/>
                </a:solidFill>
              </a:rPr>
              <a:t>Calmante</a:t>
            </a:r>
          </a:p>
        </p:txBody>
      </p:sp>
      <p:pic>
        <p:nvPicPr>
          <p:cNvPr id="5122" name="Picture 2">
            <a:extLst>
              <a:ext uri="{FF2B5EF4-FFF2-40B4-BE49-F238E27FC236}">
                <a16:creationId xmlns:a16="http://schemas.microsoft.com/office/drawing/2014/main" id="{F53139A8-6B08-4A81-8FE8-4787422110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4720" y="4137343"/>
            <a:ext cx="4470400" cy="2035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229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816931" y="633730"/>
            <a:ext cx="2775857" cy="67185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 sz="2800" b="1" i="0" u="none" strike="noStrike" kern="1200" cap="none" spc="0" normalizeH="0" baseline="0" noProof="0">
                <a:ln>
                  <a:noFill/>
                </a:ln>
                <a:solidFill>
                  <a:srgbClr val="4F81BD">
                    <a:lumMod val="75000"/>
                  </a:srgbClr>
                </a:solidFill>
                <a:effectLst/>
                <a:uLnTx/>
                <a:uFillTx/>
                <a:latin typeface="Calibri"/>
                <a:ea typeface="+mn-ea"/>
                <a:cs typeface="+mn-cs"/>
              </a:rPr>
              <a:t>¿Cómo se utiliza?</a:t>
            </a:r>
            <a:endParaRPr kumimoji="0" lang="es-ES" sz="2800" b="1" i="0" u="none" strike="noStrike" kern="1200" cap="none" spc="0" normalizeH="0" baseline="0" noProof="0" dirty="0">
              <a:ln>
                <a:noFill/>
              </a:ln>
              <a:solidFill>
                <a:srgbClr val="4F81BD">
                  <a:lumMod val="75000"/>
                </a:srgbClr>
              </a:solidFill>
              <a:effectLst/>
              <a:uLnTx/>
              <a:uFillTx/>
              <a:latin typeface="Calibri"/>
              <a:ea typeface="+mn-ea"/>
              <a:cs typeface="+mn-cs"/>
            </a:endParaRPr>
          </a:p>
        </p:txBody>
      </p:sp>
      <p:cxnSp>
        <p:nvCxnSpPr>
          <p:cNvPr id="3" name="2 Conector recto"/>
          <p:cNvCxnSpPr/>
          <p:nvPr/>
        </p:nvCxnSpPr>
        <p:spPr>
          <a:xfrm>
            <a:off x="4476142" y="1298908"/>
            <a:ext cx="7304314" cy="32657"/>
          </a:xfrm>
          <a:prstGeom prst="line">
            <a:avLst/>
          </a:prstGeom>
          <a:ln w="19050">
            <a:solidFill>
              <a:srgbClr val="7030A0"/>
            </a:solidFill>
            <a:prstDash val="sysDash"/>
          </a:ln>
        </p:spPr>
        <p:style>
          <a:lnRef idx="1">
            <a:schemeClr val="accent1"/>
          </a:lnRef>
          <a:fillRef idx="0">
            <a:schemeClr val="accent1"/>
          </a:fillRef>
          <a:effectRef idx="0">
            <a:schemeClr val="accent1"/>
          </a:effectRef>
          <a:fontRef idx="minor">
            <a:schemeClr val="tx1"/>
          </a:fontRef>
        </p:style>
      </p:cxnSp>
      <p:sp>
        <p:nvSpPr>
          <p:cNvPr id="4" name="3 CuadroTexto"/>
          <p:cNvSpPr txBox="1"/>
          <p:nvPr/>
        </p:nvSpPr>
        <p:spPr>
          <a:xfrm>
            <a:off x="4816931" y="1659285"/>
            <a:ext cx="706112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7030A0"/>
              </a:buClr>
              <a:buSzTx/>
              <a:buFont typeface="Wingdings" pitchFamily="2" charset="2"/>
              <a:buChar char="v"/>
              <a:tabLst/>
              <a:defRPr/>
            </a:pPr>
            <a:r>
              <a:rPr kumimoji="0" lang="es-ES" sz="1600" b="0" i="0" u="none" strike="noStrike" kern="1200" cap="none" spc="0" normalizeH="0" baseline="0" noProof="0">
                <a:ln>
                  <a:noFill/>
                </a:ln>
                <a:solidFill>
                  <a:prstClr val="black"/>
                </a:solidFill>
                <a:effectLst/>
                <a:uLnTx/>
                <a:uFillTx/>
                <a:latin typeface="Calibri"/>
                <a:ea typeface="+mn-ea"/>
                <a:cs typeface="+mn-cs"/>
              </a:rPr>
              <a:t>Aplicar con la yema de los dedos en la zona genital externa, previamente limpia, y masajear para su correcta distribución. Puede usarse tantas veces como se necesite, siendo aconsejable que una de las aplicaciones sea por la noche, antes de acostarse.</a:t>
            </a:r>
          </a:p>
          <a:p>
            <a:pPr marL="0" marR="0" lvl="0" indent="0" algn="l" defTabSz="914400" rtl="0" eaLnBrk="1" fontAlgn="auto" latinLnBrk="0" hangingPunct="1">
              <a:lnSpc>
                <a:spcPct val="100000"/>
              </a:lnSpc>
              <a:spcBef>
                <a:spcPts val="0"/>
              </a:spcBef>
              <a:spcAft>
                <a:spcPts val="0"/>
              </a:spcAft>
              <a:buClr>
                <a:srgbClr val="7030A0"/>
              </a:buClr>
              <a:buSzTx/>
              <a:buFont typeface="Wingdings" pitchFamily="2" charset="2"/>
              <a:buChar char="v"/>
              <a:tabLst/>
              <a:defRPr/>
            </a:pPr>
            <a:endParaRPr kumimoji="0" lang="es-ES" sz="16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
                <a:srgbClr val="7030A0"/>
              </a:buClr>
              <a:buSzTx/>
              <a:buFontTx/>
              <a:buNone/>
              <a:tabLst/>
              <a:defRPr/>
            </a:pPr>
            <a:r>
              <a:rPr kumimoji="0" lang="es-ES" sz="1600" b="0" i="0" u="none" strike="noStrike" kern="1200" cap="none" spc="0" normalizeH="0" baseline="0" noProof="0">
                <a:ln>
                  <a:noFill/>
                </a:ln>
                <a:solidFill>
                  <a:prstClr val="black"/>
                </a:solidFill>
                <a:effectLst/>
                <a:uLnTx/>
                <a:uFillTx/>
                <a:latin typeface="Calibri"/>
                <a:ea typeface="+mn-ea"/>
                <a:cs typeface="+mn-cs"/>
              </a:rPr>
              <a:t>Aspecto y textura agradable. Aplicación fácil y rápida, no deja residuo</a:t>
            </a:r>
            <a:endParaRPr kumimoji="0" lang="es-ES"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Imagen 4">
            <a:extLst>
              <a:ext uri="{FF2B5EF4-FFF2-40B4-BE49-F238E27FC236}">
                <a16:creationId xmlns:a16="http://schemas.microsoft.com/office/drawing/2014/main" id="{21335166-541C-4409-A6A7-1F311FC1C6CD}"/>
              </a:ext>
            </a:extLst>
          </p:cNvPr>
          <p:cNvPicPr>
            <a:picLocks noChangeAspect="1"/>
          </p:cNvPicPr>
          <p:nvPr/>
        </p:nvPicPr>
        <p:blipFill rotWithShape="1">
          <a:blip r:embed="rId2"/>
          <a:srcRect t="49567"/>
          <a:stretch/>
        </p:blipFill>
        <p:spPr>
          <a:xfrm>
            <a:off x="4365659" y="3336428"/>
            <a:ext cx="3227129" cy="1559615"/>
          </a:xfrm>
          <a:prstGeom prst="rect">
            <a:avLst/>
          </a:prstGeom>
        </p:spPr>
      </p:pic>
      <p:pic>
        <p:nvPicPr>
          <p:cNvPr id="13" name="Imagen 12">
            <a:extLst>
              <a:ext uri="{FF2B5EF4-FFF2-40B4-BE49-F238E27FC236}">
                <a16:creationId xmlns:a16="http://schemas.microsoft.com/office/drawing/2014/main" id="{1F2FFBFD-B440-4E66-BE2C-02E0443D1B64}"/>
              </a:ext>
            </a:extLst>
          </p:cNvPr>
          <p:cNvPicPr>
            <a:picLocks noChangeAspect="1"/>
          </p:cNvPicPr>
          <p:nvPr/>
        </p:nvPicPr>
        <p:blipFill>
          <a:blip r:embed="rId3"/>
          <a:stretch>
            <a:fillRect/>
          </a:stretch>
        </p:blipFill>
        <p:spPr>
          <a:xfrm>
            <a:off x="557239" y="2371216"/>
            <a:ext cx="2122166" cy="3398963"/>
          </a:xfrm>
          <a:prstGeom prst="rect">
            <a:avLst/>
          </a:prstGeom>
        </p:spPr>
      </p:pic>
      <p:pic>
        <p:nvPicPr>
          <p:cNvPr id="14" name="Imagen 13">
            <a:extLst>
              <a:ext uri="{FF2B5EF4-FFF2-40B4-BE49-F238E27FC236}">
                <a16:creationId xmlns:a16="http://schemas.microsoft.com/office/drawing/2014/main" id="{962B7092-EFF5-4C73-8C7B-E6827CC633CA}"/>
              </a:ext>
            </a:extLst>
          </p:cNvPr>
          <p:cNvPicPr>
            <a:picLocks noChangeAspect="1"/>
          </p:cNvPicPr>
          <p:nvPr/>
        </p:nvPicPr>
        <p:blipFill>
          <a:blip r:embed="rId4"/>
          <a:stretch>
            <a:fillRect/>
          </a:stretch>
        </p:blipFill>
        <p:spPr>
          <a:xfrm>
            <a:off x="1062599" y="382825"/>
            <a:ext cx="2500408" cy="1236051"/>
          </a:xfrm>
          <a:prstGeom prst="rect">
            <a:avLst/>
          </a:prstGeom>
        </p:spPr>
      </p:pic>
      <p:pic>
        <p:nvPicPr>
          <p:cNvPr id="6" name="Imagen 5">
            <a:extLst>
              <a:ext uri="{FF2B5EF4-FFF2-40B4-BE49-F238E27FC236}">
                <a16:creationId xmlns:a16="http://schemas.microsoft.com/office/drawing/2014/main" id="{E1CB66F2-CF55-43B6-AA1D-E759DBAB1300}"/>
              </a:ext>
            </a:extLst>
          </p:cNvPr>
          <p:cNvPicPr>
            <a:picLocks noChangeAspect="1"/>
          </p:cNvPicPr>
          <p:nvPr/>
        </p:nvPicPr>
        <p:blipFill>
          <a:blip r:embed="rId5"/>
          <a:stretch>
            <a:fillRect/>
          </a:stretch>
        </p:blipFill>
        <p:spPr>
          <a:xfrm>
            <a:off x="2995929" y="5096717"/>
            <a:ext cx="8784527" cy="1191623"/>
          </a:xfrm>
          <a:prstGeom prst="rect">
            <a:avLst/>
          </a:prstGeom>
        </p:spPr>
      </p:pic>
      <p:pic>
        <p:nvPicPr>
          <p:cNvPr id="20" name="Imagen 19">
            <a:extLst>
              <a:ext uri="{FF2B5EF4-FFF2-40B4-BE49-F238E27FC236}">
                <a16:creationId xmlns:a16="http://schemas.microsoft.com/office/drawing/2014/main" id="{2D9989C4-EC1F-475A-BBE7-D0941730E9B8}"/>
              </a:ext>
            </a:extLst>
          </p:cNvPr>
          <p:cNvPicPr>
            <a:picLocks noChangeAspect="1"/>
          </p:cNvPicPr>
          <p:nvPr/>
        </p:nvPicPr>
        <p:blipFill rotWithShape="1">
          <a:blip r:embed="rId2"/>
          <a:srcRect b="53346"/>
          <a:stretch/>
        </p:blipFill>
        <p:spPr>
          <a:xfrm>
            <a:off x="7676932" y="3310444"/>
            <a:ext cx="3336508" cy="1491661"/>
          </a:xfrm>
          <a:prstGeom prst="rect">
            <a:avLst/>
          </a:prstGeom>
        </p:spPr>
      </p:pic>
    </p:spTree>
    <p:extLst>
      <p:ext uri="{BB962C8B-B14F-4D97-AF65-F5344CB8AC3E}">
        <p14:creationId xmlns:p14="http://schemas.microsoft.com/office/powerpoint/2010/main" val="6924284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eguimos Jesuitas – La Compañía de Jesús #seguimos al lado de las personas  que más sufren la vulnerabilidad en esta crisis. Trabajamos para construir  juntos una vida digna, abierta al futuro y">
            <a:extLst>
              <a:ext uri="{FF2B5EF4-FFF2-40B4-BE49-F238E27FC236}">
                <a16:creationId xmlns:a16="http://schemas.microsoft.com/office/drawing/2014/main" id="{F0AC72A1-EC61-4109-95F0-4A354E1FBF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716" y="3024188"/>
            <a:ext cx="7673184" cy="162401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ontorno dibujado el signo de pregunta mano icono gratuito | Free Icon  #Freepik #icon #freemano #freedibujados-mano #freesig… | Signo de pregunta,  Signos, Preguntas">
            <a:extLst>
              <a:ext uri="{FF2B5EF4-FFF2-40B4-BE49-F238E27FC236}">
                <a16:creationId xmlns:a16="http://schemas.microsoft.com/office/drawing/2014/main" id="{84E2EBDB-8787-46D5-9898-7F727C6BE8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3300" y="1371600"/>
            <a:ext cx="48768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412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6101EC66-F8A4-4B88-B99A-79BC7E3E759A}"/>
              </a:ext>
            </a:extLst>
          </p:cNvPr>
          <p:cNvPicPr>
            <a:picLocks noChangeAspect="1"/>
          </p:cNvPicPr>
          <p:nvPr/>
        </p:nvPicPr>
        <p:blipFill rotWithShape="1">
          <a:blip r:embed="rId2"/>
          <a:srcRect l="24003"/>
          <a:stretch/>
        </p:blipFill>
        <p:spPr>
          <a:xfrm>
            <a:off x="326083" y="311235"/>
            <a:ext cx="11560853" cy="5894753"/>
          </a:xfrm>
          <a:custGeom>
            <a:avLst/>
            <a:gdLst/>
            <a:ahLst/>
            <a:cxnLst/>
            <a:rect l="l" t="t" r="r" b="b"/>
            <a:pathLst>
              <a:path w="12188952" h="6216557">
                <a:moveTo>
                  <a:pt x="0" y="0"/>
                </a:moveTo>
                <a:lnTo>
                  <a:pt x="12188952" y="0"/>
                </a:lnTo>
                <a:lnTo>
                  <a:pt x="12188952" y="5609705"/>
                </a:lnTo>
                <a:lnTo>
                  <a:pt x="12049115" y="5640762"/>
                </a:lnTo>
                <a:cubicBezTo>
                  <a:pt x="10313281" y="6006147"/>
                  <a:pt x="8275571" y="6216557"/>
                  <a:pt x="6096001" y="6216557"/>
                </a:cubicBezTo>
                <a:cubicBezTo>
                  <a:pt x="3916432" y="6216557"/>
                  <a:pt x="1878721" y="6006147"/>
                  <a:pt x="142887" y="5640762"/>
                </a:cubicBezTo>
                <a:lnTo>
                  <a:pt x="0" y="5609028"/>
                </a:lnTo>
                <a:close/>
              </a:path>
            </a:pathLst>
          </a:custGeom>
        </p:spPr>
      </p:pic>
      <p:sp>
        <p:nvSpPr>
          <p:cNvPr id="2" name="Marcador de fecha 1" hidden="1">
            <a:extLst>
              <a:ext uri="{FF2B5EF4-FFF2-40B4-BE49-F238E27FC236}">
                <a16:creationId xmlns:a16="http://schemas.microsoft.com/office/drawing/2014/main" id="{978879BB-EA3B-4937-AD92-5F898A6EBEAB}"/>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fld id="{3CAEAB65-D719-48C6-B995-89CE80E89D52}" type="datetimeFigureOut">
              <a:rPr lang="es-ES" smtClean="0"/>
              <a:pPr marL="0" marR="0" lvl="0" indent="0" algn="l" defTabSz="914400" rtl="0" eaLnBrk="1" fontAlgn="auto" latinLnBrk="0" hangingPunct="1">
                <a:lnSpc>
                  <a:spcPct val="100000"/>
                </a:lnSpc>
                <a:spcBef>
                  <a:spcPts val="0"/>
                </a:spcBef>
                <a:spcAft>
                  <a:spcPts val="600"/>
                </a:spcAft>
                <a:buClrTx/>
                <a:buSzTx/>
                <a:buFontTx/>
                <a:buNone/>
                <a:tabLst/>
                <a:defRPr/>
              </a:pPr>
              <a:t>24/05/2021</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Marcador de número de diapositiva 2" hidden="1">
            <a:extLst>
              <a:ext uri="{FF2B5EF4-FFF2-40B4-BE49-F238E27FC236}">
                <a16:creationId xmlns:a16="http://schemas.microsoft.com/office/drawing/2014/main" id="{5DBC3AB0-A74D-4962-9889-92BF12E4F39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D1D0C53E-21AF-4D89-8F93-2853C2073FCA}" type="slidenum">
              <a:rPr lang="es-ES" smtClean="0"/>
              <a:pPr marL="0" marR="0" lvl="0" indent="0" algn="r" defTabSz="914400" rtl="0" eaLnBrk="1" fontAlgn="auto" latinLnBrk="0" hangingPunct="1">
                <a:lnSpc>
                  <a:spcPct val="100000"/>
                </a:lnSpc>
                <a:spcBef>
                  <a:spcPts val="0"/>
                </a:spcBef>
                <a:spcAft>
                  <a:spcPts val="600"/>
                </a:spcAft>
                <a:buClrTx/>
                <a:buSzTx/>
                <a:buFontTx/>
                <a:buNone/>
                <a:tabLst/>
                <a:defRPr/>
              </a:pPr>
              <a:t>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CuadroTexto 10">
            <a:extLst>
              <a:ext uri="{FF2B5EF4-FFF2-40B4-BE49-F238E27FC236}">
                <a16:creationId xmlns:a16="http://schemas.microsoft.com/office/drawing/2014/main" id="{E383337B-C875-446C-B594-DD9B88A6A4CD}"/>
              </a:ext>
            </a:extLst>
          </p:cNvPr>
          <p:cNvSpPr txBox="1"/>
          <p:nvPr/>
        </p:nvSpPr>
        <p:spPr>
          <a:xfrm>
            <a:off x="441960" y="412095"/>
            <a:ext cx="7198360" cy="243143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a:ln>
                  <a:noFill/>
                </a:ln>
                <a:solidFill>
                  <a:srgbClr val="191919"/>
                </a:solidFill>
                <a:effectLst/>
                <a:uLnTx/>
                <a:uFillTx/>
                <a:latin typeface="Geomanist"/>
                <a:ea typeface="+mn-ea"/>
                <a:cs typeface="+mn-cs"/>
              </a:rPr>
              <a:t>Íntima</a:t>
            </a:r>
            <a:endParaRPr kumimoji="0" lang="es-ES" sz="2800" b="0" i="0" u="none" strike="noStrike" kern="1200" cap="none" spc="0" normalizeH="0" baseline="0" noProof="0" dirty="0">
              <a:ln>
                <a:noFill/>
              </a:ln>
              <a:solidFill>
                <a:srgbClr val="191919"/>
              </a:solidFill>
              <a:effectLst/>
              <a:uLnTx/>
              <a:uFillTx/>
              <a:latin typeface="Geomani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800" b="0" i="0" u="none" strike="noStrike" kern="1200" cap="none" spc="0" normalizeH="0" baseline="0" noProof="0" dirty="0">
              <a:ln>
                <a:noFill/>
              </a:ln>
              <a:solidFill>
                <a:srgbClr val="191919"/>
              </a:solidFill>
              <a:effectLst/>
              <a:uLnTx/>
              <a:uFillTx/>
              <a:latin typeface="Geomani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191919"/>
                </a:solidFill>
                <a:effectLst/>
                <a:uLnTx/>
                <a:uFillTx/>
                <a:latin typeface="Geomanist"/>
                <a:ea typeface="+mn-ea"/>
                <a:cs typeface="+mn-cs"/>
              </a:rPr>
              <a:t>El plus que en tu día a día mejorará tu bienestar en las situaciones en las que el equilibrio de la microbiota íntima se vea alterado</a:t>
            </a:r>
            <a:endParaRPr kumimoji="0" lang="es-E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92166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BADA4147-D9D5-4F4A-AD5D-694A63BABBCF}"/>
              </a:ext>
            </a:extLst>
          </p:cNvPr>
          <p:cNvPicPr>
            <a:picLocks noChangeAspect="1"/>
          </p:cNvPicPr>
          <p:nvPr/>
        </p:nvPicPr>
        <p:blipFill rotWithShape="1">
          <a:blip r:embed="rId2"/>
          <a:srcRect l="24984"/>
          <a:stretch/>
        </p:blipFill>
        <p:spPr>
          <a:xfrm>
            <a:off x="366636" y="361295"/>
            <a:ext cx="11403724" cy="5814634"/>
          </a:xfrm>
          <a:custGeom>
            <a:avLst/>
            <a:gdLst/>
            <a:ahLst/>
            <a:cxnLst/>
            <a:rect l="l" t="t" r="r" b="b"/>
            <a:pathLst>
              <a:path w="12188952" h="6216557">
                <a:moveTo>
                  <a:pt x="0" y="0"/>
                </a:moveTo>
                <a:lnTo>
                  <a:pt x="12188952" y="0"/>
                </a:lnTo>
                <a:lnTo>
                  <a:pt x="12188952" y="5609705"/>
                </a:lnTo>
                <a:lnTo>
                  <a:pt x="12049115" y="5640762"/>
                </a:lnTo>
                <a:cubicBezTo>
                  <a:pt x="10313281" y="6006147"/>
                  <a:pt x="8275571" y="6216557"/>
                  <a:pt x="6096001" y="6216557"/>
                </a:cubicBezTo>
                <a:cubicBezTo>
                  <a:pt x="3916432" y="6216557"/>
                  <a:pt x="1878721" y="6006147"/>
                  <a:pt x="142887" y="5640762"/>
                </a:cubicBezTo>
                <a:lnTo>
                  <a:pt x="0" y="5609028"/>
                </a:lnTo>
                <a:close/>
              </a:path>
            </a:pathLst>
          </a:custGeom>
        </p:spPr>
      </p:pic>
      <p:sp>
        <p:nvSpPr>
          <p:cNvPr id="19" name="CuadroTexto 18">
            <a:extLst>
              <a:ext uri="{FF2B5EF4-FFF2-40B4-BE49-F238E27FC236}">
                <a16:creationId xmlns:a16="http://schemas.microsoft.com/office/drawing/2014/main" id="{EC7F87C0-26E4-460B-AD5D-6FD5F38BC5CC}"/>
              </a:ext>
            </a:extLst>
          </p:cNvPr>
          <p:cNvSpPr txBox="1"/>
          <p:nvPr/>
        </p:nvSpPr>
        <p:spPr>
          <a:xfrm>
            <a:off x="421640" y="361295"/>
            <a:ext cx="6781800" cy="2492990"/>
          </a:xfrm>
          <a:prstGeom prst="rect">
            <a:avLst/>
          </a:prstGeom>
          <a:noFill/>
        </p:spPr>
        <p:txBody>
          <a:bodyPr wrap="square">
            <a:spAutoFit/>
          </a:bodyPr>
          <a:lstStyle/>
          <a:p>
            <a:pPr algn="l" fontAlgn="base"/>
            <a:r>
              <a:rPr lang="es-ES" sz="4400" b="1" i="0" dirty="0">
                <a:solidFill>
                  <a:srgbClr val="191919"/>
                </a:solidFill>
                <a:effectLst/>
                <a:latin typeface="Geomanist"/>
              </a:rPr>
              <a:t>Plenitud</a:t>
            </a:r>
          </a:p>
          <a:p>
            <a:pPr algn="l" fontAlgn="base"/>
            <a:endParaRPr lang="es-ES" sz="2800" b="1" i="0" dirty="0">
              <a:solidFill>
                <a:srgbClr val="191919"/>
              </a:solidFill>
              <a:effectLst/>
              <a:latin typeface="Geomanist"/>
            </a:endParaRPr>
          </a:p>
          <a:p>
            <a:pPr algn="l" fontAlgn="base"/>
            <a:r>
              <a:rPr lang="es-ES" sz="2800" b="0" i="0" dirty="0">
                <a:solidFill>
                  <a:srgbClr val="191919"/>
                </a:solidFill>
                <a:effectLst/>
                <a:latin typeface="inherit"/>
              </a:rPr>
              <a:t>El plus que te ayudará a mantener tu energía y dinamismo durante el climaterio, para que sigas siendo tú misma.</a:t>
            </a:r>
          </a:p>
        </p:txBody>
      </p:sp>
    </p:spTree>
    <p:extLst>
      <p:ext uri="{BB962C8B-B14F-4D97-AF65-F5344CB8AC3E}">
        <p14:creationId xmlns:p14="http://schemas.microsoft.com/office/powerpoint/2010/main" val="11479417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redondeado"/>
          <p:cNvSpPr/>
          <p:nvPr/>
        </p:nvSpPr>
        <p:spPr>
          <a:xfrm>
            <a:off x="2350459" y="772290"/>
            <a:ext cx="8424936" cy="1124744"/>
          </a:xfrm>
          <a:prstGeom prst="roundRect">
            <a:avLst/>
          </a:prstGeom>
          <a:solidFill>
            <a:schemeClr val="accent5">
              <a:lumMod val="20000"/>
              <a:lumOff val="80000"/>
            </a:schemeClr>
          </a:solidFill>
          <a:ln>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solidFill>
                <a:prstClr val="white"/>
              </a:solidFill>
              <a:latin typeface="DM Sans"/>
              <a:cs typeface="Calibri Light" pitchFamily="34" charset="0"/>
            </a:endParaRPr>
          </a:p>
        </p:txBody>
      </p:sp>
      <p:sp>
        <p:nvSpPr>
          <p:cNvPr id="2" name="5 Título"/>
          <p:cNvSpPr txBox="1">
            <a:spLocks/>
          </p:cNvSpPr>
          <p:nvPr/>
        </p:nvSpPr>
        <p:spPr>
          <a:xfrm>
            <a:off x="2412123" y="898050"/>
            <a:ext cx="8229600" cy="1143000"/>
          </a:xfrm>
          <a:prstGeom prst="rect">
            <a:avLst/>
          </a:prstGeom>
        </p:spPr>
        <p:txBody>
          <a:bodyPr>
            <a:normAutofit fontScale="97500"/>
          </a:bodyPr>
          <a:lstStyle/>
          <a:p>
            <a:pPr algn="ctr">
              <a:spcBef>
                <a:spcPct val="0"/>
              </a:spcBef>
              <a:defRPr/>
            </a:pPr>
            <a:r>
              <a:rPr lang="es-ES" sz="3600" dirty="0">
                <a:solidFill>
                  <a:srgbClr val="002060"/>
                </a:solidFill>
                <a:latin typeface="DM Sans"/>
                <a:cs typeface="Calibri Light" pitchFamily="34" charset="0"/>
              </a:rPr>
              <a:t>Reducción de los niveles de estrógenos</a:t>
            </a:r>
          </a:p>
        </p:txBody>
      </p:sp>
      <p:sp>
        <p:nvSpPr>
          <p:cNvPr id="3" name="2 Flecha abajo"/>
          <p:cNvSpPr/>
          <p:nvPr/>
        </p:nvSpPr>
        <p:spPr>
          <a:xfrm>
            <a:off x="5878851" y="2041050"/>
            <a:ext cx="648072" cy="792088"/>
          </a:xfrm>
          <a:prstGeom prst="down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s-ES" sz="1600">
              <a:solidFill>
                <a:prstClr val="white"/>
              </a:solidFill>
              <a:latin typeface="DM Sans"/>
              <a:cs typeface="Calibri Light" pitchFamily="34" charset="0"/>
            </a:endParaRPr>
          </a:p>
        </p:txBody>
      </p:sp>
      <p:sp>
        <p:nvSpPr>
          <p:cNvPr id="4" name="3 Rectángulo"/>
          <p:cNvSpPr/>
          <p:nvPr/>
        </p:nvSpPr>
        <p:spPr>
          <a:xfrm>
            <a:off x="8706578" y="2103475"/>
            <a:ext cx="1773242" cy="461665"/>
          </a:xfrm>
          <a:prstGeom prst="rect">
            <a:avLst/>
          </a:prstGeom>
        </p:spPr>
        <p:txBody>
          <a:bodyPr wrap="none">
            <a:spAutoFit/>
          </a:bodyPr>
          <a:lstStyle/>
          <a:p>
            <a:r>
              <a:rPr lang="es-ES" sz="2400" b="1" dirty="0">
                <a:solidFill>
                  <a:srgbClr val="4BACC6">
                    <a:lumMod val="75000"/>
                  </a:srgbClr>
                </a:solidFill>
                <a:latin typeface="DM Sans"/>
                <a:cs typeface="Calibri Light" pitchFamily="34" charset="0"/>
              </a:rPr>
              <a:t>Menopausia</a:t>
            </a:r>
          </a:p>
        </p:txBody>
      </p:sp>
      <p:sp>
        <p:nvSpPr>
          <p:cNvPr id="6" name="5 Rectángulo"/>
          <p:cNvSpPr/>
          <p:nvPr/>
        </p:nvSpPr>
        <p:spPr>
          <a:xfrm>
            <a:off x="5246263" y="2905146"/>
            <a:ext cx="1567801" cy="461665"/>
          </a:xfrm>
          <a:prstGeom prst="rect">
            <a:avLst/>
          </a:prstGeom>
        </p:spPr>
        <p:txBody>
          <a:bodyPr wrap="none">
            <a:spAutoFit/>
          </a:bodyPr>
          <a:lstStyle/>
          <a:p>
            <a:r>
              <a:rPr lang="es-ES" sz="2400" b="1" dirty="0">
                <a:solidFill>
                  <a:srgbClr val="4BACC6">
                    <a:lumMod val="75000"/>
                  </a:srgbClr>
                </a:solidFill>
                <a:latin typeface="DM Sans"/>
                <a:cs typeface="Calibri Light" pitchFamily="34" charset="0"/>
              </a:rPr>
              <a:t>SÍNTOMAS</a:t>
            </a:r>
          </a:p>
        </p:txBody>
      </p:sp>
      <p:sp>
        <p:nvSpPr>
          <p:cNvPr id="7" name="6 Rectángulo"/>
          <p:cNvSpPr/>
          <p:nvPr/>
        </p:nvSpPr>
        <p:spPr>
          <a:xfrm>
            <a:off x="2408077" y="2054556"/>
            <a:ext cx="2252411" cy="461665"/>
          </a:xfrm>
          <a:prstGeom prst="rect">
            <a:avLst/>
          </a:prstGeom>
        </p:spPr>
        <p:txBody>
          <a:bodyPr wrap="none">
            <a:spAutoFit/>
          </a:bodyPr>
          <a:lstStyle/>
          <a:p>
            <a:r>
              <a:rPr lang="es-ES" sz="2400" b="1" dirty="0" err="1">
                <a:solidFill>
                  <a:srgbClr val="4BACC6">
                    <a:lumMod val="75000"/>
                  </a:srgbClr>
                </a:solidFill>
                <a:latin typeface="DM Sans"/>
                <a:cs typeface="Calibri Light" pitchFamily="34" charset="0"/>
              </a:rPr>
              <a:t>Perimenopausia</a:t>
            </a:r>
            <a:endParaRPr lang="es-ES" sz="2400" b="1" dirty="0">
              <a:solidFill>
                <a:srgbClr val="4BACC6">
                  <a:lumMod val="75000"/>
                </a:srgbClr>
              </a:solidFill>
              <a:latin typeface="DM Sans"/>
              <a:cs typeface="Calibri Light" pitchFamily="34" charset="0"/>
            </a:endParaRPr>
          </a:p>
        </p:txBody>
      </p:sp>
      <p:sp>
        <p:nvSpPr>
          <p:cNvPr id="8" name="7 Rectángulo"/>
          <p:cNvSpPr/>
          <p:nvPr/>
        </p:nvSpPr>
        <p:spPr>
          <a:xfrm>
            <a:off x="2854515" y="4201290"/>
            <a:ext cx="1367682" cy="338554"/>
          </a:xfrm>
          <a:prstGeom prst="rect">
            <a:avLst/>
          </a:prstGeom>
        </p:spPr>
        <p:txBody>
          <a:bodyPr wrap="none">
            <a:spAutoFit/>
          </a:bodyPr>
          <a:lstStyle/>
          <a:p>
            <a:r>
              <a:rPr lang="es-ES" sz="1600" dirty="0">
                <a:solidFill>
                  <a:srgbClr val="002060"/>
                </a:solidFill>
                <a:latin typeface="DM Sans"/>
                <a:cs typeface="Calibri Light" pitchFamily="34" charset="0"/>
              </a:rPr>
              <a:t>CORTO PLAZO</a:t>
            </a:r>
            <a:endParaRPr lang="es-ES" sz="1600" dirty="0">
              <a:solidFill>
                <a:prstClr val="black"/>
              </a:solidFill>
              <a:latin typeface="DM Sans"/>
              <a:cs typeface="Calibri Light" pitchFamily="34" charset="0"/>
            </a:endParaRPr>
          </a:p>
        </p:txBody>
      </p:sp>
      <p:sp>
        <p:nvSpPr>
          <p:cNvPr id="9" name="8 Rectángulo"/>
          <p:cNvSpPr/>
          <p:nvPr/>
        </p:nvSpPr>
        <p:spPr>
          <a:xfrm>
            <a:off x="5590820" y="4201290"/>
            <a:ext cx="1362040" cy="338554"/>
          </a:xfrm>
          <a:prstGeom prst="rect">
            <a:avLst/>
          </a:prstGeom>
        </p:spPr>
        <p:txBody>
          <a:bodyPr wrap="none">
            <a:spAutoFit/>
          </a:bodyPr>
          <a:lstStyle/>
          <a:p>
            <a:r>
              <a:rPr lang="es-ES" sz="1600" dirty="0">
                <a:solidFill>
                  <a:srgbClr val="002060"/>
                </a:solidFill>
                <a:latin typeface="DM Sans"/>
                <a:cs typeface="Calibri Light" pitchFamily="34" charset="0"/>
              </a:rPr>
              <a:t>MEDIO PLAZO</a:t>
            </a:r>
            <a:endParaRPr lang="es-ES" sz="1600" dirty="0">
              <a:solidFill>
                <a:prstClr val="black"/>
              </a:solidFill>
              <a:latin typeface="DM Sans"/>
              <a:cs typeface="Calibri Light" pitchFamily="34" charset="0"/>
            </a:endParaRPr>
          </a:p>
        </p:txBody>
      </p:sp>
      <p:sp>
        <p:nvSpPr>
          <p:cNvPr id="10" name="9 Rectángulo"/>
          <p:cNvSpPr/>
          <p:nvPr/>
        </p:nvSpPr>
        <p:spPr>
          <a:xfrm>
            <a:off x="8543147" y="4201290"/>
            <a:ext cx="1311578" cy="338554"/>
          </a:xfrm>
          <a:prstGeom prst="rect">
            <a:avLst/>
          </a:prstGeom>
        </p:spPr>
        <p:txBody>
          <a:bodyPr wrap="none">
            <a:spAutoFit/>
          </a:bodyPr>
          <a:lstStyle/>
          <a:p>
            <a:r>
              <a:rPr lang="es-ES" sz="1600" dirty="0">
                <a:solidFill>
                  <a:srgbClr val="002060"/>
                </a:solidFill>
                <a:latin typeface="DM Sans"/>
                <a:cs typeface="Calibri Light" pitchFamily="34" charset="0"/>
              </a:rPr>
              <a:t>LARGOPLAZO</a:t>
            </a:r>
            <a:endParaRPr lang="es-ES" sz="1600" dirty="0">
              <a:solidFill>
                <a:prstClr val="black"/>
              </a:solidFill>
              <a:latin typeface="DM Sans"/>
              <a:cs typeface="Calibri Light" pitchFamily="34" charset="0"/>
            </a:endParaRPr>
          </a:p>
        </p:txBody>
      </p:sp>
      <p:sp>
        <p:nvSpPr>
          <p:cNvPr id="12" name="11 Rectángulo redondeado"/>
          <p:cNvSpPr/>
          <p:nvPr/>
        </p:nvSpPr>
        <p:spPr>
          <a:xfrm>
            <a:off x="2566483" y="4777354"/>
            <a:ext cx="2304256" cy="1440160"/>
          </a:xfrm>
          <a:prstGeom prst="roundRect">
            <a:avLst/>
          </a:prstGeom>
          <a:solidFill>
            <a:schemeClr val="accent5">
              <a:lumMod val="20000"/>
              <a:lumOff val="80000"/>
            </a:schemeClr>
          </a:solidFill>
          <a:ln>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es-ES" sz="1400" dirty="0">
                <a:solidFill>
                  <a:srgbClr val="4BACC6">
                    <a:lumMod val="50000"/>
                  </a:srgbClr>
                </a:solidFill>
                <a:latin typeface="DM Sans"/>
                <a:cs typeface="Calibri Light" pitchFamily="34" charset="0"/>
              </a:rPr>
              <a:t>Insomnio</a:t>
            </a:r>
          </a:p>
          <a:p>
            <a:pPr algn="ctr">
              <a:buFont typeface="Arial" pitchFamily="34" charset="0"/>
              <a:buChar char="•"/>
            </a:pPr>
            <a:r>
              <a:rPr lang="es-ES" sz="1400" dirty="0">
                <a:solidFill>
                  <a:srgbClr val="4BACC6">
                    <a:lumMod val="50000"/>
                  </a:srgbClr>
                </a:solidFill>
                <a:latin typeface="DM Sans"/>
                <a:cs typeface="Calibri Light" pitchFamily="34" charset="0"/>
              </a:rPr>
              <a:t>sofocos</a:t>
            </a:r>
          </a:p>
          <a:p>
            <a:pPr algn="ctr">
              <a:buFont typeface="Arial" pitchFamily="34" charset="0"/>
              <a:buChar char="•"/>
            </a:pPr>
            <a:r>
              <a:rPr lang="es-ES" sz="1400" dirty="0">
                <a:solidFill>
                  <a:srgbClr val="4BACC6">
                    <a:lumMod val="50000"/>
                  </a:srgbClr>
                </a:solidFill>
                <a:latin typeface="DM Sans"/>
                <a:cs typeface="Calibri Light" pitchFamily="34" charset="0"/>
              </a:rPr>
              <a:t>mayor sensación de cansancio</a:t>
            </a:r>
          </a:p>
          <a:p>
            <a:pPr algn="ctr">
              <a:buFont typeface="Arial" pitchFamily="34" charset="0"/>
              <a:buChar char="•"/>
            </a:pPr>
            <a:r>
              <a:rPr lang="es-ES" sz="1400" dirty="0">
                <a:solidFill>
                  <a:srgbClr val="4BACC6">
                    <a:lumMod val="50000"/>
                  </a:srgbClr>
                </a:solidFill>
                <a:latin typeface="DM Sans"/>
                <a:cs typeface="Calibri Light" pitchFamily="34" charset="0"/>
              </a:rPr>
              <a:t>falta de energía</a:t>
            </a:r>
          </a:p>
        </p:txBody>
      </p:sp>
      <p:sp>
        <p:nvSpPr>
          <p:cNvPr id="13" name="12 Rectángulo redondeado"/>
          <p:cNvSpPr/>
          <p:nvPr/>
        </p:nvSpPr>
        <p:spPr>
          <a:xfrm>
            <a:off x="5158771" y="4777354"/>
            <a:ext cx="2304256" cy="1124744"/>
          </a:xfrm>
          <a:prstGeom prst="roundRect">
            <a:avLst/>
          </a:prstGeom>
          <a:solidFill>
            <a:schemeClr val="accent5">
              <a:lumMod val="20000"/>
              <a:lumOff val="80000"/>
            </a:schemeClr>
          </a:solidFill>
          <a:ln>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es-ES" sz="1400" dirty="0">
                <a:solidFill>
                  <a:srgbClr val="4BACC6">
                    <a:lumMod val="50000"/>
                  </a:srgbClr>
                </a:solidFill>
                <a:latin typeface="DM Sans"/>
                <a:cs typeface="Calibri Light" pitchFamily="34" charset="0"/>
              </a:rPr>
              <a:t>descenso en la elasticidad de la piel</a:t>
            </a:r>
          </a:p>
          <a:p>
            <a:pPr algn="ctr">
              <a:buFont typeface="Arial" pitchFamily="34" charset="0"/>
              <a:buChar char="•"/>
            </a:pPr>
            <a:r>
              <a:rPr lang="es-ES" sz="1400" dirty="0">
                <a:solidFill>
                  <a:srgbClr val="4BACC6">
                    <a:lumMod val="50000"/>
                  </a:srgbClr>
                </a:solidFill>
                <a:latin typeface="DM Sans"/>
                <a:cs typeface="Calibri Light" pitchFamily="34" charset="0"/>
              </a:rPr>
              <a:t>sequedad vaginal</a:t>
            </a:r>
          </a:p>
        </p:txBody>
      </p:sp>
      <p:sp>
        <p:nvSpPr>
          <p:cNvPr id="14" name="13 Rectángulo redondeado"/>
          <p:cNvSpPr/>
          <p:nvPr/>
        </p:nvSpPr>
        <p:spPr>
          <a:xfrm>
            <a:off x="7895075" y="4777354"/>
            <a:ext cx="2880320" cy="1440160"/>
          </a:xfrm>
          <a:prstGeom prst="roundRect">
            <a:avLst/>
          </a:prstGeom>
          <a:solidFill>
            <a:schemeClr val="accent5">
              <a:lumMod val="20000"/>
              <a:lumOff val="80000"/>
            </a:schemeClr>
          </a:solidFill>
          <a:ln>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es-ES" sz="1400" dirty="0">
                <a:solidFill>
                  <a:srgbClr val="4BACC6">
                    <a:lumMod val="50000"/>
                  </a:srgbClr>
                </a:solidFill>
                <a:latin typeface="DM Sans"/>
                <a:cs typeface="Calibri Light" pitchFamily="34" charset="0"/>
              </a:rPr>
              <a:t>disminución de la densidad del hueso</a:t>
            </a:r>
          </a:p>
          <a:p>
            <a:pPr algn="ctr">
              <a:buFont typeface="Arial" pitchFamily="34" charset="0"/>
              <a:buChar char="•"/>
            </a:pPr>
            <a:r>
              <a:rPr lang="es-ES" sz="1400" dirty="0">
                <a:solidFill>
                  <a:srgbClr val="4BACC6">
                    <a:lumMod val="50000"/>
                  </a:srgbClr>
                </a:solidFill>
                <a:latin typeface="DM Sans"/>
                <a:cs typeface="Calibri Light" pitchFamily="34" charset="0"/>
              </a:rPr>
              <a:t> aumento del riesgo cardiovascular </a:t>
            </a:r>
          </a:p>
          <a:p>
            <a:pPr algn="ctr">
              <a:buFont typeface="Arial" pitchFamily="34" charset="0"/>
              <a:buChar char="•"/>
            </a:pPr>
            <a:r>
              <a:rPr lang="es-ES" sz="1400" dirty="0">
                <a:solidFill>
                  <a:srgbClr val="4BACC6">
                    <a:lumMod val="50000"/>
                  </a:srgbClr>
                </a:solidFill>
                <a:latin typeface="DM Sans"/>
                <a:cs typeface="Calibri Light" pitchFamily="34" charset="0"/>
              </a:rPr>
              <a:t> alteraciones de la memoria</a:t>
            </a:r>
          </a:p>
        </p:txBody>
      </p:sp>
      <p:cxnSp>
        <p:nvCxnSpPr>
          <p:cNvPr id="19" name="18 Conector recto"/>
          <p:cNvCxnSpPr/>
          <p:nvPr/>
        </p:nvCxnSpPr>
        <p:spPr>
          <a:xfrm>
            <a:off x="3574595" y="3553218"/>
            <a:ext cx="5760640" cy="0"/>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25" name="24 Conector recto de flecha"/>
          <p:cNvCxnSpPr/>
          <p:nvPr/>
        </p:nvCxnSpPr>
        <p:spPr>
          <a:xfrm>
            <a:off x="3574595" y="3553218"/>
            <a:ext cx="0" cy="576064"/>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26" name="25 Conector recto de flecha"/>
          <p:cNvCxnSpPr/>
          <p:nvPr/>
        </p:nvCxnSpPr>
        <p:spPr>
          <a:xfrm>
            <a:off x="6238891" y="3553218"/>
            <a:ext cx="0" cy="576064"/>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27" name="26 Conector recto de flecha"/>
          <p:cNvCxnSpPr/>
          <p:nvPr/>
        </p:nvCxnSpPr>
        <p:spPr>
          <a:xfrm>
            <a:off x="9335235" y="3553218"/>
            <a:ext cx="0" cy="576064"/>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rotWithShape="1">
          <a:blip r:embed="rId2" cstate="print"/>
          <a:srcRect l="30095"/>
          <a:stretch/>
        </p:blipFill>
        <p:spPr bwMode="auto">
          <a:xfrm>
            <a:off x="1638578" y="1036546"/>
            <a:ext cx="8522825" cy="4976534"/>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4 Grupo"/>
          <p:cNvGrpSpPr/>
          <p:nvPr/>
        </p:nvGrpSpPr>
        <p:grpSpPr>
          <a:xfrm>
            <a:off x="2324431" y="2045009"/>
            <a:ext cx="9499600" cy="4307840"/>
            <a:chOff x="3067050" y="1790208"/>
            <a:chExt cx="8896350" cy="3793011"/>
          </a:xfrm>
        </p:grpSpPr>
        <p:pic>
          <p:nvPicPr>
            <p:cNvPr id="43010" name="Picture 2"/>
            <p:cNvPicPr>
              <a:picLocks noChangeAspect="1" noChangeArrowheads="1"/>
            </p:cNvPicPr>
            <p:nvPr/>
          </p:nvPicPr>
          <p:blipFill>
            <a:blip r:embed="rId2" cstate="print"/>
            <a:srcRect/>
            <a:stretch>
              <a:fillRect/>
            </a:stretch>
          </p:blipFill>
          <p:spPr bwMode="auto">
            <a:xfrm>
              <a:off x="3067050" y="1790208"/>
              <a:ext cx="8896350" cy="3571875"/>
            </a:xfrm>
            <a:prstGeom prst="rect">
              <a:avLst/>
            </a:prstGeom>
            <a:noFill/>
            <a:ln w="9525">
              <a:noFill/>
              <a:miter lim="800000"/>
              <a:headEnd/>
              <a:tailEnd/>
            </a:ln>
          </p:spPr>
        </p:pic>
        <p:sp>
          <p:nvSpPr>
            <p:cNvPr id="4" name="3 Rectángulo"/>
            <p:cNvSpPr/>
            <p:nvPr/>
          </p:nvSpPr>
          <p:spPr>
            <a:xfrm>
              <a:off x="3238052" y="4647304"/>
              <a:ext cx="5378823" cy="935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43013" name="Picture 5"/>
          <p:cNvPicPr>
            <a:picLocks noChangeAspect="1" noChangeArrowheads="1"/>
          </p:cNvPicPr>
          <p:nvPr/>
        </p:nvPicPr>
        <p:blipFill>
          <a:blip r:embed="rId3" cstate="print"/>
          <a:srcRect l="10754" r="11322" b="26931"/>
          <a:stretch>
            <a:fillRect/>
          </a:stretch>
        </p:blipFill>
        <p:spPr bwMode="auto">
          <a:xfrm>
            <a:off x="2866416" y="411417"/>
            <a:ext cx="1439917" cy="1190131"/>
          </a:xfrm>
          <a:prstGeom prst="rect">
            <a:avLst/>
          </a:prstGeom>
          <a:noFill/>
          <a:ln w="9525">
            <a:noFill/>
            <a:miter lim="800000"/>
            <a:headEnd/>
            <a:tailEnd/>
          </a:ln>
          <a:effectLst>
            <a:outerShdw blurRad="50800" dist="38100" dir="5400000" algn="t" rotWithShape="0">
              <a:prstClr val="black">
                <a:alpha val="40000"/>
              </a:prstClr>
            </a:outerShdw>
          </a:effectLst>
        </p:spPr>
      </p:pic>
      <p:pic>
        <p:nvPicPr>
          <p:cNvPr id="43014" name="Picture 6"/>
          <p:cNvPicPr>
            <a:picLocks noChangeAspect="1" noChangeArrowheads="1"/>
          </p:cNvPicPr>
          <p:nvPr/>
        </p:nvPicPr>
        <p:blipFill>
          <a:blip r:embed="rId4" cstate="print"/>
          <a:srcRect l="6566" r="9501" b="24646"/>
          <a:stretch>
            <a:fillRect/>
          </a:stretch>
        </p:blipFill>
        <p:spPr bwMode="auto">
          <a:xfrm>
            <a:off x="5750104" y="392881"/>
            <a:ext cx="1502980" cy="1241698"/>
          </a:xfrm>
          <a:prstGeom prst="rect">
            <a:avLst/>
          </a:prstGeom>
          <a:noFill/>
          <a:ln w="9525">
            <a:noFill/>
            <a:miter lim="800000"/>
            <a:headEnd/>
            <a:tailEnd/>
          </a:ln>
          <a:effectLst>
            <a:outerShdw blurRad="50800" dist="38100" dir="5400000" algn="t" rotWithShape="0">
              <a:prstClr val="black">
                <a:alpha val="40000"/>
              </a:prstClr>
            </a:outerShdw>
          </a:effectLst>
        </p:spPr>
      </p:pic>
      <p:pic>
        <p:nvPicPr>
          <p:cNvPr id="43015" name="Picture 7"/>
          <p:cNvPicPr>
            <a:picLocks noChangeAspect="1" noChangeArrowheads="1"/>
          </p:cNvPicPr>
          <p:nvPr/>
        </p:nvPicPr>
        <p:blipFill>
          <a:blip r:embed="rId5" cstate="print"/>
          <a:srcRect l="2804" r="5463" b="24158"/>
          <a:stretch>
            <a:fillRect/>
          </a:stretch>
        </p:blipFill>
        <p:spPr bwMode="auto">
          <a:xfrm>
            <a:off x="8794599" y="442948"/>
            <a:ext cx="1450428" cy="1256971"/>
          </a:xfrm>
          <a:prstGeom prst="rect">
            <a:avLst/>
          </a:prstGeom>
          <a:noFill/>
          <a:ln w="9525">
            <a:noFill/>
            <a:miter lim="800000"/>
            <a:headEnd/>
            <a:tailEnd/>
          </a:ln>
          <a:effectLst>
            <a:outerShdw blurRad="50800" dist="38100" dir="5400000" algn="t" rotWithShape="0">
              <a:prstClr val="black">
                <a:alpha val="40000"/>
              </a:prst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1046312" y="431205"/>
            <a:ext cx="7755085" cy="2189751"/>
            <a:chOff x="3852416" y="1663700"/>
            <a:chExt cx="7755085" cy="2189751"/>
          </a:xfrm>
        </p:grpSpPr>
        <p:pic>
          <p:nvPicPr>
            <p:cNvPr id="3" name="Picture 2"/>
            <p:cNvPicPr>
              <a:picLocks noChangeAspect="1" noChangeArrowheads="1"/>
            </p:cNvPicPr>
            <p:nvPr/>
          </p:nvPicPr>
          <p:blipFill rotWithShape="1">
            <a:blip r:embed="rId2" cstate="print"/>
            <a:srcRect r="54836"/>
            <a:stretch/>
          </p:blipFill>
          <p:spPr bwMode="auto">
            <a:xfrm>
              <a:off x="3852416" y="1663700"/>
              <a:ext cx="3502530" cy="2189751"/>
            </a:xfrm>
            <a:prstGeom prst="rect">
              <a:avLst/>
            </a:prstGeom>
            <a:noFill/>
            <a:ln w="9525">
              <a:noFill/>
              <a:miter lim="800000"/>
              <a:headEnd/>
              <a:tailEnd/>
            </a:ln>
          </p:spPr>
        </p:pic>
        <p:sp>
          <p:nvSpPr>
            <p:cNvPr id="4" name="3 Rectángulo"/>
            <p:cNvSpPr/>
            <p:nvPr/>
          </p:nvSpPr>
          <p:spPr>
            <a:xfrm>
              <a:off x="10682344" y="1663700"/>
              <a:ext cx="925157" cy="2834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8" name="7 Grupo"/>
          <p:cNvGrpSpPr/>
          <p:nvPr/>
        </p:nvGrpSpPr>
        <p:grpSpPr>
          <a:xfrm>
            <a:off x="2487993" y="2955138"/>
            <a:ext cx="7767021" cy="1701602"/>
            <a:chOff x="430306" y="3128584"/>
            <a:chExt cx="7767021" cy="1701602"/>
          </a:xfrm>
        </p:grpSpPr>
        <p:pic>
          <p:nvPicPr>
            <p:cNvPr id="40963" name="Picture 3"/>
            <p:cNvPicPr>
              <a:picLocks noChangeAspect="1" noChangeArrowheads="1"/>
            </p:cNvPicPr>
            <p:nvPr/>
          </p:nvPicPr>
          <p:blipFill rotWithShape="1">
            <a:blip r:embed="rId3" cstate="print"/>
            <a:srcRect l="46634"/>
            <a:stretch/>
          </p:blipFill>
          <p:spPr bwMode="auto">
            <a:xfrm>
              <a:off x="3944771" y="3128584"/>
              <a:ext cx="4252556" cy="1515525"/>
            </a:xfrm>
            <a:prstGeom prst="rect">
              <a:avLst/>
            </a:prstGeom>
            <a:noFill/>
            <a:ln w="9525">
              <a:noFill/>
              <a:miter lim="800000"/>
              <a:headEnd/>
              <a:tailEnd/>
            </a:ln>
          </p:spPr>
        </p:pic>
        <p:sp>
          <p:nvSpPr>
            <p:cNvPr id="7" name="6 Rectángulo"/>
            <p:cNvSpPr/>
            <p:nvPr/>
          </p:nvSpPr>
          <p:spPr>
            <a:xfrm>
              <a:off x="430306" y="4428231"/>
              <a:ext cx="2151529" cy="401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40964" name="Picture 4"/>
          <p:cNvPicPr>
            <a:picLocks noChangeAspect="1" noChangeArrowheads="1"/>
          </p:cNvPicPr>
          <p:nvPr/>
        </p:nvPicPr>
        <p:blipFill>
          <a:blip r:embed="rId4" cstate="print"/>
          <a:srcRect/>
          <a:stretch>
            <a:fillRect/>
          </a:stretch>
        </p:blipFill>
        <p:spPr bwMode="auto">
          <a:xfrm>
            <a:off x="6182798" y="4752896"/>
            <a:ext cx="4072216" cy="1108038"/>
          </a:xfrm>
          <a:prstGeom prst="rect">
            <a:avLst/>
          </a:prstGeom>
          <a:noFill/>
          <a:ln w="9525">
            <a:noFill/>
            <a:miter lim="800000"/>
            <a:headEnd/>
            <a:tailEnd/>
          </a:ln>
        </p:spPr>
      </p:pic>
      <p:pic>
        <p:nvPicPr>
          <p:cNvPr id="40965" name="Picture 5"/>
          <p:cNvPicPr>
            <a:picLocks noChangeAspect="1" noChangeArrowheads="1"/>
          </p:cNvPicPr>
          <p:nvPr/>
        </p:nvPicPr>
        <p:blipFill rotWithShape="1">
          <a:blip r:embed="rId5" cstate="print">
            <a:clrChange>
              <a:clrFrom>
                <a:srgbClr val="E5F4F6"/>
              </a:clrFrom>
              <a:clrTo>
                <a:srgbClr val="E5F4F6">
                  <a:alpha val="0"/>
                </a:srgbClr>
              </a:clrTo>
            </a:clrChange>
          </a:blip>
          <a:srcRect r="36011" b="1716"/>
          <a:stretch/>
        </p:blipFill>
        <p:spPr bwMode="auto">
          <a:xfrm>
            <a:off x="1264325" y="4656740"/>
            <a:ext cx="2151529" cy="1385510"/>
          </a:xfrm>
          <a:prstGeom prst="rect">
            <a:avLst/>
          </a:prstGeom>
          <a:noFill/>
          <a:ln w="9525">
            <a:noFill/>
            <a:miter lim="800000"/>
            <a:headEnd/>
            <a:tailEnd/>
          </a:ln>
        </p:spPr>
      </p:pic>
      <p:pic>
        <p:nvPicPr>
          <p:cNvPr id="40966" name="Picture 6"/>
          <p:cNvPicPr>
            <a:picLocks noChangeAspect="1" noChangeArrowheads="1"/>
          </p:cNvPicPr>
          <p:nvPr/>
        </p:nvPicPr>
        <p:blipFill>
          <a:blip r:embed="rId6" cstate="print"/>
          <a:srcRect/>
          <a:stretch>
            <a:fillRect/>
          </a:stretch>
        </p:blipFill>
        <p:spPr bwMode="auto">
          <a:xfrm>
            <a:off x="4428651" y="6208664"/>
            <a:ext cx="2043001" cy="252222"/>
          </a:xfrm>
          <a:prstGeom prst="rect">
            <a:avLst/>
          </a:prstGeom>
          <a:noFill/>
          <a:ln w="9525">
            <a:noFill/>
            <a:miter lim="800000"/>
            <a:headEnd/>
            <a:tailEnd/>
          </a:ln>
        </p:spPr>
      </p:pic>
      <p:grpSp>
        <p:nvGrpSpPr>
          <p:cNvPr id="12" name="1 Grupo">
            <a:extLst>
              <a:ext uri="{FF2B5EF4-FFF2-40B4-BE49-F238E27FC236}">
                <a16:creationId xmlns:a16="http://schemas.microsoft.com/office/drawing/2014/main" id="{9C54D6E4-FA0F-4C9E-BE8D-2AC3EA1ABFAA}"/>
              </a:ext>
            </a:extLst>
          </p:cNvPr>
          <p:cNvGrpSpPr/>
          <p:nvPr/>
        </p:nvGrpSpPr>
        <p:grpSpPr>
          <a:xfrm>
            <a:off x="6002458" y="572922"/>
            <a:ext cx="4252556" cy="2189751"/>
            <a:chOff x="7354946" y="1663700"/>
            <a:chExt cx="4252556" cy="2189751"/>
          </a:xfrm>
        </p:grpSpPr>
        <p:pic>
          <p:nvPicPr>
            <p:cNvPr id="14" name="Picture 2">
              <a:extLst>
                <a:ext uri="{FF2B5EF4-FFF2-40B4-BE49-F238E27FC236}">
                  <a16:creationId xmlns:a16="http://schemas.microsoft.com/office/drawing/2014/main" id="{3926B055-CCCF-40E5-923A-A55B33B4114A}"/>
                </a:ext>
              </a:extLst>
            </p:cNvPr>
            <p:cNvPicPr>
              <a:picLocks noChangeAspect="1" noChangeArrowheads="1"/>
            </p:cNvPicPr>
            <p:nvPr/>
          </p:nvPicPr>
          <p:blipFill rotWithShape="1">
            <a:blip r:embed="rId2" cstate="print"/>
            <a:srcRect l="45164"/>
            <a:stretch/>
          </p:blipFill>
          <p:spPr bwMode="auto">
            <a:xfrm>
              <a:off x="7354946" y="1663700"/>
              <a:ext cx="4252556" cy="2189751"/>
            </a:xfrm>
            <a:prstGeom prst="rect">
              <a:avLst/>
            </a:prstGeom>
            <a:noFill/>
            <a:ln w="9525">
              <a:noFill/>
              <a:miter lim="800000"/>
              <a:headEnd/>
              <a:tailEnd/>
            </a:ln>
          </p:spPr>
        </p:pic>
        <p:sp>
          <p:nvSpPr>
            <p:cNvPr id="15" name="3 Rectángulo">
              <a:extLst>
                <a:ext uri="{FF2B5EF4-FFF2-40B4-BE49-F238E27FC236}">
                  <a16:creationId xmlns:a16="http://schemas.microsoft.com/office/drawing/2014/main" id="{8B31CDFE-A5E9-479C-BDE2-3F567712E24D}"/>
                </a:ext>
              </a:extLst>
            </p:cNvPr>
            <p:cNvSpPr/>
            <p:nvPr/>
          </p:nvSpPr>
          <p:spPr>
            <a:xfrm>
              <a:off x="10682344" y="1663700"/>
              <a:ext cx="925157" cy="2834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7 Grupo">
            <a:extLst>
              <a:ext uri="{FF2B5EF4-FFF2-40B4-BE49-F238E27FC236}">
                <a16:creationId xmlns:a16="http://schemas.microsoft.com/office/drawing/2014/main" id="{510DEF18-C548-4726-9978-48B94387F452}"/>
              </a:ext>
            </a:extLst>
          </p:cNvPr>
          <p:cNvGrpSpPr/>
          <p:nvPr/>
        </p:nvGrpSpPr>
        <p:grpSpPr>
          <a:xfrm>
            <a:off x="1133538" y="2882395"/>
            <a:ext cx="3725845" cy="1701602"/>
            <a:chOff x="228600" y="3128584"/>
            <a:chExt cx="3725845" cy="1701602"/>
          </a:xfrm>
        </p:grpSpPr>
        <p:pic>
          <p:nvPicPr>
            <p:cNvPr id="17" name="Picture 3">
              <a:extLst>
                <a:ext uri="{FF2B5EF4-FFF2-40B4-BE49-F238E27FC236}">
                  <a16:creationId xmlns:a16="http://schemas.microsoft.com/office/drawing/2014/main" id="{4C23644E-BB9A-4877-AF26-454969375161}"/>
                </a:ext>
              </a:extLst>
            </p:cNvPr>
            <p:cNvPicPr>
              <a:picLocks noChangeAspect="1" noChangeArrowheads="1"/>
            </p:cNvPicPr>
            <p:nvPr/>
          </p:nvPicPr>
          <p:blipFill rotWithShape="1">
            <a:blip r:embed="rId3" cstate="print"/>
            <a:srcRect r="53244"/>
            <a:stretch/>
          </p:blipFill>
          <p:spPr bwMode="auto">
            <a:xfrm>
              <a:off x="228600" y="3128584"/>
              <a:ext cx="3725845" cy="1515525"/>
            </a:xfrm>
            <a:prstGeom prst="rect">
              <a:avLst/>
            </a:prstGeom>
            <a:noFill/>
            <a:ln w="9525">
              <a:noFill/>
              <a:miter lim="800000"/>
              <a:headEnd/>
              <a:tailEnd/>
            </a:ln>
          </p:spPr>
        </p:pic>
        <p:sp>
          <p:nvSpPr>
            <p:cNvPr id="18" name="6 Rectángulo">
              <a:extLst>
                <a:ext uri="{FF2B5EF4-FFF2-40B4-BE49-F238E27FC236}">
                  <a16:creationId xmlns:a16="http://schemas.microsoft.com/office/drawing/2014/main" id="{E7AE184B-9EBB-4DC1-ACA7-EFB3F72EA7F4}"/>
                </a:ext>
              </a:extLst>
            </p:cNvPr>
            <p:cNvSpPr/>
            <p:nvPr/>
          </p:nvSpPr>
          <p:spPr>
            <a:xfrm>
              <a:off x="430306" y="4428231"/>
              <a:ext cx="2151529" cy="401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39020337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spect="1" noChangeArrowheads="1"/>
          </p:cNvPicPr>
          <p:nvPr/>
        </p:nvPicPr>
        <p:blipFill>
          <a:blip r:embed="rId2" cstate="print"/>
          <a:srcRect/>
          <a:stretch>
            <a:fillRect/>
          </a:stretch>
        </p:blipFill>
        <p:spPr bwMode="auto">
          <a:xfrm>
            <a:off x="271497" y="1439504"/>
            <a:ext cx="5027490" cy="5113283"/>
          </a:xfrm>
          <a:prstGeom prst="rect">
            <a:avLst/>
          </a:prstGeom>
          <a:noFill/>
          <a:ln w="9525">
            <a:noFill/>
            <a:miter lim="800000"/>
            <a:headEnd/>
            <a:tailEnd/>
          </a:ln>
        </p:spPr>
      </p:pic>
      <p:pic>
        <p:nvPicPr>
          <p:cNvPr id="14" name="Picture 2"/>
          <p:cNvPicPr>
            <a:picLocks noChangeAspect="1" noChangeArrowheads="1"/>
          </p:cNvPicPr>
          <p:nvPr/>
        </p:nvPicPr>
        <p:blipFill>
          <a:blip r:embed="rId3" cstate="print">
            <a:clrChange>
              <a:clrFrom>
                <a:srgbClr val="FFFFFF"/>
              </a:clrFrom>
              <a:clrTo>
                <a:srgbClr val="FFFFFF">
                  <a:alpha val="0"/>
                </a:srgbClr>
              </a:clrTo>
            </a:clrChange>
          </a:blip>
          <a:srcRect l="49330" r="11096" b="47515"/>
          <a:stretch>
            <a:fillRect/>
          </a:stretch>
        </p:blipFill>
        <p:spPr bwMode="auto">
          <a:xfrm>
            <a:off x="6579474" y="2159283"/>
            <a:ext cx="3069021" cy="1149281"/>
          </a:xfrm>
          <a:prstGeom prst="rect">
            <a:avLst/>
          </a:prstGeom>
          <a:noFill/>
          <a:ln w="9525">
            <a:noFill/>
            <a:miter lim="800000"/>
            <a:headEnd/>
            <a:tailEnd/>
          </a:ln>
        </p:spPr>
      </p:pic>
      <p:pic>
        <p:nvPicPr>
          <p:cNvPr id="15" name="Picture 2"/>
          <p:cNvPicPr>
            <a:picLocks noChangeAspect="1" noChangeArrowheads="1"/>
          </p:cNvPicPr>
          <p:nvPr/>
        </p:nvPicPr>
        <p:blipFill>
          <a:blip r:embed="rId4" cstate="print"/>
          <a:srcRect/>
          <a:stretch>
            <a:fillRect/>
          </a:stretch>
        </p:blipFill>
        <p:spPr bwMode="auto">
          <a:xfrm>
            <a:off x="6096000" y="3429000"/>
            <a:ext cx="5380062" cy="2847753"/>
          </a:xfrm>
          <a:prstGeom prst="rect">
            <a:avLst/>
          </a:prstGeom>
          <a:noFill/>
          <a:ln w="9525">
            <a:noFill/>
            <a:miter lim="800000"/>
            <a:headEnd/>
            <a:tailEnd/>
          </a:ln>
        </p:spPr>
      </p:pic>
      <p:pic>
        <p:nvPicPr>
          <p:cNvPr id="2" name="Imagen 1">
            <a:extLst>
              <a:ext uri="{FF2B5EF4-FFF2-40B4-BE49-F238E27FC236}">
                <a16:creationId xmlns:a16="http://schemas.microsoft.com/office/drawing/2014/main" id="{AEC64C00-7086-46FE-AC35-71E8A01B2CB7}"/>
              </a:ext>
            </a:extLst>
          </p:cNvPr>
          <p:cNvPicPr>
            <a:picLocks noChangeAspect="1"/>
          </p:cNvPicPr>
          <p:nvPr/>
        </p:nvPicPr>
        <p:blipFill>
          <a:blip r:embed="rId5"/>
          <a:stretch>
            <a:fillRect/>
          </a:stretch>
        </p:blipFill>
        <p:spPr>
          <a:xfrm>
            <a:off x="3848019" y="992766"/>
            <a:ext cx="7628043" cy="893475"/>
          </a:xfrm>
          <a:prstGeom prst="rect">
            <a:avLst/>
          </a:prstGeom>
        </p:spPr>
      </p:pic>
    </p:spTree>
    <p:extLst>
      <p:ext uri="{BB962C8B-B14F-4D97-AF65-F5344CB8AC3E}">
        <p14:creationId xmlns:p14="http://schemas.microsoft.com/office/powerpoint/2010/main" val="39119461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ítulo 2">
            <a:extLst>
              <a:ext uri="{FF2B5EF4-FFF2-40B4-BE49-F238E27FC236}">
                <a16:creationId xmlns:a16="http://schemas.microsoft.com/office/drawing/2014/main" id="{01922566-65DB-4612-88ED-17B849BDC66E}"/>
              </a:ext>
            </a:extLst>
          </p:cNvPr>
          <p:cNvSpPr txBox="1">
            <a:spLocks/>
          </p:cNvSpPr>
          <p:nvPr/>
        </p:nvSpPr>
        <p:spPr>
          <a:xfrm>
            <a:off x="441437" y="1019502"/>
            <a:ext cx="4866287" cy="74839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b="1" dirty="0" err="1">
                <a:solidFill>
                  <a:schemeClr val="tx1">
                    <a:lumMod val="75000"/>
                    <a:lumOff val="25000"/>
                  </a:schemeClr>
                </a:solidFill>
                <a:latin typeface="DM Sans"/>
                <a:ea typeface="+mn-lt"/>
                <a:cs typeface="Aharoni"/>
              </a:rPr>
              <a:t>Cimicífuga</a:t>
            </a:r>
            <a:r>
              <a:rPr lang="es-ES" b="1" dirty="0">
                <a:solidFill>
                  <a:schemeClr val="tx1">
                    <a:lumMod val="75000"/>
                    <a:lumOff val="25000"/>
                  </a:schemeClr>
                </a:solidFill>
                <a:latin typeface="DM Sans"/>
                <a:ea typeface="+mn-lt"/>
                <a:cs typeface="Aharoni"/>
              </a:rPr>
              <a:t> racemosa</a:t>
            </a:r>
            <a:endParaRPr lang="es-ES" dirty="0">
              <a:solidFill>
                <a:schemeClr val="tx1">
                  <a:lumMod val="75000"/>
                  <a:lumOff val="25000"/>
                </a:schemeClr>
              </a:solidFill>
              <a:latin typeface="DM Sans"/>
            </a:endParaRPr>
          </a:p>
        </p:txBody>
      </p:sp>
      <p:sp>
        <p:nvSpPr>
          <p:cNvPr id="19" name="CuadroTexto 18">
            <a:extLst>
              <a:ext uri="{FF2B5EF4-FFF2-40B4-BE49-F238E27FC236}">
                <a16:creationId xmlns:a16="http://schemas.microsoft.com/office/drawing/2014/main" id="{C73A7DC1-DB73-47D7-998A-CB8A7FFB7D7F}"/>
              </a:ext>
            </a:extLst>
          </p:cNvPr>
          <p:cNvSpPr txBox="1"/>
          <p:nvPr/>
        </p:nvSpPr>
        <p:spPr>
          <a:xfrm>
            <a:off x="425195" y="1767900"/>
            <a:ext cx="655980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ES" dirty="0">
                <a:solidFill>
                  <a:schemeClr val="tx1">
                    <a:lumMod val="75000"/>
                    <a:lumOff val="25000"/>
                  </a:schemeClr>
                </a:solidFill>
                <a:latin typeface="DM Sans"/>
              </a:rPr>
              <a:t>No se considera un fitoestrógeno</a:t>
            </a:r>
          </a:p>
          <a:p>
            <a:pPr algn="l"/>
            <a:r>
              <a:rPr lang="es-ES" dirty="0">
                <a:solidFill>
                  <a:schemeClr val="tx1">
                    <a:lumMod val="75000"/>
                    <a:lumOff val="25000"/>
                  </a:schemeClr>
                </a:solidFill>
                <a:latin typeface="DM Sans"/>
              </a:rPr>
              <a:t>Posee un mecanismo de acción diferente a las isoflavonas de soja: No actúa sobre los receptores </a:t>
            </a:r>
            <a:r>
              <a:rPr lang="el-GR" dirty="0">
                <a:solidFill>
                  <a:schemeClr val="tx1">
                    <a:lumMod val="75000"/>
                    <a:lumOff val="25000"/>
                  </a:schemeClr>
                </a:solidFill>
              </a:rPr>
              <a:t>α</a:t>
            </a:r>
            <a:r>
              <a:rPr lang="es-ES" dirty="0">
                <a:solidFill>
                  <a:schemeClr val="tx1">
                    <a:lumMod val="75000"/>
                    <a:lumOff val="25000"/>
                  </a:schemeClr>
                </a:solidFill>
                <a:latin typeface="DM Sans"/>
              </a:rPr>
              <a:t> y </a:t>
            </a:r>
            <a:r>
              <a:rPr lang="el-GR" dirty="0">
                <a:solidFill>
                  <a:schemeClr val="tx1">
                    <a:lumMod val="75000"/>
                    <a:lumOff val="25000"/>
                  </a:schemeClr>
                </a:solidFill>
              </a:rPr>
              <a:t>β</a:t>
            </a:r>
            <a:r>
              <a:rPr lang="es-ES" dirty="0">
                <a:solidFill>
                  <a:schemeClr val="tx1">
                    <a:lumMod val="75000"/>
                    <a:lumOff val="25000"/>
                  </a:schemeClr>
                </a:solidFill>
                <a:latin typeface="DM Sans"/>
              </a:rPr>
              <a:t> </a:t>
            </a:r>
            <a:r>
              <a:rPr lang="es-ES" dirty="0" err="1">
                <a:solidFill>
                  <a:schemeClr val="tx1">
                    <a:lumMod val="75000"/>
                    <a:lumOff val="25000"/>
                  </a:schemeClr>
                </a:solidFill>
                <a:latin typeface="DM Sans"/>
              </a:rPr>
              <a:t>progesterónicos</a:t>
            </a:r>
            <a:r>
              <a:rPr lang="es-ES" dirty="0">
                <a:solidFill>
                  <a:schemeClr val="tx1">
                    <a:lumMod val="75000"/>
                    <a:lumOff val="25000"/>
                  </a:schemeClr>
                </a:solidFill>
                <a:latin typeface="DM Sans"/>
              </a:rPr>
              <a:t> ni androgénicos</a:t>
            </a:r>
          </a:p>
        </p:txBody>
      </p:sp>
      <p:sp>
        <p:nvSpPr>
          <p:cNvPr id="13" name="5 Rectángulo">
            <a:extLst>
              <a:ext uri="{FF2B5EF4-FFF2-40B4-BE49-F238E27FC236}">
                <a16:creationId xmlns:a16="http://schemas.microsoft.com/office/drawing/2014/main" id="{0CB30867-1CBF-465E-B9FB-AD7604CCBEEF}"/>
              </a:ext>
            </a:extLst>
          </p:cNvPr>
          <p:cNvSpPr/>
          <p:nvPr/>
        </p:nvSpPr>
        <p:spPr>
          <a:xfrm>
            <a:off x="425194" y="3321126"/>
            <a:ext cx="8280920" cy="707886"/>
          </a:xfrm>
          <a:prstGeom prst="rect">
            <a:avLst/>
          </a:prstGeom>
        </p:spPr>
        <p:txBody>
          <a:bodyPr wrap="square">
            <a:spAutoFit/>
          </a:bodyPr>
          <a:lstStyle/>
          <a:p>
            <a:r>
              <a:rPr lang="es-ES" sz="2000" b="1" dirty="0">
                <a:latin typeface="DM Sans"/>
              </a:rPr>
              <a:t>Su mecanismo de acción principal se debe a una modulación de neurotransmisores en el sistema nervioso central:</a:t>
            </a:r>
          </a:p>
        </p:txBody>
      </p:sp>
      <p:sp>
        <p:nvSpPr>
          <p:cNvPr id="15" name="Rectangle 1">
            <a:extLst>
              <a:ext uri="{FF2B5EF4-FFF2-40B4-BE49-F238E27FC236}">
                <a16:creationId xmlns:a16="http://schemas.microsoft.com/office/drawing/2014/main" id="{3A9ACF20-530B-46D3-BC69-9F2D49B594D3}"/>
              </a:ext>
            </a:extLst>
          </p:cNvPr>
          <p:cNvSpPr>
            <a:spLocks noChangeArrowheads="1"/>
          </p:cNvSpPr>
          <p:nvPr/>
        </p:nvSpPr>
        <p:spPr bwMode="auto">
          <a:xfrm>
            <a:off x="425194" y="4210212"/>
            <a:ext cx="5328592" cy="15081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ts val="1200"/>
              </a:spcBef>
              <a:spcAft>
                <a:spcPct val="0"/>
              </a:spcAft>
              <a:buFont typeface="Wingdings" pitchFamily="2" charset="2"/>
              <a:buChar char="ü"/>
            </a:pPr>
            <a:r>
              <a:rPr lang="es-ES_tradnl" dirty="0">
                <a:latin typeface="DM Sans"/>
                <a:ea typeface="Calibri" pitchFamily="34" charset="0"/>
                <a:cs typeface="Arial" pitchFamily="34" charset="0"/>
              </a:rPr>
              <a:t>Modulador de los receptores </a:t>
            </a:r>
            <a:r>
              <a:rPr lang="es-ES_tradnl" dirty="0" err="1">
                <a:latin typeface="DM Sans"/>
                <a:ea typeface="Calibri" pitchFamily="34" charset="0"/>
                <a:cs typeface="Arial" pitchFamily="34" charset="0"/>
              </a:rPr>
              <a:t>Dopaminérgicos</a:t>
            </a:r>
            <a:r>
              <a:rPr lang="es-ES_tradnl" dirty="0">
                <a:latin typeface="DM Sans"/>
                <a:ea typeface="Calibri" pitchFamily="34" charset="0"/>
                <a:cs typeface="Arial" pitchFamily="34" charset="0"/>
              </a:rPr>
              <a:t>/</a:t>
            </a:r>
            <a:r>
              <a:rPr lang="es-ES_tradnl" dirty="0" err="1">
                <a:latin typeface="DM Sans"/>
                <a:ea typeface="Calibri" pitchFamily="34" charset="0"/>
                <a:cs typeface="Arial" pitchFamily="34" charset="0"/>
              </a:rPr>
              <a:t>Serotoninérgicos</a:t>
            </a:r>
            <a:r>
              <a:rPr lang="es-ES_tradnl" dirty="0">
                <a:latin typeface="DM Sans"/>
                <a:ea typeface="Calibri" pitchFamily="34" charset="0"/>
                <a:cs typeface="Arial" pitchFamily="34" charset="0"/>
              </a:rPr>
              <a:t> cerebrales</a:t>
            </a:r>
            <a:endParaRPr lang="es-ES" sz="900" dirty="0">
              <a:latin typeface="DM Sans"/>
              <a:cs typeface="Arial" pitchFamily="34" charset="0"/>
            </a:endParaRPr>
          </a:p>
          <a:p>
            <a:pPr eaLnBrk="0" fontAlgn="base" hangingPunct="0">
              <a:spcBef>
                <a:spcPts val="1200"/>
              </a:spcBef>
              <a:spcAft>
                <a:spcPct val="0"/>
              </a:spcAft>
              <a:buFont typeface="Wingdings" pitchFamily="2" charset="2"/>
              <a:buChar char="ü"/>
            </a:pPr>
            <a:r>
              <a:rPr lang="es-ES" dirty="0">
                <a:latin typeface="DM Sans"/>
                <a:ea typeface="Calibri" pitchFamily="34" charset="0"/>
                <a:cs typeface="Arial" pitchFamily="34" charset="0"/>
              </a:rPr>
              <a:t>Actividad agonista parcial sobre el receptor </a:t>
            </a:r>
            <a:r>
              <a:rPr lang="es-ES" dirty="0" err="1">
                <a:latin typeface="DM Sans"/>
                <a:ea typeface="Calibri" pitchFamily="34" charset="0"/>
                <a:cs typeface="Arial" pitchFamily="34" charset="0"/>
              </a:rPr>
              <a:t>opiode</a:t>
            </a:r>
            <a:r>
              <a:rPr lang="es-ES" dirty="0">
                <a:latin typeface="DM Sans"/>
                <a:ea typeface="Calibri" pitchFamily="34" charset="0"/>
                <a:cs typeface="Arial" pitchFamily="34" charset="0"/>
              </a:rPr>
              <a:t> µ </a:t>
            </a:r>
            <a:endParaRPr lang="es-ES" sz="900" dirty="0">
              <a:latin typeface="DM Sans"/>
              <a:cs typeface="Arial" pitchFamily="34" charset="0"/>
            </a:endParaRPr>
          </a:p>
          <a:p>
            <a:pPr eaLnBrk="0" fontAlgn="base" hangingPunct="0">
              <a:spcBef>
                <a:spcPts val="1200"/>
              </a:spcBef>
              <a:spcAft>
                <a:spcPct val="0"/>
              </a:spcAft>
              <a:buFont typeface="Wingdings" pitchFamily="2" charset="2"/>
              <a:buChar char="ü"/>
            </a:pPr>
            <a:r>
              <a:rPr lang="es-ES" dirty="0">
                <a:latin typeface="DM Sans"/>
                <a:ea typeface="Calibri" pitchFamily="34" charset="0"/>
                <a:cs typeface="Arial" pitchFamily="34" charset="0"/>
              </a:rPr>
              <a:t>Actividad </a:t>
            </a:r>
            <a:r>
              <a:rPr lang="es-ES" dirty="0" err="1">
                <a:latin typeface="DM Sans"/>
                <a:ea typeface="Calibri" pitchFamily="34" charset="0"/>
                <a:cs typeface="Arial" pitchFamily="34" charset="0"/>
              </a:rPr>
              <a:t>GABAérgica</a:t>
            </a:r>
            <a:endParaRPr lang="es-ES" dirty="0">
              <a:latin typeface="DM Sans"/>
              <a:ea typeface="Calibri" pitchFamily="34" charset="0"/>
              <a:cs typeface="Arial" pitchFamily="34" charset="0"/>
            </a:endParaRPr>
          </a:p>
        </p:txBody>
      </p:sp>
      <p:pic>
        <p:nvPicPr>
          <p:cNvPr id="20" name="Picture 2" descr="http://www.google.es/url?sa=i&amp;source=images&amp;cd=&amp;ved=0CAUQjBw4Cg&amp;url=http%3A%2F%2Fwww.sinazucar.info%2Fwp-content%2Fuploads%2F2012%2F06%2Fhipotalamo.jpg&amp;ei=ulFKVO3yIoTYap3CgugM&amp;psig=AFQjCNFWfk5KZyK_ln4sKbawXMLVdGbtfg&amp;ust=1414243130636663">
            <a:extLst>
              <a:ext uri="{FF2B5EF4-FFF2-40B4-BE49-F238E27FC236}">
                <a16:creationId xmlns:a16="http://schemas.microsoft.com/office/drawing/2014/main" id="{33F802A2-0224-45CC-8086-082F2CCA5BD7}"/>
              </a:ext>
            </a:extLst>
          </p:cNvPr>
          <p:cNvPicPr>
            <a:picLocks noChangeAspect="1" noChangeArrowheads="1"/>
          </p:cNvPicPr>
          <p:nvPr/>
        </p:nvPicPr>
        <p:blipFill>
          <a:blip r:embed="rId2" cstate="email"/>
          <a:srcRect/>
          <a:stretch>
            <a:fillRect/>
          </a:stretch>
        </p:blipFill>
        <p:spPr bwMode="auto">
          <a:xfrm>
            <a:off x="7452776" y="1456375"/>
            <a:ext cx="3898396" cy="1597703"/>
          </a:xfrm>
          <a:prstGeom prst="rect">
            <a:avLst/>
          </a:prstGeom>
          <a:noFill/>
        </p:spPr>
      </p:pic>
      <p:pic>
        <p:nvPicPr>
          <p:cNvPr id="21" name="Picture 2">
            <a:extLst>
              <a:ext uri="{FF2B5EF4-FFF2-40B4-BE49-F238E27FC236}">
                <a16:creationId xmlns:a16="http://schemas.microsoft.com/office/drawing/2014/main" id="{43FFD017-96B8-49E3-8A75-E6A264BC5161}"/>
              </a:ext>
            </a:extLst>
          </p:cNvPr>
          <p:cNvPicPr>
            <a:picLocks noChangeAspect="1" noChangeArrowheads="1"/>
          </p:cNvPicPr>
          <p:nvPr/>
        </p:nvPicPr>
        <p:blipFill>
          <a:blip r:embed="rId3" cstate="print"/>
          <a:srcRect l="19781" t="25850" r="55413" b="34250"/>
          <a:stretch>
            <a:fillRect/>
          </a:stretch>
        </p:blipFill>
        <p:spPr bwMode="auto">
          <a:xfrm>
            <a:off x="7738765" y="3196590"/>
            <a:ext cx="3805535" cy="3443103"/>
          </a:xfrm>
          <a:prstGeom prst="rect">
            <a:avLst/>
          </a:prstGeom>
          <a:noFill/>
          <a:ln w="9525">
            <a:noFill/>
            <a:miter lim="800000"/>
            <a:headEnd/>
            <a:tailEnd/>
          </a:ln>
        </p:spPr>
      </p:pic>
    </p:spTree>
    <p:extLst>
      <p:ext uri="{BB962C8B-B14F-4D97-AF65-F5344CB8AC3E}">
        <p14:creationId xmlns:p14="http://schemas.microsoft.com/office/powerpoint/2010/main" val="26144583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7D4D8D5-F838-4FE1-BED7-AA00132CCC20}"/>
              </a:ext>
            </a:extLst>
          </p:cNvPr>
          <p:cNvPicPr>
            <a:picLocks noChangeAspect="1"/>
          </p:cNvPicPr>
          <p:nvPr/>
        </p:nvPicPr>
        <p:blipFill rotWithShape="1">
          <a:blip r:embed="rId2"/>
          <a:srcRect l="-684" t="27050" r="684" b="46480"/>
          <a:stretch/>
        </p:blipFill>
        <p:spPr>
          <a:xfrm>
            <a:off x="398312" y="2519274"/>
            <a:ext cx="11235764" cy="1012405"/>
          </a:xfrm>
          <a:prstGeom prst="rect">
            <a:avLst/>
          </a:prstGeom>
          <a:ln>
            <a:solidFill>
              <a:srgbClr val="0FBFB6"/>
            </a:solidFill>
            <a:prstDash val="dash"/>
          </a:ln>
        </p:spPr>
      </p:pic>
      <p:sp>
        <p:nvSpPr>
          <p:cNvPr id="35" name="Subtítulo 2">
            <a:extLst>
              <a:ext uri="{FF2B5EF4-FFF2-40B4-BE49-F238E27FC236}">
                <a16:creationId xmlns:a16="http://schemas.microsoft.com/office/drawing/2014/main" id="{218FCCB1-C90F-4013-BF4B-4CC23003A454}"/>
              </a:ext>
            </a:extLst>
          </p:cNvPr>
          <p:cNvSpPr txBox="1">
            <a:spLocks/>
          </p:cNvSpPr>
          <p:nvPr/>
        </p:nvSpPr>
        <p:spPr>
          <a:xfrm>
            <a:off x="3700385" y="727699"/>
            <a:ext cx="3263660" cy="340234"/>
          </a:xfrm>
          <a:prstGeom prst="rect">
            <a:avLst/>
          </a:prstGeom>
        </p:spPr>
        <p:txBody>
          <a:bodyPr vert="horz" lIns="91440" tIns="45720" rIns="91440" bIns="45720" rtlCol="0" anchor="t">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3200" b="1" dirty="0" err="1">
                <a:solidFill>
                  <a:schemeClr val="tx1">
                    <a:lumMod val="75000"/>
                    <a:lumOff val="25000"/>
                  </a:schemeClr>
                </a:solidFill>
                <a:latin typeface="Aharoni"/>
                <a:ea typeface="+mn-lt"/>
                <a:cs typeface="Aharoni"/>
              </a:rPr>
              <a:t>Cimicífuga</a:t>
            </a:r>
            <a:r>
              <a:rPr lang="es-ES" sz="3200" b="1" dirty="0">
                <a:solidFill>
                  <a:schemeClr val="tx1">
                    <a:lumMod val="75000"/>
                    <a:lumOff val="25000"/>
                  </a:schemeClr>
                </a:solidFill>
                <a:latin typeface="Aharoni"/>
                <a:ea typeface="+mn-lt"/>
                <a:cs typeface="Aharoni"/>
              </a:rPr>
              <a:t> racemosa</a:t>
            </a:r>
            <a:endParaRPr lang="es-ES" dirty="0">
              <a:solidFill>
                <a:schemeClr val="tx1">
                  <a:lumMod val="75000"/>
                  <a:lumOff val="25000"/>
                </a:schemeClr>
              </a:solidFill>
            </a:endParaRPr>
          </a:p>
        </p:txBody>
      </p:sp>
      <p:pic>
        <p:nvPicPr>
          <p:cNvPr id="37" name="Imagen 36">
            <a:extLst>
              <a:ext uri="{FF2B5EF4-FFF2-40B4-BE49-F238E27FC236}">
                <a16:creationId xmlns:a16="http://schemas.microsoft.com/office/drawing/2014/main" id="{04D0EB7B-193D-48C4-822B-20E193D78CFE}"/>
              </a:ext>
            </a:extLst>
          </p:cNvPr>
          <p:cNvPicPr>
            <a:picLocks noChangeAspect="1"/>
          </p:cNvPicPr>
          <p:nvPr/>
        </p:nvPicPr>
        <p:blipFill rotWithShape="1">
          <a:blip r:embed="rId2"/>
          <a:srcRect t="74432"/>
          <a:stretch/>
        </p:blipFill>
        <p:spPr>
          <a:xfrm>
            <a:off x="464677" y="5069379"/>
            <a:ext cx="11235764" cy="977900"/>
          </a:xfrm>
          <a:prstGeom prst="rect">
            <a:avLst/>
          </a:prstGeom>
          <a:ln>
            <a:solidFill>
              <a:srgbClr val="0FBFB6"/>
            </a:solidFill>
            <a:prstDash val="dash"/>
          </a:ln>
        </p:spPr>
      </p:pic>
      <p:pic>
        <p:nvPicPr>
          <p:cNvPr id="38" name="Imagen 37">
            <a:extLst>
              <a:ext uri="{FF2B5EF4-FFF2-40B4-BE49-F238E27FC236}">
                <a16:creationId xmlns:a16="http://schemas.microsoft.com/office/drawing/2014/main" id="{638C5C26-FC21-4076-AAE8-2781DA83828A}"/>
              </a:ext>
            </a:extLst>
          </p:cNvPr>
          <p:cNvPicPr>
            <a:picLocks noChangeAspect="1"/>
          </p:cNvPicPr>
          <p:nvPr/>
        </p:nvPicPr>
        <p:blipFill rotWithShape="1">
          <a:blip r:embed="rId2"/>
          <a:srcRect t="-1053" b="75216"/>
          <a:stretch/>
        </p:blipFill>
        <p:spPr>
          <a:xfrm>
            <a:off x="360841" y="1230217"/>
            <a:ext cx="11235764" cy="977901"/>
          </a:xfrm>
          <a:prstGeom prst="rect">
            <a:avLst/>
          </a:prstGeom>
          <a:ln>
            <a:solidFill>
              <a:srgbClr val="0FBFB6"/>
            </a:solidFill>
            <a:prstDash val="dash"/>
          </a:ln>
        </p:spPr>
      </p:pic>
      <p:pic>
        <p:nvPicPr>
          <p:cNvPr id="39" name="Imagen 38">
            <a:extLst>
              <a:ext uri="{FF2B5EF4-FFF2-40B4-BE49-F238E27FC236}">
                <a16:creationId xmlns:a16="http://schemas.microsoft.com/office/drawing/2014/main" id="{F324B5F0-DD36-4D09-8D58-7A604FE0F6FD}"/>
              </a:ext>
            </a:extLst>
          </p:cNvPr>
          <p:cNvPicPr>
            <a:picLocks noChangeAspect="1"/>
          </p:cNvPicPr>
          <p:nvPr/>
        </p:nvPicPr>
        <p:blipFill rotWithShape="1">
          <a:blip r:embed="rId2"/>
          <a:srcRect t="51462" b="25306"/>
          <a:stretch/>
        </p:blipFill>
        <p:spPr>
          <a:xfrm>
            <a:off x="451236" y="3856248"/>
            <a:ext cx="11235764" cy="888562"/>
          </a:xfrm>
          <a:prstGeom prst="rect">
            <a:avLst/>
          </a:prstGeom>
          <a:ln>
            <a:solidFill>
              <a:srgbClr val="0FBFB6"/>
            </a:solidFill>
            <a:prstDash val="dash"/>
          </a:ln>
        </p:spPr>
      </p:pic>
    </p:spTree>
    <p:extLst>
      <p:ext uri="{BB962C8B-B14F-4D97-AF65-F5344CB8AC3E}">
        <p14:creationId xmlns:p14="http://schemas.microsoft.com/office/powerpoint/2010/main" val="10348525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ítulo 2">
            <a:extLst>
              <a:ext uri="{FF2B5EF4-FFF2-40B4-BE49-F238E27FC236}">
                <a16:creationId xmlns:a16="http://schemas.microsoft.com/office/drawing/2014/main" id="{01922566-65DB-4612-88ED-17B849BDC66E}"/>
              </a:ext>
            </a:extLst>
          </p:cNvPr>
          <p:cNvSpPr txBox="1">
            <a:spLocks/>
          </p:cNvSpPr>
          <p:nvPr/>
        </p:nvSpPr>
        <p:spPr>
          <a:xfrm>
            <a:off x="794880" y="927081"/>
            <a:ext cx="9022219" cy="355487"/>
          </a:xfrm>
          <a:prstGeom prst="rect">
            <a:avLst/>
          </a:prstGeom>
        </p:spPr>
        <p:txBody>
          <a:bodyPr vert="horz" lIns="91440" tIns="45720" rIns="91440" bIns="45720" rtlCol="0" anchor="t">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3200" b="1" dirty="0">
                <a:solidFill>
                  <a:schemeClr val="tx1">
                    <a:lumMod val="75000"/>
                    <a:lumOff val="25000"/>
                  </a:schemeClr>
                </a:solidFill>
                <a:latin typeface="DM Sans"/>
                <a:ea typeface="+mn-lt"/>
                <a:cs typeface="Aharoni"/>
              </a:rPr>
              <a:t>Mejora sintomatología </a:t>
            </a:r>
            <a:r>
              <a:rPr lang="es-ES" sz="3200" b="1" dirty="0" err="1">
                <a:solidFill>
                  <a:schemeClr val="tx1">
                    <a:lumMod val="75000"/>
                    <a:lumOff val="25000"/>
                  </a:schemeClr>
                </a:solidFill>
                <a:latin typeface="DM Sans"/>
                <a:ea typeface="+mn-lt"/>
                <a:cs typeface="Aharoni"/>
              </a:rPr>
              <a:t>cimicífuga</a:t>
            </a:r>
            <a:r>
              <a:rPr lang="es-ES" sz="3200" b="1" dirty="0">
                <a:solidFill>
                  <a:schemeClr val="tx1">
                    <a:lumMod val="75000"/>
                    <a:lumOff val="25000"/>
                  </a:schemeClr>
                </a:solidFill>
                <a:latin typeface="DM Sans"/>
                <a:ea typeface="+mn-lt"/>
                <a:cs typeface="Aharoni"/>
              </a:rPr>
              <a:t> vs isoflavonas de soja</a:t>
            </a:r>
            <a:endParaRPr lang="es-ES" dirty="0">
              <a:solidFill>
                <a:schemeClr val="tx1">
                  <a:lumMod val="75000"/>
                  <a:lumOff val="25000"/>
                </a:schemeClr>
              </a:solidFill>
              <a:latin typeface="DM Sans"/>
            </a:endParaRPr>
          </a:p>
        </p:txBody>
      </p:sp>
      <p:graphicFrame>
        <p:nvGraphicFramePr>
          <p:cNvPr id="13" name="Gráfico 12">
            <a:extLst>
              <a:ext uri="{FF2B5EF4-FFF2-40B4-BE49-F238E27FC236}">
                <a16:creationId xmlns:a16="http://schemas.microsoft.com/office/drawing/2014/main" id="{EE5755FF-FDCB-4C15-BF0F-73D769B48748}"/>
              </a:ext>
            </a:extLst>
          </p:cNvPr>
          <p:cNvGraphicFramePr>
            <a:graphicFrameLocks/>
          </p:cNvGraphicFramePr>
          <p:nvPr/>
        </p:nvGraphicFramePr>
        <p:xfrm>
          <a:off x="1307806" y="1475791"/>
          <a:ext cx="8708064" cy="3384746"/>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tangle 4">
            <a:extLst>
              <a:ext uri="{FF2B5EF4-FFF2-40B4-BE49-F238E27FC236}">
                <a16:creationId xmlns:a16="http://schemas.microsoft.com/office/drawing/2014/main" id="{076296BC-B2A7-493F-9120-E52DFA7AD178}"/>
              </a:ext>
            </a:extLst>
          </p:cNvPr>
          <p:cNvSpPr>
            <a:spLocks noChangeArrowheads="1"/>
          </p:cNvSpPr>
          <p:nvPr/>
        </p:nvSpPr>
        <p:spPr bwMode="auto">
          <a:xfrm>
            <a:off x="579751" y="5246982"/>
            <a:ext cx="4881247"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85750" indent="-285750">
              <a:spcBef>
                <a:spcPts val="1200"/>
              </a:spcBef>
              <a:buFont typeface="Wingdings" panose="05000000000000000000" pitchFamily="2" charset="2"/>
              <a:buChar char="ü"/>
            </a:pPr>
            <a:r>
              <a:rPr lang="es-ES" dirty="0">
                <a:latin typeface="DM Sans"/>
              </a:rPr>
              <a:t>La mujeres que tomaron el preparado con </a:t>
            </a:r>
            <a:r>
              <a:rPr lang="es-ES" dirty="0" err="1">
                <a:latin typeface="DM Sans"/>
              </a:rPr>
              <a:t>cimicífuga</a:t>
            </a:r>
            <a:r>
              <a:rPr lang="es-ES" dirty="0">
                <a:latin typeface="DM Sans"/>
              </a:rPr>
              <a:t> mostraron </a:t>
            </a:r>
            <a:r>
              <a:rPr lang="es-ES" b="1" dirty="0">
                <a:latin typeface="DM Sans"/>
              </a:rPr>
              <a:t>una proporción mayor de mejora “bastante” o “mucha”</a:t>
            </a:r>
          </a:p>
        </p:txBody>
      </p:sp>
      <p:sp>
        <p:nvSpPr>
          <p:cNvPr id="25" name="Rectangle 4">
            <a:extLst>
              <a:ext uri="{FF2B5EF4-FFF2-40B4-BE49-F238E27FC236}">
                <a16:creationId xmlns:a16="http://schemas.microsoft.com/office/drawing/2014/main" id="{8694FD9D-E702-4B65-B729-E722514E8E26}"/>
              </a:ext>
            </a:extLst>
          </p:cNvPr>
          <p:cNvSpPr>
            <a:spLocks noChangeArrowheads="1"/>
          </p:cNvSpPr>
          <p:nvPr/>
        </p:nvSpPr>
        <p:spPr bwMode="auto">
          <a:xfrm>
            <a:off x="5954234" y="5294296"/>
            <a:ext cx="5217356"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85750" indent="-285750">
              <a:spcBef>
                <a:spcPts val="1200"/>
              </a:spcBef>
              <a:buFont typeface="Wingdings" panose="05000000000000000000" pitchFamily="2" charset="2"/>
              <a:buChar char="ü"/>
            </a:pPr>
            <a:r>
              <a:rPr lang="es-ES" dirty="0">
                <a:latin typeface="DM Sans"/>
              </a:rPr>
              <a:t>La mujeres que tomaron el preparado con </a:t>
            </a:r>
            <a:r>
              <a:rPr lang="es-ES" dirty="0" err="1">
                <a:latin typeface="DM Sans"/>
              </a:rPr>
              <a:t>cimicífuga</a:t>
            </a:r>
            <a:r>
              <a:rPr lang="es-ES" dirty="0">
                <a:latin typeface="DM Sans"/>
              </a:rPr>
              <a:t> mostraron una </a:t>
            </a:r>
            <a:r>
              <a:rPr lang="es-ES" b="1" dirty="0">
                <a:latin typeface="DM Sans"/>
              </a:rPr>
              <a:t>mejora de los síntomas sensible y estadísticamente mayor </a:t>
            </a:r>
            <a:r>
              <a:rPr lang="es-ES" dirty="0">
                <a:latin typeface="DM Sans"/>
              </a:rPr>
              <a:t>que las que tomaron preparados con isoflavonas de soja</a:t>
            </a:r>
          </a:p>
        </p:txBody>
      </p:sp>
      <p:pic>
        <p:nvPicPr>
          <p:cNvPr id="2" name="Imagen 1">
            <a:extLst>
              <a:ext uri="{FF2B5EF4-FFF2-40B4-BE49-F238E27FC236}">
                <a16:creationId xmlns:a16="http://schemas.microsoft.com/office/drawing/2014/main" id="{3B6FE578-0170-4022-85AC-6365CD1560BB}"/>
              </a:ext>
            </a:extLst>
          </p:cNvPr>
          <p:cNvPicPr>
            <a:picLocks noChangeAspect="1"/>
          </p:cNvPicPr>
          <p:nvPr/>
        </p:nvPicPr>
        <p:blipFill rotWithShape="1">
          <a:blip r:embed="rId4"/>
          <a:srcRect l="51013" r="-1" b="4761"/>
          <a:stretch/>
        </p:blipFill>
        <p:spPr>
          <a:xfrm>
            <a:off x="10015870" y="1209302"/>
            <a:ext cx="1663235" cy="1732055"/>
          </a:xfrm>
          <a:prstGeom prst="roundRect">
            <a:avLst/>
          </a:prstGeom>
        </p:spPr>
      </p:pic>
    </p:spTree>
    <p:extLst>
      <p:ext uri="{BB962C8B-B14F-4D97-AF65-F5344CB8AC3E}">
        <p14:creationId xmlns:p14="http://schemas.microsoft.com/office/powerpoint/2010/main" val="42388884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Gráfico 10">
            <a:extLst>
              <a:ext uri="{FF2B5EF4-FFF2-40B4-BE49-F238E27FC236}">
                <a16:creationId xmlns:a16="http://schemas.microsoft.com/office/drawing/2014/main" id="{7856D36F-B00E-44B7-BC03-9C9674244852}"/>
              </a:ext>
            </a:extLst>
          </p:cNvPr>
          <p:cNvGraphicFramePr>
            <a:graphicFrameLocks/>
          </p:cNvGraphicFramePr>
          <p:nvPr/>
        </p:nvGraphicFramePr>
        <p:xfrm>
          <a:off x="450594" y="1562589"/>
          <a:ext cx="4925306" cy="2774873"/>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4">
            <a:extLst>
              <a:ext uri="{FF2B5EF4-FFF2-40B4-BE49-F238E27FC236}">
                <a16:creationId xmlns:a16="http://schemas.microsoft.com/office/drawing/2014/main" id="{9EB99756-D708-407B-AC52-A4C307E8E843}"/>
              </a:ext>
            </a:extLst>
          </p:cNvPr>
          <p:cNvSpPr>
            <a:spLocks noChangeArrowheads="1"/>
          </p:cNvSpPr>
          <p:nvPr/>
        </p:nvSpPr>
        <p:spPr bwMode="auto">
          <a:xfrm>
            <a:off x="696208" y="5134446"/>
            <a:ext cx="4489192" cy="954107"/>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algn="ctr" fontAlgn="base">
              <a:spcBef>
                <a:spcPts val="600"/>
              </a:spcBef>
              <a:spcAft>
                <a:spcPct val="0"/>
              </a:spcAft>
            </a:pPr>
            <a:r>
              <a:rPr lang="es-ES" sz="1400" dirty="0">
                <a:solidFill>
                  <a:schemeClr val="tx1"/>
                </a:solidFill>
                <a:latin typeface="DM Sans"/>
                <a:ea typeface="Times New Roman" pitchFamily="18" charset="0"/>
                <a:cs typeface="Calibri" pitchFamily="34" charset="0"/>
              </a:rPr>
              <a:t>La duración recomendada del tratamiento es significativamente mayor cuando el producto recomendado es a base de isoflavonas de soja: diferencia de medias 1,1 meses (IC95% 0,4-1,8), </a:t>
            </a:r>
            <a:r>
              <a:rPr lang="es-ES" sz="1400" i="1" dirty="0">
                <a:solidFill>
                  <a:schemeClr val="tx1"/>
                </a:solidFill>
                <a:latin typeface="DM Sans"/>
                <a:ea typeface="Times New Roman" pitchFamily="18" charset="0"/>
                <a:cs typeface="Calibri" pitchFamily="34" charset="0"/>
              </a:rPr>
              <a:t>p</a:t>
            </a:r>
            <a:r>
              <a:rPr lang="es-ES" sz="1400" dirty="0">
                <a:solidFill>
                  <a:schemeClr val="tx1"/>
                </a:solidFill>
                <a:latin typeface="DM Sans"/>
                <a:ea typeface="Times New Roman" pitchFamily="18" charset="0"/>
                <a:cs typeface="Calibri" pitchFamily="34" charset="0"/>
              </a:rPr>
              <a:t>= 0,003.</a:t>
            </a:r>
            <a:endParaRPr lang="es-ES" sz="1400" dirty="0">
              <a:solidFill>
                <a:schemeClr val="tx1"/>
              </a:solidFill>
              <a:latin typeface="DM Sans"/>
            </a:endParaRPr>
          </a:p>
        </p:txBody>
      </p:sp>
      <p:sp>
        <p:nvSpPr>
          <p:cNvPr id="15" name="CuadroTexto 14">
            <a:extLst>
              <a:ext uri="{FF2B5EF4-FFF2-40B4-BE49-F238E27FC236}">
                <a16:creationId xmlns:a16="http://schemas.microsoft.com/office/drawing/2014/main" id="{75F7FB8A-9C03-4E45-A679-B53D276FCDAF}"/>
              </a:ext>
            </a:extLst>
          </p:cNvPr>
          <p:cNvSpPr txBox="1"/>
          <p:nvPr/>
        </p:nvSpPr>
        <p:spPr>
          <a:xfrm>
            <a:off x="297222" y="4383264"/>
            <a:ext cx="6751278" cy="338554"/>
          </a:xfrm>
          <a:prstGeom prst="rect">
            <a:avLst/>
          </a:prstGeom>
          <a:noFill/>
        </p:spPr>
        <p:txBody>
          <a:bodyPr wrap="square" rtlCol="0">
            <a:spAutoFit/>
          </a:bodyPr>
          <a:lstStyle/>
          <a:p>
            <a:pPr marL="285750" indent="-285750">
              <a:buFont typeface="Wingdings" panose="05000000000000000000" pitchFamily="2" charset="2"/>
              <a:buChar char="ü"/>
            </a:pPr>
            <a:r>
              <a:rPr lang="es-ES" sz="1600" dirty="0">
                <a:latin typeface="DM Sans"/>
                <a:cs typeface="Calibri Light" panose="020F0302020204030204" pitchFamily="34" charset="0"/>
              </a:rPr>
              <a:t>Las ISOFLAVONAS de SOJA se recomendaron 13,25 </a:t>
            </a:r>
            <a:r>
              <a:rPr lang="es-ES" sz="1600" dirty="0">
                <a:latin typeface="DM Sans"/>
                <a:cs typeface="Calibri Light" panose="020F0302020204030204" pitchFamily="34" charset="0"/>
                <a:sym typeface="Symbol" panose="05050102010706020507" pitchFamily="18" charset="2"/>
              </a:rPr>
              <a:t> 8,4 semanas.</a:t>
            </a:r>
            <a:endParaRPr lang="es-ES" sz="1600" dirty="0">
              <a:latin typeface="DM Sans"/>
              <a:cs typeface="Calibri Light" panose="020F0302020204030204" pitchFamily="34" charset="0"/>
            </a:endParaRPr>
          </a:p>
        </p:txBody>
      </p:sp>
      <p:sp>
        <p:nvSpPr>
          <p:cNvPr id="20" name="CuadroTexto 19">
            <a:extLst>
              <a:ext uri="{FF2B5EF4-FFF2-40B4-BE49-F238E27FC236}">
                <a16:creationId xmlns:a16="http://schemas.microsoft.com/office/drawing/2014/main" id="{3ADBCCAA-21AF-468F-8E7D-769A68FAC6DC}"/>
              </a:ext>
            </a:extLst>
          </p:cNvPr>
          <p:cNvSpPr txBox="1"/>
          <p:nvPr/>
        </p:nvSpPr>
        <p:spPr>
          <a:xfrm>
            <a:off x="297222" y="4700456"/>
            <a:ext cx="7356632" cy="338554"/>
          </a:xfrm>
          <a:prstGeom prst="rect">
            <a:avLst/>
          </a:prstGeom>
          <a:noFill/>
        </p:spPr>
        <p:txBody>
          <a:bodyPr wrap="square" rtlCol="0">
            <a:spAutoFit/>
          </a:bodyPr>
          <a:lstStyle/>
          <a:p>
            <a:pPr marL="285750" indent="-285750">
              <a:buFont typeface="Wingdings" panose="05000000000000000000" pitchFamily="2" charset="2"/>
              <a:buChar char="ü"/>
            </a:pPr>
            <a:r>
              <a:rPr lang="es-ES" sz="1600" dirty="0">
                <a:latin typeface="DM Sans"/>
                <a:cs typeface="Calibri Light" panose="020F0302020204030204" pitchFamily="34" charset="0"/>
              </a:rPr>
              <a:t>La CIMICIFUGA se </a:t>
            </a:r>
            <a:r>
              <a:rPr lang="es-ES" sz="1600" dirty="0" err="1">
                <a:latin typeface="DM Sans"/>
                <a:cs typeface="Calibri Light" panose="020F0302020204030204" pitchFamily="34" charset="0"/>
              </a:rPr>
              <a:t>recomendo</a:t>
            </a:r>
            <a:r>
              <a:rPr lang="es-ES" sz="1600" dirty="0">
                <a:latin typeface="DM Sans"/>
                <a:cs typeface="Calibri Light" panose="020F0302020204030204" pitchFamily="34" charset="0"/>
              </a:rPr>
              <a:t> 11,53 </a:t>
            </a:r>
            <a:r>
              <a:rPr lang="es-ES" sz="1600" dirty="0">
                <a:latin typeface="DM Sans"/>
                <a:cs typeface="Calibri Light" panose="020F0302020204030204" pitchFamily="34" charset="0"/>
                <a:sym typeface="Symbol" panose="05050102010706020507" pitchFamily="18" charset="2"/>
              </a:rPr>
              <a:t> 7,2 semanas.</a:t>
            </a:r>
            <a:endParaRPr lang="es-ES" sz="1600" dirty="0">
              <a:latin typeface="DM Sans"/>
              <a:cs typeface="Calibri Light" panose="020F0302020204030204" pitchFamily="34" charset="0"/>
            </a:endParaRPr>
          </a:p>
        </p:txBody>
      </p:sp>
      <p:sp>
        <p:nvSpPr>
          <p:cNvPr id="21" name="Subtítulo 2">
            <a:extLst>
              <a:ext uri="{FF2B5EF4-FFF2-40B4-BE49-F238E27FC236}">
                <a16:creationId xmlns:a16="http://schemas.microsoft.com/office/drawing/2014/main" id="{58BD63F5-4789-4163-B28F-E9DD0F8268C1}"/>
              </a:ext>
            </a:extLst>
          </p:cNvPr>
          <p:cNvSpPr txBox="1">
            <a:spLocks/>
          </p:cNvSpPr>
          <p:nvPr/>
        </p:nvSpPr>
        <p:spPr>
          <a:xfrm>
            <a:off x="984066" y="968935"/>
            <a:ext cx="9022219" cy="355487"/>
          </a:xfrm>
          <a:prstGeom prst="rect">
            <a:avLst/>
          </a:prstGeom>
        </p:spPr>
        <p:txBody>
          <a:bodyPr vert="horz" lIns="91440" tIns="45720" rIns="91440" bIns="45720" rtlCol="0" anchor="t">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3200" b="1" dirty="0">
                <a:solidFill>
                  <a:schemeClr val="tx1">
                    <a:lumMod val="75000"/>
                    <a:lumOff val="25000"/>
                  </a:schemeClr>
                </a:solidFill>
                <a:latin typeface="DM Sans"/>
                <a:ea typeface="+mn-lt"/>
                <a:cs typeface="Aharoni"/>
              </a:rPr>
              <a:t>Duración </a:t>
            </a:r>
            <a:r>
              <a:rPr lang="es-ES" sz="3200" b="1" dirty="0" err="1">
                <a:solidFill>
                  <a:schemeClr val="tx1">
                    <a:lumMod val="75000"/>
                    <a:lumOff val="25000"/>
                  </a:schemeClr>
                </a:solidFill>
                <a:latin typeface="DM Sans"/>
                <a:ea typeface="+mn-lt"/>
                <a:cs typeface="Aharoni"/>
              </a:rPr>
              <a:t>tto</a:t>
            </a:r>
            <a:r>
              <a:rPr lang="es-ES" sz="3200" b="1" dirty="0">
                <a:solidFill>
                  <a:schemeClr val="tx1">
                    <a:lumMod val="75000"/>
                    <a:lumOff val="25000"/>
                  </a:schemeClr>
                </a:solidFill>
                <a:latin typeface="DM Sans"/>
                <a:ea typeface="+mn-lt"/>
                <a:cs typeface="Aharoni"/>
              </a:rPr>
              <a:t> y grado de satisfacción con </a:t>
            </a:r>
            <a:r>
              <a:rPr lang="es-ES" sz="3200" b="1" dirty="0" err="1">
                <a:solidFill>
                  <a:schemeClr val="tx1">
                    <a:lumMod val="75000"/>
                    <a:lumOff val="25000"/>
                  </a:schemeClr>
                </a:solidFill>
                <a:latin typeface="DM Sans"/>
                <a:ea typeface="+mn-lt"/>
                <a:cs typeface="Aharoni"/>
              </a:rPr>
              <a:t>cimicífuga</a:t>
            </a:r>
            <a:r>
              <a:rPr lang="es-ES" sz="3200" b="1" dirty="0">
                <a:solidFill>
                  <a:schemeClr val="tx1">
                    <a:lumMod val="75000"/>
                    <a:lumOff val="25000"/>
                  </a:schemeClr>
                </a:solidFill>
                <a:latin typeface="DM Sans"/>
                <a:ea typeface="+mn-lt"/>
                <a:cs typeface="Aharoni"/>
              </a:rPr>
              <a:t> vs isoflavonas de soja</a:t>
            </a:r>
            <a:endParaRPr lang="es-ES" dirty="0">
              <a:solidFill>
                <a:schemeClr val="tx1">
                  <a:lumMod val="75000"/>
                  <a:lumOff val="25000"/>
                </a:schemeClr>
              </a:solidFill>
              <a:latin typeface="DM Sans"/>
            </a:endParaRPr>
          </a:p>
        </p:txBody>
      </p:sp>
      <p:sp>
        <p:nvSpPr>
          <p:cNvPr id="22" name="Rectángulo: esquinas diagonales redondeadas 21">
            <a:extLst>
              <a:ext uri="{FF2B5EF4-FFF2-40B4-BE49-F238E27FC236}">
                <a16:creationId xmlns:a16="http://schemas.microsoft.com/office/drawing/2014/main" id="{B6400DAC-D0CA-408A-8654-0B46DC55E30A}"/>
              </a:ext>
            </a:extLst>
          </p:cNvPr>
          <p:cNvSpPr/>
          <p:nvPr/>
        </p:nvSpPr>
        <p:spPr>
          <a:xfrm>
            <a:off x="734308" y="5134446"/>
            <a:ext cx="4616192" cy="1017091"/>
          </a:xfrm>
          <a:prstGeom prst="round2DiagRect">
            <a:avLst/>
          </a:prstGeom>
          <a:noFill/>
          <a:ln w="19050">
            <a:solidFill>
              <a:srgbClr val="06888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23" name="Gráfico 22">
            <a:extLst>
              <a:ext uri="{FF2B5EF4-FFF2-40B4-BE49-F238E27FC236}">
                <a16:creationId xmlns:a16="http://schemas.microsoft.com/office/drawing/2014/main" id="{77A422E7-07CF-474B-A328-3ABE0C958E0D}"/>
              </a:ext>
            </a:extLst>
          </p:cNvPr>
          <p:cNvGraphicFramePr>
            <a:graphicFrameLocks/>
          </p:cNvGraphicFramePr>
          <p:nvPr/>
        </p:nvGraphicFramePr>
        <p:xfrm>
          <a:off x="6541011" y="1455161"/>
          <a:ext cx="5251194" cy="2650555"/>
        </p:xfrm>
        <a:graphic>
          <a:graphicData uri="http://schemas.openxmlformats.org/drawingml/2006/chart">
            <c:chart xmlns:c="http://schemas.openxmlformats.org/drawingml/2006/chart" xmlns:r="http://schemas.openxmlformats.org/officeDocument/2006/relationships" r:id="rId4"/>
          </a:graphicData>
        </a:graphic>
      </p:graphicFrame>
      <p:sp>
        <p:nvSpPr>
          <p:cNvPr id="24" name="Rectángulo 23">
            <a:extLst>
              <a:ext uri="{FF2B5EF4-FFF2-40B4-BE49-F238E27FC236}">
                <a16:creationId xmlns:a16="http://schemas.microsoft.com/office/drawing/2014/main" id="{891B7659-DE5F-4547-BAC8-53EFC5F03118}"/>
              </a:ext>
            </a:extLst>
          </p:cNvPr>
          <p:cNvSpPr/>
          <p:nvPr/>
        </p:nvSpPr>
        <p:spPr>
          <a:xfrm>
            <a:off x="6912777" y="4741119"/>
            <a:ext cx="4507661" cy="1323439"/>
          </a:xfrm>
          <a:prstGeom prst="rect">
            <a:avLst/>
          </a:prstGeom>
        </p:spPr>
        <p:txBody>
          <a:bodyPr wrap="square">
            <a:spAutoFit/>
          </a:bodyPr>
          <a:lstStyle/>
          <a:p>
            <a:pPr marL="285750" indent="-285750">
              <a:spcBef>
                <a:spcPts val="1200"/>
              </a:spcBef>
              <a:buFont typeface="Wingdings" panose="05000000000000000000" pitchFamily="2" charset="2"/>
              <a:buChar char="ü"/>
            </a:pPr>
            <a:r>
              <a:rPr lang="es-ES" sz="1600" dirty="0">
                <a:latin typeface="DM Sans"/>
                <a:cs typeface="Calibri Light" panose="020F0302020204030204" pitchFamily="34" charset="0"/>
              </a:rPr>
              <a:t>Las pacientes que toman un suplementos a base de </a:t>
            </a:r>
            <a:r>
              <a:rPr lang="es-ES" sz="1600" dirty="0" err="1">
                <a:latin typeface="DM Sans"/>
                <a:cs typeface="Calibri Light" panose="020F0302020204030204" pitchFamily="34" charset="0"/>
              </a:rPr>
              <a:t>cimicífuga</a:t>
            </a:r>
            <a:r>
              <a:rPr lang="es-ES" sz="1600" dirty="0">
                <a:latin typeface="DM Sans"/>
                <a:cs typeface="Calibri Light" panose="020F0302020204030204" pitchFamily="34" charset="0"/>
              </a:rPr>
              <a:t> tuvieron un </a:t>
            </a:r>
            <a:r>
              <a:rPr lang="es-ES" sz="1600" b="1" u="sng" dirty="0">
                <a:latin typeface="DM Sans"/>
                <a:cs typeface="Calibri Light" panose="020F0302020204030204" pitchFamily="34" charset="0"/>
              </a:rPr>
              <a:t>nivel de satisfacción significativamente </a:t>
            </a:r>
            <a:r>
              <a:rPr lang="es-ES" sz="1600" dirty="0">
                <a:latin typeface="DM Sans"/>
                <a:cs typeface="Calibri Light" panose="020F0302020204030204" pitchFamily="34" charset="0"/>
              </a:rPr>
              <a:t>(aunque moderadamente mayor) que las pacientes que tomaron un suplemento de isoflavonas de soja.</a:t>
            </a:r>
          </a:p>
        </p:txBody>
      </p:sp>
    </p:spTree>
    <p:extLst>
      <p:ext uri="{BB962C8B-B14F-4D97-AF65-F5344CB8AC3E}">
        <p14:creationId xmlns:p14="http://schemas.microsoft.com/office/powerpoint/2010/main" val="2632293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4926725" y="866940"/>
            <a:ext cx="10515600" cy="1325563"/>
          </a:xfrm>
        </p:spPr>
        <p:txBody>
          <a:bodyPr/>
          <a:lstStyle/>
          <a:p>
            <a:r>
              <a:rPr lang="es-ES" dirty="0">
                <a:solidFill>
                  <a:srgbClr val="002060"/>
                </a:solidFill>
                <a:latin typeface="DM Sans"/>
              </a:rPr>
              <a:t>SALUD VAGINAL </a:t>
            </a:r>
          </a:p>
        </p:txBody>
      </p:sp>
      <p:sp>
        <p:nvSpPr>
          <p:cNvPr id="4" name="CuadroTexto 3"/>
          <p:cNvSpPr txBox="1"/>
          <p:nvPr/>
        </p:nvSpPr>
        <p:spPr>
          <a:xfrm>
            <a:off x="2326032" y="2007837"/>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Imagen 1" descr="SALUD VAGINAL.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1203" y="1218850"/>
            <a:ext cx="3191099" cy="4508231"/>
          </a:xfrm>
          <a:prstGeom prst="rect">
            <a:avLst/>
          </a:prstGeom>
          <a:effectLst>
            <a:outerShdw blurRad="76200" dir="13500000" sy="23000" kx="1200000" algn="br" rotWithShape="0">
              <a:prstClr val="black">
                <a:alpha val="20000"/>
              </a:prstClr>
            </a:outerShdw>
          </a:effectLst>
          <a:scene3d>
            <a:camera prst="perspectiveContrastingRightFacing"/>
            <a:lightRig rig="threePt" dir="t">
              <a:rot lat="0" lon="0" rev="1200000"/>
            </a:lightRig>
          </a:scene3d>
          <a:sp3d>
            <a:bevelT w="63500" h="25400"/>
          </a:sp3d>
        </p:spPr>
        <p:style>
          <a:lnRef idx="0">
            <a:schemeClr val="accent4"/>
          </a:lnRef>
          <a:fillRef idx="3">
            <a:schemeClr val="accent4"/>
          </a:fillRef>
          <a:effectRef idx="3">
            <a:schemeClr val="accent4"/>
          </a:effectRef>
          <a:fontRef idx="minor">
            <a:schemeClr val="lt1"/>
          </a:fontRef>
        </p:style>
      </p:pic>
      <p:grpSp>
        <p:nvGrpSpPr>
          <p:cNvPr id="8" name="7 Grupo"/>
          <p:cNvGrpSpPr/>
          <p:nvPr/>
        </p:nvGrpSpPr>
        <p:grpSpPr>
          <a:xfrm>
            <a:off x="4372302" y="2007837"/>
            <a:ext cx="6008714" cy="2838485"/>
            <a:chOff x="4586143" y="1822202"/>
            <a:chExt cx="2982431" cy="2838485"/>
          </a:xfrm>
        </p:grpSpPr>
        <p:sp>
          <p:nvSpPr>
            <p:cNvPr id="5" name="CuadroTexto 4"/>
            <p:cNvSpPr txBox="1"/>
            <p:nvPr/>
          </p:nvSpPr>
          <p:spPr>
            <a:xfrm>
              <a:off x="4586143" y="1822202"/>
              <a:ext cx="2982431" cy="267765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0" lang="es-ES" altLang="es-ES_tradnl" sz="2000" b="0" i="1" u="none" strike="noStrike" kern="1200" cap="none" spc="0" normalizeH="0" baseline="0" noProof="0" dirty="0">
                  <a:ln>
                    <a:noFill/>
                  </a:ln>
                  <a:solidFill>
                    <a:srgbClr val="002060"/>
                  </a:solidFill>
                  <a:effectLst/>
                  <a:uLnTx/>
                  <a:uFillTx/>
                  <a:latin typeface="DM Sans"/>
                </a:rPr>
                <a:t> </a:t>
              </a:r>
              <a:r>
                <a:rPr kumimoji="0" lang="es-ES" altLang="es-ES_tradnl" sz="2400" b="0" i="1" u="none" strike="noStrike" kern="1200" cap="none" spc="0" normalizeH="0" baseline="0" noProof="0" dirty="0">
                  <a:ln>
                    <a:noFill/>
                  </a:ln>
                  <a:solidFill>
                    <a:srgbClr val="002060"/>
                  </a:solidFill>
                  <a:effectLst/>
                  <a:uLnTx/>
                  <a:uFillTx/>
                  <a:latin typeface="DM Sans"/>
                </a:rPr>
                <a:t>Estado de la VAGINA que mantiene las</a:t>
              </a:r>
            </a:p>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0" lang="es-ES" altLang="es-ES_tradnl" sz="2400" b="0" i="1" u="none" strike="noStrike" kern="1200" cap="none" spc="0" normalizeH="0" baseline="0" noProof="0" dirty="0">
                  <a:ln>
                    <a:noFill/>
                  </a:ln>
                  <a:solidFill>
                    <a:srgbClr val="002060"/>
                  </a:solidFill>
                  <a:effectLst/>
                  <a:uLnTx/>
                  <a:uFillTx/>
                  <a:latin typeface="DM Sans"/>
                </a:rPr>
                <a:t>condiciones  fisiológicas adecuadas a la </a:t>
              </a:r>
            </a:p>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0" lang="es-ES" altLang="es-ES_tradnl" sz="2400" b="0" i="1" u="none" strike="noStrike" kern="1200" cap="none" spc="0" normalizeH="0" baseline="0" noProof="0" dirty="0">
                  <a:ln>
                    <a:noFill/>
                  </a:ln>
                  <a:solidFill>
                    <a:srgbClr val="002060"/>
                  </a:solidFill>
                  <a:effectLst/>
                  <a:uLnTx/>
                  <a:uFillTx/>
                  <a:latin typeface="DM Sans"/>
                </a:rPr>
                <a:t>evolución de la </a:t>
              </a:r>
              <a:r>
                <a:rPr kumimoji="0" lang="es-ES" altLang="es-ES_tradnl" sz="2400" b="0" i="1" u="sng" strike="noStrike" kern="1200" cap="none" spc="0" normalizeH="0" baseline="0" noProof="0" dirty="0">
                  <a:ln>
                    <a:noFill/>
                  </a:ln>
                  <a:solidFill>
                    <a:srgbClr val="002060"/>
                  </a:solidFill>
                  <a:effectLst/>
                  <a:uLnTx/>
                  <a:uFillTx/>
                  <a:latin typeface="DM Sans"/>
                </a:rPr>
                <a:t>edad</a:t>
              </a:r>
              <a:r>
                <a:rPr kumimoji="0" lang="es-ES" altLang="es-ES_tradnl" sz="2400" b="0" i="1" u="none" strike="noStrike" kern="1200" cap="none" spc="0" normalizeH="0" baseline="0" noProof="0" dirty="0">
                  <a:ln>
                    <a:noFill/>
                  </a:ln>
                  <a:solidFill>
                    <a:srgbClr val="002060"/>
                  </a:solidFill>
                  <a:effectLst/>
                  <a:uLnTx/>
                  <a:uFillTx/>
                  <a:latin typeface="DM Sans"/>
                </a:rPr>
                <a:t> de la mujer, </a:t>
              </a:r>
            </a:p>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0" lang="es-ES" altLang="es-ES_tradnl" sz="2400" b="0" i="1" u="none" strike="noStrike" kern="1200" cap="none" spc="0" normalizeH="0" baseline="0" noProof="0" dirty="0">
                  <a:ln>
                    <a:noFill/>
                  </a:ln>
                  <a:solidFill>
                    <a:srgbClr val="002060"/>
                  </a:solidFill>
                  <a:effectLst/>
                  <a:uLnTx/>
                  <a:uFillTx/>
                  <a:latin typeface="DM Sans"/>
                </a:rPr>
                <a:t>que </a:t>
              </a:r>
              <a:r>
                <a:rPr kumimoji="0" lang="es-ES" altLang="es-ES_tradnl" sz="2400" b="0" i="1" u="sng" strike="noStrike" kern="1200" cap="none" spc="0" normalizeH="0" baseline="0" noProof="0" dirty="0">
                  <a:ln>
                    <a:noFill/>
                  </a:ln>
                  <a:solidFill>
                    <a:srgbClr val="002060"/>
                  </a:solidFill>
                  <a:effectLst/>
                  <a:uLnTx/>
                  <a:uFillTx/>
                  <a:latin typeface="DM Sans"/>
                </a:rPr>
                <a:t>no produce sintomatología local</a:t>
              </a:r>
              <a:r>
                <a:rPr kumimoji="0" lang="es-ES" altLang="es-ES_tradnl" sz="2400" b="0" i="1" u="none" strike="noStrike" kern="1200" cap="none" spc="0" normalizeH="0" baseline="0" noProof="0" dirty="0">
                  <a:ln>
                    <a:noFill/>
                  </a:ln>
                  <a:solidFill>
                    <a:srgbClr val="002060"/>
                  </a:solidFill>
                  <a:effectLst/>
                  <a:uLnTx/>
                  <a:uFillTx/>
                  <a:latin typeface="DM Sans"/>
                </a:rPr>
                <a:t>, </a:t>
              </a:r>
            </a:p>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0" lang="es-ES" altLang="es-ES_tradnl" sz="2400" b="0" i="1" u="none" strike="noStrike" kern="1200" cap="none" spc="0" normalizeH="0" baseline="0" noProof="0" dirty="0">
                  <a:ln>
                    <a:noFill/>
                  </a:ln>
                  <a:solidFill>
                    <a:srgbClr val="002060"/>
                  </a:solidFill>
                  <a:effectLst/>
                  <a:uLnTx/>
                  <a:uFillTx/>
                  <a:latin typeface="DM Sans"/>
                </a:rPr>
                <a:t>y permite una </a:t>
              </a:r>
              <a:r>
                <a:rPr kumimoji="0" lang="es-ES" altLang="es-ES_tradnl" sz="2400" b="0" i="1" u="sng" strike="noStrike" kern="1200" cap="none" spc="0" normalizeH="0" baseline="0" noProof="0" dirty="0">
                  <a:ln>
                    <a:noFill/>
                  </a:ln>
                  <a:solidFill>
                    <a:srgbClr val="002060"/>
                  </a:solidFill>
                  <a:effectLst/>
                  <a:uLnTx/>
                  <a:uFillTx/>
                  <a:latin typeface="DM Sans"/>
                </a:rPr>
                <a:t>vida sexual satisfactoria</a:t>
              </a:r>
            </a:p>
            <a:p>
              <a:pPr marL="0" marR="0" lvl="0" indent="0" algn="r" defTabSz="914400" rtl="0" eaLnBrk="1" fontAlgn="auto" latinLnBrk="0" hangingPunct="1">
                <a:lnSpc>
                  <a:spcPct val="100000"/>
                </a:lnSpc>
                <a:spcBef>
                  <a:spcPts val="0"/>
                </a:spcBef>
                <a:spcAft>
                  <a:spcPts val="0"/>
                </a:spcAft>
                <a:buClrTx/>
                <a:buSzTx/>
                <a:buFont typeface="Arial" charset="0"/>
                <a:buNone/>
                <a:tabLst/>
                <a:defRPr/>
              </a:pPr>
              <a:endParaRPr lang="es-ES" sz="2400" i="1" u="sng" dirty="0">
                <a:solidFill>
                  <a:srgbClr val="002060"/>
                </a:solidFill>
                <a:latin typeface="DM Sans"/>
              </a:endParaRPr>
            </a:p>
            <a:p>
              <a:pPr marL="0" marR="0" lvl="0" indent="0" algn="r" defTabSz="914400" rtl="0" eaLnBrk="1" fontAlgn="auto" latinLnBrk="0" hangingPunct="1">
                <a:lnSpc>
                  <a:spcPct val="100000"/>
                </a:lnSpc>
                <a:spcBef>
                  <a:spcPts val="0"/>
                </a:spcBef>
                <a:spcAft>
                  <a:spcPts val="0"/>
                </a:spcAft>
                <a:buClrTx/>
                <a:buSzTx/>
                <a:buFont typeface="Arial" charset="0"/>
                <a:buNone/>
                <a:tabLst/>
                <a:defRPr/>
              </a:pPr>
              <a:endParaRPr kumimoji="0" lang="es-ES" sz="2400" b="0" i="0" u="none" strike="noStrike" kern="1200" cap="none" spc="0" normalizeH="0" baseline="0" noProof="0" dirty="0">
                <a:ln>
                  <a:noFill/>
                </a:ln>
                <a:solidFill>
                  <a:srgbClr val="002060"/>
                </a:solidFill>
                <a:effectLst/>
                <a:uLnTx/>
                <a:uFillTx/>
                <a:latin typeface="DM Sans"/>
              </a:endParaRPr>
            </a:p>
          </p:txBody>
        </p:sp>
        <p:sp>
          <p:nvSpPr>
            <p:cNvPr id="6" name="CuadroTexto 5"/>
            <p:cNvSpPr txBox="1"/>
            <p:nvPr/>
          </p:nvSpPr>
          <p:spPr>
            <a:xfrm>
              <a:off x="5662503" y="3645024"/>
              <a:ext cx="1858165" cy="101566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s-ES" altLang="es-ES_tradnl" sz="2000" b="0" i="0" u="none" strike="noStrike" kern="1200" cap="none" spc="0" normalizeH="0" baseline="0" noProof="0" dirty="0">
                <a:ln>
                  <a:noFill/>
                </a:ln>
                <a:solidFill>
                  <a:srgbClr val="002060"/>
                </a:solidFill>
                <a:effectLst/>
                <a:uLnTx/>
                <a:uFillTx/>
                <a:latin typeface="DM Sans"/>
                <a:cs typeface="Arial"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es-ES" altLang="es-ES_tradnl" sz="2000" dirty="0">
                <a:solidFill>
                  <a:srgbClr val="002060"/>
                </a:solidFill>
                <a:latin typeface="DM Sans"/>
                <a:cs typeface="Arial"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altLang="es-ES_tradnl" sz="2000" b="0" i="0" u="none" strike="noStrike" kern="1200" cap="none" spc="0" normalizeH="0" baseline="0" noProof="0" dirty="0">
                  <a:ln>
                    <a:noFill/>
                  </a:ln>
                  <a:solidFill>
                    <a:srgbClr val="002060"/>
                  </a:solidFill>
                  <a:effectLst/>
                  <a:uLnTx/>
                  <a:uFillTx/>
                  <a:latin typeface="DM Sans"/>
                  <a:cs typeface="Arial" pitchFamily="34" charset="0"/>
                </a:rPr>
                <a:t>Holm E. et al. </a:t>
              </a:r>
              <a:r>
                <a:rPr kumimoji="0" lang="es-ES" altLang="es-ES_tradnl" sz="2000" b="0" i="0" u="none" strike="noStrike" kern="1200" cap="none" spc="0" normalizeH="0" baseline="0" noProof="0" dirty="0" err="1">
                  <a:ln>
                    <a:noFill/>
                  </a:ln>
                  <a:solidFill>
                    <a:srgbClr val="002060"/>
                  </a:solidFill>
                  <a:effectLst/>
                  <a:uLnTx/>
                  <a:uFillTx/>
                  <a:latin typeface="DM Sans"/>
                  <a:cs typeface="Arial" pitchFamily="34" charset="0"/>
                </a:rPr>
                <a:t>Maturitas</a:t>
              </a:r>
              <a:r>
                <a:rPr kumimoji="0" lang="es-ES" altLang="es-ES_tradnl" sz="2000" b="0" i="0" u="none" strike="noStrike" kern="1200" cap="none" spc="0" normalizeH="0" baseline="0" noProof="0" dirty="0">
                  <a:ln>
                    <a:noFill/>
                  </a:ln>
                  <a:solidFill>
                    <a:srgbClr val="002060"/>
                  </a:solidFill>
                  <a:effectLst/>
                  <a:uLnTx/>
                  <a:uFillTx/>
                  <a:latin typeface="DM Sans"/>
                  <a:cs typeface="Arial" pitchFamily="34" charset="0"/>
                </a:rPr>
                <a:t> 2014</a:t>
              </a:r>
            </a:p>
          </p:txBody>
        </p:sp>
      </p:grpSp>
      <p:sp>
        <p:nvSpPr>
          <p:cNvPr id="7" name="Rectángulo 6"/>
          <p:cNvSpPr/>
          <p:nvPr/>
        </p:nvSpPr>
        <p:spPr>
          <a:xfrm>
            <a:off x="2074584" y="5951259"/>
            <a:ext cx="218111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30000" noProof="0" dirty="0">
                <a:ln>
                  <a:noFill/>
                </a:ln>
                <a:solidFill>
                  <a:prstClr val="black"/>
                </a:solidFill>
                <a:effectLst/>
                <a:uLnTx/>
                <a:uFillTx/>
                <a:latin typeface="Calibri"/>
                <a:ea typeface="+mn-ea"/>
                <a:cs typeface="+mn-cs"/>
              </a:rPr>
              <a:t>Primera edición: Marzo 2014</a:t>
            </a:r>
            <a:endParaRPr kumimoji="0" lang="es-ES"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783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1" descr="Imagen que contiene dibujo, señal&#10;&#10;Descripción generada con confianza muy alta">
            <a:extLst>
              <a:ext uri="{FF2B5EF4-FFF2-40B4-BE49-F238E27FC236}">
                <a16:creationId xmlns:a16="http://schemas.microsoft.com/office/drawing/2014/main" id="{C390DDAC-A0B6-47BB-BCBD-E96FD18F83EC}"/>
              </a:ext>
            </a:extLst>
          </p:cNvPr>
          <p:cNvPicPr>
            <a:picLocks noChangeAspect="1"/>
          </p:cNvPicPr>
          <p:nvPr/>
        </p:nvPicPr>
        <p:blipFill>
          <a:blip r:embed="rId3"/>
          <a:stretch>
            <a:fillRect/>
          </a:stretch>
        </p:blipFill>
        <p:spPr>
          <a:xfrm>
            <a:off x="10870721" y="195198"/>
            <a:ext cx="1118559" cy="238612"/>
          </a:xfrm>
          <a:prstGeom prst="rect">
            <a:avLst/>
          </a:prstGeom>
        </p:spPr>
      </p:pic>
      <p:sp>
        <p:nvSpPr>
          <p:cNvPr id="13" name="Subtítulo 2">
            <a:extLst>
              <a:ext uri="{FF2B5EF4-FFF2-40B4-BE49-F238E27FC236}">
                <a16:creationId xmlns:a16="http://schemas.microsoft.com/office/drawing/2014/main" id="{BA96ED8C-30D2-4D54-95AD-B0E97924629C}"/>
              </a:ext>
            </a:extLst>
          </p:cNvPr>
          <p:cNvSpPr txBox="1">
            <a:spLocks/>
          </p:cNvSpPr>
          <p:nvPr/>
        </p:nvSpPr>
        <p:spPr>
          <a:xfrm>
            <a:off x="998358" y="964754"/>
            <a:ext cx="9022219" cy="355487"/>
          </a:xfrm>
          <a:prstGeom prst="rect">
            <a:avLst/>
          </a:prstGeom>
        </p:spPr>
        <p:txBody>
          <a:bodyPr vert="horz" lIns="91440" tIns="45720" rIns="91440" bIns="45720" rtlCol="0" anchor="t">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3200" b="1" dirty="0">
                <a:solidFill>
                  <a:schemeClr val="tx1">
                    <a:lumMod val="75000"/>
                    <a:lumOff val="25000"/>
                  </a:schemeClr>
                </a:solidFill>
                <a:latin typeface="DM Sans"/>
                <a:ea typeface="+mn-lt"/>
                <a:cs typeface="Aharoni"/>
              </a:rPr>
              <a:t>Grado de satisfacción </a:t>
            </a:r>
            <a:r>
              <a:rPr lang="es-ES" sz="3200" b="1" dirty="0" err="1">
                <a:solidFill>
                  <a:schemeClr val="tx1">
                    <a:lumMod val="75000"/>
                    <a:lumOff val="25000"/>
                  </a:schemeClr>
                </a:solidFill>
                <a:latin typeface="DM Sans"/>
                <a:ea typeface="+mn-lt"/>
                <a:cs typeface="Aharoni"/>
              </a:rPr>
              <a:t>cimicífuga</a:t>
            </a:r>
            <a:r>
              <a:rPr lang="es-ES" sz="3200" b="1" dirty="0">
                <a:solidFill>
                  <a:schemeClr val="tx1">
                    <a:lumMod val="75000"/>
                    <a:lumOff val="25000"/>
                  </a:schemeClr>
                </a:solidFill>
                <a:latin typeface="DM Sans"/>
                <a:ea typeface="+mn-lt"/>
                <a:cs typeface="Aharoni"/>
              </a:rPr>
              <a:t> vs isoflavonas de soja</a:t>
            </a:r>
            <a:endParaRPr lang="es-ES" dirty="0">
              <a:solidFill>
                <a:schemeClr val="tx1">
                  <a:lumMod val="75000"/>
                  <a:lumOff val="25000"/>
                </a:schemeClr>
              </a:solidFill>
              <a:latin typeface="DM Sans"/>
            </a:endParaRPr>
          </a:p>
        </p:txBody>
      </p:sp>
      <p:sp>
        <p:nvSpPr>
          <p:cNvPr id="20" name="5 CuadroTexto">
            <a:extLst>
              <a:ext uri="{FF2B5EF4-FFF2-40B4-BE49-F238E27FC236}">
                <a16:creationId xmlns:a16="http://schemas.microsoft.com/office/drawing/2014/main" id="{0611FDEB-FBC9-4F54-8787-EE6EDED6CAC1}"/>
              </a:ext>
            </a:extLst>
          </p:cNvPr>
          <p:cNvSpPr txBox="1"/>
          <p:nvPr/>
        </p:nvSpPr>
        <p:spPr>
          <a:xfrm>
            <a:off x="480852" y="5532633"/>
            <a:ext cx="11064180" cy="646331"/>
          </a:xfrm>
          <a:prstGeom prst="rect">
            <a:avLst/>
          </a:prstGeom>
          <a:noFill/>
        </p:spPr>
        <p:txBody>
          <a:bodyPr wrap="square" rtlCol="0">
            <a:spAutoFit/>
          </a:bodyPr>
          <a:lstStyle/>
          <a:p>
            <a:pPr>
              <a:buFont typeface="Wingdings" pitchFamily="2" charset="2"/>
              <a:buChar char="ü"/>
            </a:pPr>
            <a:r>
              <a:rPr lang="es-ES" dirty="0">
                <a:latin typeface="DM Sans"/>
                <a:cs typeface="Calibri Light" pitchFamily="34" charset="0"/>
              </a:rPr>
              <a:t>Mayor tasa de </a:t>
            </a:r>
            <a:r>
              <a:rPr lang="es-ES" b="1" u="sng" dirty="0">
                <a:latin typeface="DM Sans"/>
                <a:cs typeface="Calibri Light" pitchFamily="34" charset="0"/>
              </a:rPr>
              <a:t>abandono con </a:t>
            </a:r>
            <a:r>
              <a:rPr lang="es-ES" b="1" u="sng" dirty="0" err="1">
                <a:latin typeface="DM Sans"/>
                <a:cs typeface="Calibri Light" pitchFamily="34" charset="0"/>
              </a:rPr>
              <a:t>Isoflavonas</a:t>
            </a:r>
            <a:r>
              <a:rPr lang="es-ES" b="1" u="sng" dirty="0">
                <a:latin typeface="DM Sans"/>
                <a:cs typeface="Calibri Light" pitchFamily="34" charset="0"/>
              </a:rPr>
              <a:t> </a:t>
            </a:r>
            <a:r>
              <a:rPr lang="es-ES" dirty="0">
                <a:latin typeface="DM Sans"/>
                <a:cs typeface="Calibri Light" pitchFamily="34" charset="0"/>
              </a:rPr>
              <a:t>(25,3% vs 20,6%) y en más del 80% la causa fue la falta de eficacia. </a:t>
            </a:r>
            <a:r>
              <a:rPr lang="es-ES" b="1" dirty="0">
                <a:latin typeface="DM Sans"/>
                <a:cs typeface="Calibri Light" pitchFamily="34" charset="0"/>
              </a:rPr>
              <a:t>En </a:t>
            </a:r>
            <a:r>
              <a:rPr lang="es-ES" b="1" dirty="0" err="1">
                <a:latin typeface="DM Sans"/>
                <a:cs typeface="Calibri Light" pitchFamily="34" charset="0"/>
              </a:rPr>
              <a:t>cimicifuga</a:t>
            </a:r>
            <a:r>
              <a:rPr lang="es-ES" b="1" dirty="0">
                <a:latin typeface="DM Sans"/>
                <a:cs typeface="Calibri Light" pitchFamily="34" charset="0"/>
              </a:rPr>
              <a:t> baja a 68,3% </a:t>
            </a:r>
            <a:r>
              <a:rPr lang="es-ES" dirty="0">
                <a:latin typeface="DM Sans"/>
                <a:cs typeface="Calibri Light" pitchFamily="34" charset="0"/>
              </a:rPr>
              <a:t>y el 28,3% refieren dificultad para seguir la pauta</a:t>
            </a:r>
          </a:p>
        </p:txBody>
      </p:sp>
      <p:sp>
        <p:nvSpPr>
          <p:cNvPr id="22" name="CuadroTexto 21">
            <a:extLst>
              <a:ext uri="{FF2B5EF4-FFF2-40B4-BE49-F238E27FC236}">
                <a16:creationId xmlns:a16="http://schemas.microsoft.com/office/drawing/2014/main" id="{3CA23D14-D7DE-41A1-8AE6-F8542A8A6698}"/>
              </a:ext>
            </a:extLst>
          </p:cNvPr>
          <p:cNvSpPr txBox="1"/>
          <p:nvPr/>
        </p:nvSpPr>
        <p:spPr>
          <a:xfrm>
            <a:off x="6662230" y="1878623"/>
            <a:ext cx="4343400" cy="1077218"/>
          </a:xfrm>
          <a:prstGeom prst="rect">
            <a:avLst/>
          </a:prstGeom>
          <a:noFill/>
        </p:spPr>
        <p:txBody>
          <a:bodyPr wrap="square" rtlCol="0">
            <a:spAutoFit/>
          </a:bodyPr>
          <a:lstStyle/>
          <a:p>
            <a:r>
              <a:rPr lang="es-ES" sz="1600" dirty="0">
                <a:latin typeface="DM Sans"/>
              </a:rPr>
              <a:t>25,3% abandono de </a:t>
            </a:r>
            <a:r>
              <a:rPr lang="es-ES" sz="1600" dirty="0" err="1">
                <a:latin typeface="DM Sans"/>
              </a:rPr>
              <a:t>tto</a:t>
            </a:r>
            <a:r>
              <a:rPr lang="es-ES" sz="1600" dirty="0">
                <a:latin typeface="DM Sans"/>
              </a:rPr>
              <a:t>. Isoflavonas</a:t>
            </a:r>
          </a:p>
          <a:p>
            <a:endParaRPr lang="es-ES" sz="1600" dirty="0">
              <a:latin typeface="DM Sans"/>
            </a:endParaRPr>
          </a:p>
          <a:p>
            <a:r>
              <a:rPr lang="es-ES" sz="1600" dirty="0">
                <a:latin typeface="DM Sans"/>
              </a:rPr>
              <a:t>	81,9% falta de eficacia</a:t>
            </a:r>
          </a:p>
          <a:p>
            <a:r>
              <a:rPr lang="es-ES" sz="1600" dirty="0">
                <a:latin typeface="DM Sans"/>
              </a:rPr>
              <a:t>	15,3% dificultad seguir la pauta</a:t>
            </a:r>
          </a:p>
        </p:txBody>
      </p:sp>
      <p:sp>
        <p:nvSpPr>
          <p:cNvPr id="23" name="CuadroTexto 22">
            <a:extLst>
              <a:ext uri="{FF2B5EF4-FFF2-40B4-BE49-F238E27FC236}">
                <a16:creationId xmlns:a16="http://schemas.microsoft.com/office/drawing/2014/main" id="{20F14382-12B0-487E-957D-859BCF439F94}"/>
              </a:ext>
            </a:extLst>
          </p:cNvPr>
          <p:cNvSpPr txBox="1"/>
          <p:nvPr/>
        </p:nvSpPr>
        <p:spPr>
          <a:xfrm>
            <a:off x="6560628" y="3621203"/>
            <a:ext cx="4205288" cy="1077218"/>
          </a:xfrm>
          <a:prstGeom prst="rect">
            <a:avLst/>
          </a:prstGeom>
          <a:noFill/>
        </p:spPr>
        <p:txBody>
          <a:bodyPr wrap="square" rtlCol="0">
            <a:spAutoFit/>
          </a:bodyPr>
          <a:lstStyle/>
          <a:p>
            <a:r>
              <a:rPr lang="es-ES" sz="1600" dirty="0">
                <a:latin typeface="+mj-lt"/>
              </a:rPr>
              <a:t>20,6% abandono de </a:t>
            </a:r>
            <a:r>
              <a:rPr lang="es-ES" sz="1600" dirty="0" err="1">
                <a:latin typeface="+mj-lt"/>
              </a:rPr>
              <a:t>tto</a:t>
            </a:r>
            <a:r>
              <a:rPr lang="es-ES" sz="1600" dirty="0">
                <a:latin typeface="+mj-lt"/>
              </a:rPr>
              <a:t>. </a:t>
            </a:r>
            <a:r>
              <a:rPr lang="es-ES" sz="1600" dirty="0" err="1">
                <a:latin typeface="+mj-lt"/>
              </a:rPr>
              <a:t>cimicifuga</a:t>
            </a:r>
            <a:endParaRPr lang="es-ES" sz="1600" dirty="0">
              <a:latin typeface="+mj-lt"/>
            </a:endParaRPr>
          </a:p>
          <a:p>
            <a:r>
              <a:rPr lang="es-ES" sz="1600" dirty="0">
                <a:latin typeface="+mj-lt"/>
              </a:rPr>
              <a:t>	</a:t>
            </a:r>
          </a:p>
          <a:p>
            <a:r>
              <a:rPr lang="es-ES" sz="1600" dirty="0">
                <a:latin typeface="+mj-lt"/>
              </a:rPr>
              <a:t>	68,3% falta de eficacia</a:t>
            </a:r>
          </a:p>
          <a:p>
            <a:r>
              <a:rPr lang="es-ES" sz="1600" dirty="0">
                <a:latin typeface="+mj-lt"/>
              </a:rPr>
              <a:t>	28,3% dificultad seguir la pauta</a:t>
            </a:r>
          </a:p>
        </p:txBody>
      </p:sp>
      <p:sp>
        <p:nvSpPr>
          <p:cNvPr id="24" name="Rectángulo: esquinas diagonales redondeadas 23">
            <a:extLst>
              <a:ext uri="{FF2B5EF4-FFF2-40B4-BE49-F238E27FC236}">
                <a16:creationId xmlns:a16="http://schemas.microsoft.com/office/drawing/2014/main" id="{816D88B9-CAB1-4F66-854F-3EADBB319EBE}"/>
              </a:ext>
            </a:extLst>
          </p:cNvPr>
          <p:cNvSpPr/>
          <p:nvPr/>
        </p:nvSpPr>
        <p:spPr>
          <a:xfrm>
            <a:off x="6482842" y="1784581"/>
            <a:ext cx="4283074" cy="1279244"/>
          </a:xfrm>
          <a:prstGeom prst="round2DiagRect">
            <a:avLst/>
          </a:prstGeom>
          <a:noFill/>
          <a:ln w="19050">
            <a:solidFill>
              <a:srgbClr val="06888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a:latin typeface="+mj-lt"/>
            </a:endParaRPr>
          </a:p>
        </p:txBody>
      </p:sp>
      <p:sp>
        <p:nvSpPr>
          <p:cNvPr id="25" name="Rectángulo: esquinas diagonales redondeadas 24">
            <a:extLst>
              <a:ext uri="{FF2B5EF4-FFF2-40B4-BE49-F238E27FC236}">
                <a16:creationId xmlns:a16="http://schemas.microsoft.com/office/drawing/2014/main" id="{C1DBE4EA-5677-4E74-8272-5B598AAB47F8}"/>
              </a:ext>
            </a:extLst>
          </p:cNvPr>
          <p:cNvSpPr/>
          <p:nvPr/>
        </p:nvSpPr>
        <p:spPr>
          <a:xfrm>
            <a:off x="6482842" y="3519778"/>
            <a:ext cx="4205288" cy="1410838"/>
          </a:xfrm>
          <a:prstGeom prst="round2DiagRect">
            <a:avLst/>
          </a:prstGeom>
          <a:noFill/>
          <a:ln w="19050">
            <a:solidFill>
              <a:srgbClr val="06888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a:latin typeface="+mj-lt"/>
            </a:endParaRPr>
          </a:p>
        </p:txBody>
      </p:sp>
      <p:graphicFrame>
        <p:nvGraphicFramePr>
          <p:cNvPr id="27" name="Gráfico 26">
            <a:extLst>
              <a:ext uri="{FF2B5EF4-FFF2-40B4-BE49-F238E27FC236}">
                <a16:creationId xmlns:a16="http://schemas.microsoft.com/office/drawing/2014/main" id="{5A530777-B91C-4778-B4B0-87FB6C940049}"/>
              </a:ext>
            </a:extLst>
          </p:cNvPr>
          <p:cNvGraphicFramePr>
            <a:graphicFrameLocks/>
          </p:cNvGraphicFramePr>
          <p:nvPr/>
        </p:nvGraphicFramePr>
        <p:xfrm>
          <a:off x="425194" y="1682806"/>
          <a:ext cx="5084274" cy="3247809"/>
        </p:xfrm>
        <a:graphic>
          <a:graphicData uri="http://schemas.openxmlformats.org/drawingml/2006/chart">
            <c:chart xmlns:c="http://schemas.openxmlformats.org/drawingml/2006/chart" xmlns:r="http://schemas.openxmlformats.org/officeDocument/2006/relationships" r:id="rId4"/>
          </a:graphicData>
        </a:graphic>
      </p:graphicFrame>
      <p:sp>
        <p:nvSpPr>
          <p:cNvPr id="2" name="Rectángulo 1">
            <a:extLst>
              <a:ext uri="{FF2B5EF4-FFF2-40B4-BE49-F238E27FC236}">
                <a16:creationId xmlns:a16="http://schemas.microsoft.com/office/drawing/2014/main" id="{B582F1DC-C9D7-40C2-A819-A78969FE5C14}"/>
              </a:ext>
            </a:extLst>
          </p:cNvPr>
          <p:cNvSpPr/>
          <p:nvPr/>
        </p:nvSpPr>
        <p:spPr>
          <a:xfrm>
            <a:off x="1408423" y="4862291"/>
            <a:ext cx="1531188" cy="307777"/>
          </a:xfrm>
          <a:prstGeom prst="rect">
            <a:avLst/>
          </a:prstGeom>
        </p:spPr>
        <p:txBody>
          <a:bodyPr wrap="none">
            <a:spAutoFit/>
          </a:bodyPr>
          <a:lstStyle/>
          <a:p>
            <a:r>
              <a:rPr lang="es-ES" sz="1400" dirty="0">
                <a:latin typeface="Calibri Light" pitchFamily="34" charset="0"/>
                <a:cs typeface="Calibri Light" pitchFamily="34" charset="0"/>
              </a:rPr>
              <a:t>Isoflavonas de soja</a:t>
            </a:r>
            <a:endParaRPr lang="es-ES" sz="1400" dirty="0"/>
          </a:p>
        </p:txBody>
      </p:sp>
      <p:sp>
        <p:nvSpPr>
          <p:cNvPr id="28" name="Rectángulo 27">
            <a:extLst>
              <a:ext uri="{FF2B5EF4-FFF2-40B4-BE49-F238E27FC236}">
                <a16:creationId xmlns:a16="http://schemas.microsoft.com/office/drawing/2014/main" id="{470E6688-0A7F-4B10-BE14-8B43889D89B5}"/>
              </a:ext>
            </a:extLst>
          </p:cNvPr>
          <p:cNvSpPr/>
          <p:nvPr/>
        </p:nvSpPr>
        <p:spPr>
          <a:xfrm>
            <a:off x="3252116" y="4862291"/>
            <a:ext cx="1671611" cy="307777"/>
          </a:xfrm>
          <a:prstGeom prst="rect">
            <a:avLst/>
          </a:prstGeom>
        </p:spPr>
        <p:txBody>
          <a:bodyPr wrap="none">
            <a:spAutoFit/>
          </a:bodyPr>
          <a:lstStyle/>
          <a:p>
            <a:r>
              <a:rPr lang="es-ES" sz="1400" i="1" dirty="0" err="1">
                <a:latin typeface="Calibri Light" pitchFamily="34" charset="0"/>
                <a:cs typeface="Calibri Light" pitchFamily="34" charset="0"/>
              </a:rPr>
              <a:t>Cimicífuga</a:t>
            </a:r>
            <a:r>
              <a:rPr lang="es-ES" sz="1400" i="1" dirty="0">
                <a:latin typeface="Calibri Light" pitchFamily="34" charset="0"/>
                <a:cs typeface="Calibri Light" pitchFamily="34" charset="0"/>
              </a:rPr>
              <a:t> racemosa</a:t>
            </a:r>
            <a:endParaRPr lang="es-ES" sz="1400" i="1" dirty="0"/>
          </a:p>
        </p:txBody>
      </p:sp>
      <p:sp>
        <p:nvSpPr>
          <p:cNvPr id="3" name="Elipse 2">
            <a:extLst>
              <a:ext uri="{FF2B5EF4-FFF2-40B4-BE49-F238E27FC236}">
                <a16:creationId xmlns:a16="http://schemas.microsoft.com/office/drawing/2014/main" id="{CB3F0AAA-3E1F-4FED-AAD5-7EDB7B8996F8}"/>
              </a:ext>
            </a:extLst>
          </p:cNvPr>
          <p:cNvSpPr/>
          <p:nvPr/>
        </p:nvSpPr>
        <p:spPr>
          <a:xfrm>
            <a:off x="1917472" y="3519778"/>
            <a:ext cx="1127645" cy="131702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1696190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3.bp.blogspot.com/-5nc9eQ3tLog/UdAOcZg2QmI/AAAAAAAABOE/oJCd-9AoDvg/s1600/S%C3%ADntesis+vit+D3.jpg"/>
          <p:cNvPicPr>
            <a:picLocks noChangeAspect="1" noChangeArrowheads="1"/>
          </p:cNvPicPr>
          <p:nvPr/>
        </p:nvPicPr>
        <p:blipFill>
          <a:blip r:embed="rId3" cstate="print">
            <a:clrChange>
              <a:clrFrom>
                <a:srgbClr val="FFFFFF"/>
              </a:clrFrom>
              <a:clrTo>
                <a:srgbClr val="FFFFFF">
                  <a:alpha val="0"/>
                </a:srgbClr>
              </a:clrTo>
            </a:clrChange>
          </a:blip>
          <a:srcRect t="7898"/>
          <a:stretch>
            <a:fillRect/>
          </a:stretch>
        </p:blipFill>
        <p:spPr bwMode="auto">
          <a:xfrm>
            <a:off x="6528050" y="809216"/>
            <a:ext cx="4551076" cy="5593533"/>
          </a:xfrm>
          <a:prstGeom prst="rect">
            <a:avLst/>
          </a:prstGeom>
          <a:noFill/>
        </p:spPr>
      </p:pic>
      <p:sp>
        <p:nvSpPr>
          <p:cNvPr id="3" name="2 Rectángulo"/>
          <p:cNvSpPr/>
          <p:nvPr/>
        </p:nvSpPr>
        <p:spPr>
          <a:xfrm>
            <a:off x="7752185" y="404665"/>
            <a:ext cx="1578317" cy="307777"/>
          </a:xfrm>
          <a:prstGeom prst="rect">
            <a:avLst/>
          </a:prstGeom>
        </p:spPr>
        <p:txBody>
          <a:bodyPr wrap="none">
            <a:spAutoFit/>
          </a:bodyPr>
          <a:lstStyle/>
          <a:p>
            <a:r>
              <a:rPr lang="es-ES" sz="1400" dirty="0">
                <a:solidFill>
                  <a:srgbClr val="002060"/>
                </a:solidFill>
                <a:latin typeface="Calibri"/>
              </a:rPr>
              <a:t>Síntesis Vitamina D</a:t>
            </a:r>
            <a:endParaRPr lang="es-ES" sz="1400" dirty="0">
              <a:solidFill>
                <a:prstClr val="black"/>
              </a:solidFill>
              <a:latin typeface="Calibri"/>
            </a:endParaRPr>
          </a:p>
        </p:txBody>
      </p:sp>
      <p:sp>
        <p:nvSpPr>
          <p:cNvPr id="4" name="3 Rectángulo"/>
          <p:cNvSpPr/>
          <p:nvPr/>
        </p:nvSpPr>
        <p:spPr>
          <a:xfrm>
            <a:off x="689761" y="2529593"/>
            <a:ext cx="4940938" cy="646331"/>
          </a:xfrm>
          <a:prstGeom prst="rect">
            <a:avLst/>
          </a:prstGeom>
        </p:spPr>
        <p:txBody>
          <a:bodyPr wrap="square">
            <a:spAutoFit/>
          </a:bodyPr>
          <a:lstStyle/>
          <a:p>
            <a:pPr>
              <a:buFont typeface="Wingdings" pitchFamily="2" charset="2"/>
              <a:buChar char="ü"/>
            </a:pPr>
            <a:r>
              <a:rPr lang="es-ES" b="1" dirty="0">
                <a:solidFill>
                  <a:srgbClr val="002060"/>
                </a:solidFill>
                <a:latin typeface="DM Sans"/>
              </a:rPr>
              <a:t>Durante la menopausia, juega un papel importante en la prevención de la osteoporosis</a:t>
            </a:r>
          </a:p>
        </p:txBody>
      </p:sp>
      <p:sp>
        <p:nvSpPr>
          <p:cNvPr id="5" name="4 Rectángulo"/>
          <p:cNvSpPr/>
          <p:nvPr/>
        </p:nvSpPr>
        <p:spPr>
          <a:xfrm>
            <a:off x="673135" y="3559380"/>
            <a:ext cx="5300978" cy="646331"/>
          </a:xfrm>
          <a:prstGeom prst="rect">
            <a:avLst/>
          </a:prstGeom>
        </p:spPr>
        <p:txBody>
          <a:bodyPr wrap="square">
            <a:spAutoFit/>
          </a:bodyPr>
          <a:lstStyle/>
          <a:p>
            <a:pPr>
              <a:buFont typeface="Wingdings" pitchFamily="2" charset="2"/>
              <a:buChar char="ü"/>
            </a:pPr>
            <a:r>
              <a:rPr lang="es-ES" b="1" dirty="0">
                <a:solidFill>
                  <a:srgbClr val="002060"/>
                </a:solidFill>
                <a:latin typeface="DM Sans"/>
              </a:rPr>
              <a:t>Beneficiosos sobre la función y fuerza de la musculatura por lo tanto reduce el riesgo de caídas</a:t>
            </a:r>
          </a:p>
        </p:txBody>
      </p:sp>
      <p:sp>
        <p:nvSpPr>
          <p:cNvPr id="6" name="5 Rectángulo"/>
          <p:cNvSpPr/>
          <p:nvPr/>
        </p:nvSpPr>
        <p:spPr>
          <a:xfrm>
            <a:off x="724323" y="4415859"/>
            <a:ext cx="4974190" cy="800219"/>
          </a:xfrm>
          <a:prstGeom prst="rect">
            <a:avLst/>
          </a:prstGeom>
        </p:spPr>
        <p:txBody>
          <a:bodyPr wrap="square">
            <a:spAutoFit/>
          </a:bodyPr>
          <a:lstStyle/>
          <a:p>
            <a:pPr>
              <a:buFont typeface="Wingdings" pitchFamily="2" charset="2"/>
              <a:buChar char="ü"/>
            </a:pPr>
            <a:r>
              <a:rPr lang="es-ES" sz="2800" b="1" dirty="0">
                <a:solidFill>
                  <a:srgbClr val="002060"/>
                </a:solidFill>
                <a:latin typeface="DM Sans"/>
              </a:rPr>
              <a:t>600 a 800 UI </a:t>
            </a:r>
            <a:r>
              <a:rPr lang="es-ES" b="1" dirty="0">
                <a:solidFill>
                  <a:srgbClr val="002060"/>
                </a:solidFill>
                <a:latin typeface="DM Sans"/>
              </a:rPr>
              <a:t>de vitamina D diarias para la mujer </a:t>
            </a:r>
            <a:r>
              <a:rPr lang="es-ES" b="1" dirty="0" err="1">
                <a:solidFill>
                  <a:srgbClr val="002060"/>
                </a:solidFill>
                <a:latin typeface="DM Sans"/>
              </a:rPr>
              <a:t>menopausica</a:t>
            </a:r>
            <a:endParaRPr lang="es-ES" b="1" dirty="0">
              <a:solidFill>
                <a:srgbClr val="002060"/>
              </a:solidFill>
              <a:latin typeface="DM Sans"/>
            </a:endParaRPr>
          </a:p>
        </p:txBody>
      </p:sp>
      <p:sp>
        <p:nvSpPr>
          <p:cNvPr id="9" name="8 Rectángulo redondeado"/>
          <p:cNvSpPr/>
          <p:nvPr/>
        </p:nvSpPr>
        <p:spPr>
          <a:xfrm>
            <a:off x="788608" y="1363113"/>
            <a:ext cx="2777946" cy="783193"/>
          </a:xfrm>
          <a:prstGeom prst="roundRect">
            <a:avLst/>
          </a:prstGeom>
          <a:solidFill>
            <a:schemeClr val="accent5">
              <a:lumMod val="20000"/>
              <a:lumOff val="80000"/>
            </a:schemeClr>
          </a:solidFill>
          <a:ln>
            <a:solidFill>
              <a:schemeClr val="accent1">
                <a:lumMod val="60000"/>
                <a:lumOff val="40000"/>
              </a:schemeClr>
            </a:solidFill>
            <a:prstDash val="sysDash"/>
          </a:ln>
        </p:spPr>
        <p:txBody>
          <a:bodyPr wrap="none">
            <a:spAutoFit/>
          </a:bodyPr>
          <a:lstStyle/>
          <a:p>
            <a:r>
              <a:rPr lang="es-ES" sz="4000" b="1" dirty="0">
                <a:solidFill>
                  <a:srgbClr val="4BACC6">
                    <a:lumMod val="75000"/>
                  </a:srgbClr>
                </a:solidFill>
                <a:latin typeface="DM Sans"/>
              </a:rPr>
              <a:t>Vitamina D</a:t>
            </a:r>
            <a:r>
              <a:rPr lang="es-ES" sz="4000" b="1" baseline="-25000" dirty="0">
                <a:solidFill>
                  <a:srgbClr val="4BACC6">
                    <a:lumMod val="75000"/>
                  </a:srgbClr>
                </a:solidFill>
                <a:latin typeface="DM Sans"/>
              </a:rPr>
              <a:t>3</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hayalabs.es/img/cms/3(6).jpg"/>
          <p:cNvPicPr>
            <a:picLocks noChangeAspect="1" noChangeArrowheads="1"/>
          </p:cNvPicPr>
          <p:nvPr/>
        </p:nvPicPr>
        <p:blipFill>
          <a:blip r:embed="rId3" cstate="print"/>
          <a:srcRect/>
          <a:stretch>
            <a:fillRect/>
          </a:stretch>
        </p:blipFill>
        <p:spPr bwMode="auto">
          <a:xfrm>
            <a:off x="8016949" y="614169"/>
            <a:ext cx="3795825" cy="2342856"/>
          </a:xfrm>
          <a:prstGeom prst="rect">
            <a:avLst/>
          </a:prstGeom>
          <a:noFill/>
        </p:spPr>
      </p:pic>
      <p:sp>
        <p:nvSpPr>
          <p:cNvPr id="8" name="7 Rectángulo"/>
          <p:cNvSpPr/>
          <p:nvPr/>
        </p:nvSpPr>
        <p:spPr>
          <a:xfrm>
            <a:off x="504734" y="1973294"/>
            <a:ext cx="7116726" cy="369332"/>
          </a:xfrm>
          <a:prstGeom prst="rect">
            <a:avLst/>
          </a:prstGeom>
        </p:spPr>
        <p:txBody>
          <a:bodyPr wrap="square">
            <a:spAutoFit/>
          </a:bodyPr>
          <a:lstStyle/>
          <a:p>
            <a:pPr>
              <a:buFont typeface="Wingdings" pitchFamily="2" charset="2"/>
              <a:buChar char="ü"/>
            </a:pPr>
            <a:r>
              <a:rPr lang="es-ES" b="1" dirty="0">
                <a:solidFill>
                  <a:srgbClr val="002060"/>
                </a:solidFill>
                <a:latin typeface="DM Sans"/>
              </a:rPr>
              <a:t>Participa en la regulación de la mineralización del hueso y el cartílago</a:t>
            </a:r>
          </a:p>
        </p:txBody>
      </p:sp>
      <p:sp>
        <p:nvSpPr>
          <p:cNvPr id="9" name="8 Rectángulo"/>
          <p:cNvSpPr/>
          <p:nvPr/>
        </p:nvSpPr>
        <p:spPr>
          <a:xfrm>
            <a:off x="488017" y="2563294"/>
            <a:ext cx="6835898" cy="646331"/>
          </a:xfrm>
          <a:prstGeom prst="rect">
            <a:avLst/>
          </a:prstGeom>
        </p:spPr>
        <p:txBody>
          <a:bodyPr wrap="square">
            <a:spAutoFit/>
          </a:bodyPr>
          <a:lstStyle/>
          <a:p>
            <a:pPr>
              <a:buFont typeface="Wingdings" pitchFamily="2" charset="2"/>
              <a:buChar char="ü"/>
            </a:pPr>
            <a:r>
              <a:rPr lang="es-ES" b="1" dirty="0">
                <a:solidFill>
                  <a:srgbClr val="002060"/>
                </a:solidFill>
                <a:latin typeface="DM Sans"/>
              </a:rPr>
              <a:t>Bajas concentraciones séricas de vitamina K se asocian con una menor densidad mineral ósea y un mayor riesgo de fractura de cadera</a:t>
            </a:r>
          </a:p>
        </p:txBody>
      </p:sp>
      <p:sp>
        <p:nvSpPr>
          <p:cNvPr id="10" name="9 Rectángulo redondeado"/>
          <p:cNvSpPr/>
          <p:nvPr/>
        </p:nvSpPr>
        <p:spPr>
          <a:xfrm>
            <a:off x="628431" y="975445"/>
            <a:ext cx="2738926" cy="783193"/>
          </a:xfrm>
          <a:prstGeom prst="roundRect">
            <a:avLst/>
          </a:prstGeom>
          <a:solidFill>
            <a:schemeClr val="accent5">
              <a:lumMod val="20000"/>
              <a:lumOff val="80000"/>
            </a:schemeClr>
          </a:solidFill>
          <a:ln>
            <a:solidFill>
              <a:schemeClr val="accent1">
                <a:lumMod val="60000"/>
                <a:lumOff val="40000"/>
              </a:schemeClr>
            </a:solidFill>
            <a:prstDash val="sysDot"/>
          </a:ln>
        </p:spPr>
        <p:txBody>
          <a:bodyPr wrap="none">
            <a:spAutoFit/>
          </a:bodyPr>
          <a:lstStyle/>
          <a:p>
            <a:r>
              <a:rPr lang="es-ES" sz="4000" b="1" dirty="0">
                <a:solidFill>
                  <a:srgbClr val="4BACC6">
                    <a:lumMod val="75000"/>
                  </a:srgbClr>
                </a:solidFill>
                <a:latin typeface="DM Sans"/>
              </a:rPr>
              <a:t>Vitamina K</a:t>
            </a:r>
            <a:r>
              <a:rPr lang="es-ES" sz="4000" b="1" baseline="-25000" dirty="0">
                <a:solidFill>
                  <a:srgbClr val="4BACC6">
                    <a:lumMod val="75000"/>
                  </a:srgbClr>
                </a:solidFill>
                <a:latin typeface="DM Sans"/>
              </a:rPr>
              <a:t>2</a:t>
            </a:r>
          </a:p>
        </p:txBody>
      </p:sp>
      <p:sp>
        <p:nvSpPr>
          <p:cNvPr id="7" name="Rectangle 1">
            <a:extLst>
              <a:ext uri="{FF2B5EF4-FFF2-40B4-BE49-F238E27FC236}">
                <a16:creationId xmlns:a16="http://schemas.microsoft.com/office/drawing/2014/main" id="{CEABE2FE-FC5E-4998-8533-025C55FDB3FF}"/>
              </a:ext>
            </a:extLst>
          </p:cNvPr>
          <p:cNvSpPr>
            <a:spLocks noChangeArrowheads="1"/>
          </p:cNvSpPr>
          <p:nvPr/>
        </p:nvSpPr>
        <p:spPr bwMode="auto">
          <a:xfrm>
            <a:off x="488017" y="3429000"/>
            <a:ext cx="10476148"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s-ES" dirty="0">
                <a:solidFill>
                  <a:srgbClr val="002060"/>
                </a:solidFill>
                <a:latin typeface="DM Sans"/>
                <a:ea typeface="Times New Roman" pitchFamily="18" charset="0"/>
                <a:cs typeface="Calibri Light" pitchFamily="34" charset="0"/>
              </a:rPr>
              <a:t>La asociación de vitaminas K2 y D3 en la formulación </a:t>
            </a:r>
            <a:r>
              <a:rPr lang="es-ES" dirty="0" err="1">
                <a:solidFill>
                  <a:srgbClr val="002060"/>
                </a:solidFill>
                <a:latin typeface="DM Sans"/>
                <a:ea typeface="Times New Roman" pitchFamily="18" charset="0"/>
                <a:cs typeface="Calibri Light" pitchFamily="34" charset="0"/>
              </a:rPr>
              <a:t>DONNAplus</a:t>
            </a:r>
            <a:r>
              <a:rPr lang="es-ES" dirty="0">
                <a:solidFill>
                  <a:srgbClr val="002060"/>
                </a:solidFill>
                <a:latin typeface="DM Sans"/>
                <a:ea typeface="Times New Roman" pitchFamily="18" charset="0"/>
                <a:cs typeface="Calibri Light" pitchFamily="34" charset="0"/>
              </a:rPr>
              <a:t> </a:t>
            </a:r>
            <a:r>
              <a:rPr lang="es-ES" dirty="0" err="1">
                <a:solidFill>
                  <a:srgbClr val="002060"/>
                </a:solidFill>
                <a:latin typeface="DM Sans"/>
                <a:ea typeface="Times New Roman" pitchFamily="18" charset="0"/>
                <a:cs typeface="Calibri Light" pitchFamily="34" charset="0"/>
              </a:rPr>
              <a:t>Menocífuga</a:t>
            </a:r>
            <a:r>
              <a:rPr lang="es-ES" dirty="0">
                <a:solidFill>
                  <a:srgbClr val="002060"/>
                </a:solidFill>
                <a:latin typeface="DM Sans"/>
                <a:ea typeface="Times New Roman" pitchFamily="18" charset="0"/>
                <a:cs typeface="Calibri Light" pitchFamily="34" charset="0"/>
              </a:rPr>
              <a:t> maximiza la eficiencia del calcio ayudando a la absorción del calcio y activando las proteínas </a:t>
            </a:r>
            <a:r>
              <a:rPr lang="es-ES" dirty="0" err="1">
                <a:solidFill>
                  <a:srgbClr val="002060"/>
                </a:solidFill>
                <a:latin typeface="DM Sans"/>
                <a:ea typeface="Times New Roman" pitchFamily="18" charset="0"/>
                <a:cs typeface="Calibri Light" pitchFamily="34" charset="0"/>
              </a:rPr>
              <a:t>osteocalcinas</a:t>
            </a:r>
            <a:r>
              <a:rPr lang="es-ES" dirty="0">
                <a:solidFill>
                  <a:srgbClr val="002060"/>
                </a:solidFill>
                <a:latin typeface="DM Sans"/>
                <a:ea typeface="Times New Roman" pitchFamily="18" charset="0"/>
                <a:cs typeface="Calibri Light" pitchFamily="34" charset="0"/>
              </a:rPr>
              <a:t> que incorporan el calcio en el hueso.</a:t>
            </a:r>
            <a:endParaRPr lang="es-ES" sz="2800" dirty="0">
              <a:solidFill>
                <a:srgbClr val="002060"/>
              </a:solidFill>
              <a:latin typeface="DM Sans"/>
              <a:cs typeface="Arial" pitchFamily="34" charset="0"/>
            </a:endParaRPr>
          </a:p>
        </p:txBody>
      </p:sp>
      <p:pic>
        <p:nvPicPr>
          <p:cNvPr id="11" name="3 Imagen" descr="http://menaq7.com/wp-content/uploads/2015/08/cardio.png">
            <a:extLst>
              <a:ext uri="{FF2B5EF4-FFF2-40B4-BE49-F238E27FC236}">
                <a16:creationId xmlns:a16="http://schemas.microsoft.com/office/drawing/2014/main" id="{B612A1F2-546F-431D-AE11-15CB6FC9F615}"/>
              </a:ext>
            </a:extLst>
          </p:cNvPr>
          <p:cNvPicPr/>
          <p:nvPr/>
        </p:nvPicPr>
        <p:blipFill>
          <a:blip r:embed="rId4" cstate="print"/>
          <a:srcRect/>
          <a:stretch>
            <a:fillRect/>
          </a:stretch>
        </p:blipFill>
        <p:spPr bwMode="auto">
          <a:xfrm>
            <a:off x="2668773" y="4510402"/>
            <a:ext cx="2998382" cy="1877042"/>
          </a:xfrm>
          <a:prstGeom prst="rect">
            <a:avLst/>
          </a:prstGeom>
          <a:noFill/>
          <a:ln w="9525">
            <a:solidFill>
              <a:schemeClr val="bg1">
                <a:lumMod val="95000"/>
              </a:schemeClr>
            </a:solidFill>
            <a:miter lim="800000"/>
            <a:headEnd/>
            <a:tailEnd/>
          </a:ln>
        </p:spPr>
      </p:pic>
      <p:pic>
        <p:nvPicPr>
          <p:cNvPr id="12" name="2 Imagen" descr="http://menaq7.com/wp-content/uploads/2015/08/bones1.png">
            <a:extLst>
              <a:ext uri="{FF2B5EF4-FFF2-40B4-BE49-F238E27FC236}">
                <a16:creationId xmlns:a16="http://schemas.microsoft.com/office/drawing/2014/main" id="{E9B0B005-5345-463F-A67C-17AC50CA1C6C}"/>
              </a:ext>
            </a:extLst>
          </p:cNvPr>
          <p:cNvPicPr/>
          <p:nvPr/>
        </p:nvPicPr>
        <p:blipFill>
          <a:blip r:embed="rId5" cstate="print"/>
          <a:srcRect/>
          <a:stretch>
            <a:fillRect/>
          </a:stretch>
        </p:blipFill>
        <p:spPr bwMode="auto">
          <a:xfrm>
            <a:off x="5870625" y="4510401"/>
            <a:ext cx="2810260" cy="1877042"/>
          </a:xfrm>
          <a:prstGeom prst="rect">
            <a:avLst/>
          </a:prstGeom>
          <a:noFill/>
          <a:ln w="9525">
            <a:solidFill>
              <a:schemeClr val="bg1">
                <a:lumMod val="95000"/>
              </a:schemeClr>
            </a:solidFill>
            <a:miter lim="800000"/>
            <a:headEnd/>
            <a:tailEnd/>
          </a:ln>
        </p:spPr>
      </p:pic>
      <p:sp>
        <p:nvSpPr>
          <p:cNvPr id="13" name="6 Rectángulo">
            <a:extLst>
              <a:ext uri="{FF2B5EF4-FFF2-40B4-BE49-F238E27FC236}">
                <a16:creationId xmlns:a16="http://schemas.microsoft.com/office/drawing/2014/main" id="{80462E5F-1DCA-4EFC-B6BF-6A3AC3793230}"/>
              </a:ext>
            </a:extLst>
          </p:cNvPr>
          <p:cNvSpPr/>
          <p:nvPr/>
        </p:nvSpPr>
        <p:spPr>
          <a:xfrm>
            <a:off x="733183" y="5000219"/>
            <a:ext cx="2016224" cy="646331"/>
          </a:xfrm>
          <a:prstGeom prst="rect">
            <a:avLst/>
          </a:prstGeom>
        </p:spPr>
        <p:txBody>
          <a:bodyPr wrap="square">
            <a:spAutoFit/>
          </a:bodyPr>
          <a:lstStyle/>
          <a:p>
            <a:pPr algn="ctr"/>
            <a:r>
              <a:rPr lang="es-ES" sz="1200" dirty="0">
                <a:solidFill>
                  <a:srgbClr val="002060"/>
                </a:solidFill>
                <a:latin typeface="Calibri"/>
              </a:rPr>
              <a:t>La Vitamina K2 previene y reduce la calcificación arterial </a:t>
            </a:r>
          </a:p>
        </p:txBody>
      </p:sp>
      <p:sp>
        <p:nvSpPr>
          <p:cNvPr id="14" name="Rectangle 2">
            <a:extLst>
              <a:ext uri="{FF2B5EF4-FFF2-40B4-BE49-F238E27FC236}">
                <a16:creationId xmlns:a16="http://schemas.microsoft.com/office/drawing/2014/main" id="{B544117E-CE50-4F58-B6EE-A00FD075CA97}"/>
              </a:ext>
            </a:extLst>
          </p:cNvPr>
          <p:cNvSpPr>
            <a:spLocks noChangeArrowheads="1"/>
          </p:cNvSpPr>
          <p:nvPr/>
        </p:nvSpPr>
        <p:spPr bwMode="auto">
          <a:xfrm>
            <a:off x="8680885" y="4907885"/>
            <a:ext cx="2664296"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s-ES" sz="1200" dirty="0">
                <a:solidFill>
                  <a:srgbClr val="002060"/>
                </a:solidFill>
                <a:latin typeface="Calibri Light" pitchFamily="34" charset="0"/>
                <a:ea typeface="Times New Roman" pitchFamily="18" charset="0"/>
                <a:cs typeface="Calibri Light" pitchFamily="34" charset="0"/>
              </a:rPr>
              <a:t>Bajas concentraciones s</a:t>
            </a:r>
            <a:r>
              <a:rPr lang="es-ES" sz="1200" dirty="0">
                <a:solidFill>
                  <a:srgbClr val="002060"/>
                </a:solidFill>
                <a:latin typeface="Calibri"/>
                <a:ea typeface="Times New Roman" pitchFamily="18" charset="0"/>
                <a:cs typeface="Calibri Light" pitchFamily="34" charset="0"/>
              </a:rPr>
              <a:t>é</a:t>
            </a:r>
            <a:r>
              <a:rPr lang="es-ES" sz="1200" dirty="0">
                <a:solidFill>
                  <a:srgbClr val="002060"/>
                </a:solidFill>
                <a:latin typeface="Calibri Light" pitchFamily="34" charset="0"/>
                <a:ea typeface="Times New Roman" pitchFamily="18" charset="0"/>
                <a:cs typeface="Calibri Light" pitchFamily="34" charset="0"/>
              </a:rPr>
              <a:t>ricas de vitamina K se asocian con una menor densidad mineral </a:t>
            </a:r>
            <a:r>
              <a:rPr lang="es-ES" sz="1200" dirty="0">
                <a:solidFill>
                  <a:srgbClr val="002060"/>
                </a:solidFill>
                <a:latin typeface="Calibri"/>
                <a:ea typeface="Times New Roman" pitchFamily="18" charset="0"/>
                <a:cs typeface="Calibri Light" pitchFamily="34" charset="0"/>
              </a:rPr>
              <a:t>ó</a:t>
            </a:r>
            <a:r>
              <a:rPr lang="es-ES" sz="1200" dirty="0">
                <a:solidFill>
                  <a:srgbClr val="002060"/>
                </a:solidFill>
                <a:latin typeface="Calibri Light" pitchFamily="34" charset="0"/>
                <a:ea typeface="Times New Roman" pitchFamily="18" charset="0"/>
                <a:cs typeface="Calibri Light" pitchFamily="34" charset="0"/>
              </a:rPr>
              <a:t>sea y un mayor riesgo de fractura de cadera.</a:t>
            </a:r>
            <a:endParaRPr lang="es-ES" sz="2000" dirty="0">
              <a:solidFill>
                <a:srgbClr val="002060"/>
              </a:solidFill>
              <a:latin typeface="Arial" pitchFamily="34" charset="0"/>
              <a:cs typeface="Arial"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472837" y="1866806"/>
            <a:ext cx="11151476" cy="400110"/>
          </a:xfrm>
          <a:prstGeom prst="rect">
            <a:avLst/>
          </a:prstGeom>
        </p:spPr>
        <p:txBody>
          <a:bodyPr wrap="square">
            <a:spAutoFit/>
          </a:bodyPr>
          <a:lstStyle/>
          <a:p>
            <a:r>
              <a:rPr lang="es-ES" sz="2000" b="1" dirty="0">
                <a:solidFill>
                  <a:srgbClr val="002060"/>
                </a:solidFill>
                <a:latin typeface="Calibri"/>
              </a:rPr>
              <a:t>Favorecen el funcionamiento normal del sistema nervioso y ayudan a disminuir el cansancio y la fatiga.</a:t>
            </a:r>
          </a:p>
        </p:txBody>
      </p:sp>
      <p:sp>
        <p:nvSpPr>
          <p:cNvPr id="7" name="6 Rectángulo redondeado"/>
          <p:cNvSpPr/>
          <p:nvPr/>
        </p:nvSpPr>
        <p:spPr>
          <a:xfrm>
            <a:off x="420346" y="914854"/>
            <a:ext cx="4664663" cy="783193"/>
          </a:xfrm>
          <a:prstGeom prst="roundRect">
            <a:avLst/>
          </a:prstGeom>
          <a:solidFill>
            <a:schemeClr val="accent5">
              <a:lumMod val="20000"/>
              <a:lumOff val="80000"/>
            </a:schemeClr>
          </a:solidFill>
          <a:ln>
            <a:solidFill>
              <a:schemeClr val="accent1">
                <a:lumMod val="60000"/>
                <a:lumOff val="40000"/>
              </a:schemeClr>
            </a:solidFill>
            <a:prstDash val="sysDot"/>
          </a:ln>
        </p:spPr>
        <p:txBody>
          <a:bodyPr wrap="none">
            <a:spAutoFit/>
          </a:bodyPr>
          <a:lstStyle/>
          <a:p>
            <a:r>
              <a:rPr lang="es-ES" sz="4000" b="1" dirty="0">
                <a:solidFill>
                  <a:srgbClr val="4BACC6">
                    <a:lumMod val="75000"/>
                  </a:srgbClr>
                </a:solidFill>
                <a:latin typeface="Calibri"/>
              </a:rPr>
              <a:t>Vitamina B</a:t>
            </a:r>
            <a:r>
              <a:rPr lang="es-ES" sz="4000" b="1" baseline="-25000" dirty="0">
                <a:solidFill>
                  <a:srgbClr val="4BACC6">
                    <a:lumMod val="75000"/>
                  </a:srgbClr>
                </a:solidFill>
                <a:latin typeface="Calibri"/>
              </a:rPr>
              <a:t>6</a:t>
            </a:r>
            <a:r>
              <a:rPr lang="es-ES" sz="4000" b="1" dirty="0">
                <a:solidFill>
                  <a:srgbClr val="4BACC6">
                    <a:lumMod val="75000"/>
                  </a:srgbClr>
                </a:solidFill>
                <a:latin typeface="Calibri"/>
              </a:rPr>
              <a:t>, B</a:t>
            </a:r>
            <a:r>
              <a:rPr lang="es-ES" sz="4000" b="1" baseline="-25000" dirty="0">
                <a:solidFill>
                  <a:srgbClr val="4BACC6">
                    <a:lumMod val="75000"/>
                  </a:srgbClr>
                </a:solidFill>
                <a:latin typeface="Calibri"/>
              </a:rPr>
              <a:t>9</a:t>
            </a:r>
            <a:r>
              <a:rPr lang="es-ES" sz="4000" b="1" dirty="0">
                <a:solidFill>
                  <a:srgbClr val="4BACC6">
                    <a:lumMod val="75000"/>
                  </a:srgbClr>
                </a:solidFill>
                <a:latin typeface="Calibri"/>
              </a:rPr>
              <a:t> y B</a:t>
            </a:r>
            <a:r>
              <a:rPr lang="es-ES" sz="4000" b="1" baseline="-25000" dirty="0">
                <a:solidFill>
                  <a:srgbClr val="4BACC6">
                    <a:lumMod val="75000"/>
                  </a:srgbClr>
                </a:solidFill>
                <a:latin typeface="Calibri"/>
              </a:rPr>
              <a:t>12</a:t>
            </a:r>
            <a:r>
              <a:rPr lang="es-ES" sz="4000" b="1" dirty="0">
                <a:solidFill>
                  <a:srgbClr val="4BACC6">
                    <a:lumMod val="75000"/>
                  </a:srgbClr>
                </a:solidFill>
                <a:latin typeface="Calibri"/>
              </a:rPr>
              <a:t> </a:t>
            </a:r>
            <a:endParaRPr lang="es-ES" sz="4000" b="1" baseline="-25000" dirty="0">
              <a:solidFill>
                <a:srgbClr val="4BACC6">
                  <a:lumMod val="75000"/>
                </a:srgbClr>
              </a:solidFill>
              <a:latin typeface="Calibri"/>
            </a:endParaRPr>
          </a:p>
        </p:txBody>
      </p:sp>
      <p:sp>
        <p:nvSpPr>
          <p:cNvPr id="8" name="3 Rectángulo">
            <a:extLst>
              <a:ext uri="{FF2B5EF4-FFF2-40B4-BE49-F238E27FC236}">
                <a16:creationId xmlns:a16="http://schemas.microsoft.com/office/drawing/2014/main" id="{F8BF178D-9F55-4124-9179-A8A54255125D}"/>
              </a:ext>
            </a:extLst>
          </p:cNvPr>
          <p:cNvSpPr/>
          <p:nvPr/>
        </p:nvSpPr>
        <p:spPr>
          <a:xfrm>
            <a:off x="1412601" y="2503016"/>
            <a:ext cx="4070826" cy="1200329"/>
          </a:xfrm>
          <a:prstGeom prst="rect">
            <a:avLst/>
          </a:prstGeom>
        </p:spPr>
        <p:txBody>
          <a:bodyPr wrap="square">
            <a:spAutoFit/>
          </a:bodyPr>
          <a:lstStyle/>
          <a:p>
            <a:pPr algn="ctr"/>
            <a:r>
              <a:rPr lang="es-ES" sz="2400" b="1" dirty="0" err="1">
                <a:solidFill>
                  <a:srgbClr val="4BACC6">
                    <a:lumMod val="75000"/>
                  </a:srgbClr>
                </a:solidFill>
                <a:latin typeface="Calibri"/>
              </a:rPr>
              <a:t>Homocisteína</a:t>
            </a:r>
            <a:r>
              <a:rPr lang="es-ES" sz="2400" b="1" dirty="0">
                <a:solidFill>
                  <a:srgbClr val="4BACC6">
                    <a:lumMod val="75000"/>
                  </a:srgbClr>
                </a:solidFill>
                <a:latin typeface="Calibri"/>
              </a:rPr>
              <a:t> </a:t>
            </a:r>
          </a:p>
          <a:p>
            <a:pPr algn="ctr"/>
            <a:r>
              <a:rPr lang="es-ES" sz="2400" b="1" dirty="0">
                <a:solidFill>
                  <a:srgbClr val="4BACC6">
                    <a:lumMod val="75000"/>
                  </a:srgbClr>
                </a:solidFill>
                <a:latin typeface="Calibri"/>
              </a:rPr>
              <a:t>y </a:t>
            </a:r>
          </a:p>
          <a:p>
            <a:pPr algn="ctr"/>
            <a:r>
              <a:rPr lang="es-ES" sz="2400" b="1" dirty="0">
                <a:solidFill>
                  <a:srgbClr val="4BACC6">
                    <a:lumMod val="75000"/>
                  </a:srgbClr>
                </a:solidFill>
                <a:latin typeface="Calibri"/>
              </a:rPr>
              <a:t>fracturas óseas</a:t>
            </a:r>
            <a:endParaRPr lang="es-ES" sz="2400" dirty="0">
              <a:solidFill>
                <a:srgbClr val="4BACC6">
                  <a:lumMod val="75000"/>
                </a:srgbClr>
              </a:solidFill>
              <a:latin typeface="Calibri"/>
            </a:endParaRPr>
          </a:p>
        </p:txBody>
      </p:sp>
      <p:sp>
        <p:nvSpPr>
          <p:cNvPr id="9" name="7 Rectángulo">
            <a:extLst>
              <a:ext uri="{FF2B5EF4-FFF2-40B4-BE49-F238E27FC236}">
                <a16:creationId xmlns:a16="http://schemas.microsoft.com/office/drawing/2014/main" id="{B62F49E1-D118-4267-B28A-8C00439E3A35}"/>
              </a:ext>
            </a:extLst>
          </p:cNvPr>
          <p:cNvSpPr/>
          <p:nvPr/>
        </p:nvSpPr>
        <p:spPr>
          <a:xfrm>
            <a:off x="5886283" y="2577178"/>
            <a:ext cx="4032448" cy="1200329"/>
          </a:xfrm>
          <a:prstGeom prst="rect">
            <a:avLst/>
          </a:prstGeom>
        </p:spPr>
        <p:txBody>
          <a:bodyPr wrap="square">
            <a:spAutoFit/>
          </a:bodyPr>
          <a:lstStyle/>
          <a:p>
            <a:pPr algn="ctr"/>
            <a:r>
              <a:rPr lang="es-ES" sz="2400" b="1" dirty="0" err="1">
                <a:solidFill>
                  <a:srgbClr val="4BACC6">
                    <a:lumMod val="75000"/>
                  </a:srgbClr>
                </a:solidFill>
                <a:latin typeface="Calibri"/>
              </a:rPr>
              <a:t>Homocisteína</a:t>
            </a:r>
            <a:r>
              <a:rPr lang="es-ES" sz="2400" b="1" dirty="0">
                <a:solidFill>
                  <a:srgbClr val="4BACC6">
                    <a:lumMod val="75000"/>
                  </a:srgbClr>
                </a:solidFill>
                <a:latin typeface="Calibri"/>
              </a:rPr>
              <a:t> </a:t>
            </a:r>
          </a:p>
          <a:p>
            <a:pPr algn="ctr"/>
            <a:r>
              <a:rPr lang="es-ES" sz="2400" b="1" dirty="0">
                <a:solidFill>
                  <a:srgbClr val="4BACC6">
                    <a:lumMod val="75000"/>
                  </a:srgbClr>
                </a:solidFill>
                <a:latin typeface="Calibri"/>
              </a:rPr>
              <a:t>y </a:t>
            </a:r>
          </a:p>
          <a:p>
            <a:pPr algn="ctr"/>
            <a:r>
              <a:rPr lang="es-ES" sz="2400" b="1" dirty="0">
                <a:solidFill>
                  <a:srgbClr val="4BACC6">
                    <a:lumMod val="75000"/>
                  </a:srgbClr>
                </a:solidFill>
                <a:latin typeface="Calibri"/>
              </a:rPr>
              <a:t> RCV </a:t>
            </a:r>
            <a:r>
              <a:rPr lang="es-ES" sz="2000" b="1" dirty="0">
                <a:solidFill>
                  <a:srgbClr val="4BACC6">
                    <a:lumMod val="75000"/>
                  </a:srgbClr>
                </a:solidFill>
                <a:latin typeface="Calibri"/>
              </a:rPr>
              <a:t>(riesgo cardiovascular)</a:t>
            </a:r>
            <a:endParaRPr lang="es-ES" sz="2000" dirty="0">
              <a:solidFill>
                <a:srgbClr val="4BACC6">
                  <a:lumMod val="75000"/>
                </a:srgbClr>
              </a:solidFill>
              <a:latin typeface="Calibri"/>
            </a:endParaRPr>
          </a:p>
        </p:txBody>
      </p:sp>
      <p:sp>
        <p:nvSpPr>
          <p:cNvPr id="10" name="6 Rectángulo">
            <a:extLst>
              <a:ext uri="{FF2B5EF4-FFF2-40B4-BE49-F238E27FC236}">
                <a16:creationId xmlns:a16="http://schemas.microsoft.com/office/drawing/2014/main" id="{6ED23928-72C3-4F62-84FA-808B2B394F69}"/>
              </a:ext>
            </a:extLst>
          </p:cNvPr>
          <p:cNvSpPr/>
          <p:nvPr/>
        </p:nvSpPr>
        <p:spPr>
          <a:xfrm>
            <a:off x="1261241" y="3872104"/>
            <a:ext cx="3823768" cy="830997"/>
          </a:xfrm>
          <a:prstGeom prst="rect">
            <a:avLst/>
          </a:prstGeom>
        </p:spPr>
        <p:txBody>
          <a:bodyPr wrap="square">
            <a:spAutoFit/>
          </a:bodyPr>
          <a:lstStyle/>
          <a:p>
            <a:pPr algn="ctr"/>
            <a:r>
              <a:rPr lang="es-ES" sz="1200" dirty="0">
                <a:solidFill>
                  <a:srgbClr val="002060"/>
                </a:solidFill>
                <a:latin typeface="Calibri"/>
              </a:rPr>
              <a:t>Los estudios epidemiológicos de cohortes mostraron fuertes asociaciones entre niveles bajos de Vitamina B12 y concentraciones séricas de </a:t>
            </a:r>
            <a:r>
              <a:rPr lang="es-ES" sz="1200" dirty="0" err="1">
                <a:solidFill>
                  <a:srgbClr val="002060"/>
                </a:solidFill>
                <a:latin typeface="Calibri"/>
              </a:rPr>
              <a:t>homocisteína</a:t>
            </a:r>
            <a:r>
              <a:rPr lang="es-ES" sz="1200" dirty="0">
                <a:solidFill>
                  <a:srgbClr val="002060"/>
                </a:solidFill>
                <a:latin typeface="Calibri"/>
              </a:rPr>
              <a:t> y una alta incidencia de fracturas</a:t>
            </a:r>
          </a:p>
        </p:txBody>
      </p:sp>
      <p:sp>
        <p:nvSpPr>
          <p:cNvPr id="11" name="Rectangle 1">
            <a:extLst>
              <a:ext uri="{FF2B5EF4-FFF2-40B4-BE49-F238E27FC236}">
                <a16:creationId xmlns:a16="http://schemas.microsoft.com/office/drawing/2014/main" id="{9C127F03-D6BE-4597-AF10-E97A238BAFA2}"/>
              </a:ext>
            </a:extLst>
          </p:cNvPr>
          <p:cNvSpPr>
            <a:spLocks noChangeArrowheads="1"/>
          </p:cNvSpPr>
          <p:nvPr/>
        </p:nvSpPr>
        <p:spPr bwMode="auto">
          <a:xfrm rot="10800000" flipV="1">
            <a:off x="5636970" y="3964436"/>
            <a:ext cx="5142429"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s-ES" sz="1200" dirty="0">
                <a:solidFill>
                  <a:srgbClr val="002060"/>
                </a:solidFill>
                <a:ea typeface="Times New Roman" pitchFamily="18" charset="0"/>
                <a:cs typeface="Calibri Light" pitchFamily="34" charset="0"/>
              </a:rPr>
              <a:t>La </a:t>
            </a:r>
            <a:r>
              <a:rPr lang="es-ES" sz="1200" dirty="0" err="1">
                <a:solidFill>
                  <a:srgbClr val="002060"/>
                </a:solidFill>
                <a:ea typeface="Times New Roman" pitchFamily="18" charset="0"/>
                <a:cs typeface="Calibri Light" pitchFamily="34" charset="0"/>
              </a:rPr>
              <a:t>hiperhomocisteinemia</a:t>
            </a:r>
            <a:r>
              <a:rPr lang="es-ES" sz="1200" dirty="0">
                <a:solidFill>
                  <a:srgbClr val="002060"/>
                </a:solidFill>
                <a:ea typeface="Times New Roman" pitchFamily="18" charset="0"/>
                <a:cs typeface="Calibri Light" pitchFamily="34" charset="0"/>
              </a:rPr>
              <a:t> origina cambios vasculares debido a un incremento o desarrollo de células </a:t>
            </a:r>
            <a:r>
              <a:rPr lang="es-ES" sz="1200" dirty="0" err="1">
                <a:solidFill>
                  <a:srgbClr val="002060"/>
                </a:solidFill>
                <a:ea typeface="Times New Roman" pitchFamily="18" charset="0"/>
                <a:cs typeface="Calibri Light" pitchFamily="34" charset="0"/>
              </a:rPr>
              <a:t>músculares</a:t>
            </a:r>
            <a:r>
              <a:rPr lang="es-ES" sz="1200" dirty="0">
                <a:solidFill>
                  <a:srgbClr val="002060"/>
                </a:solidFill>
                <a:ea typeface="Times New Roman" pitchFamily="18" charset="0"/>
                <a:cs typeface="Calibri Light" pitchFamily="34" charset="0"/>
              </a:rPr>
              <a:t> y alteraciones en el funcionamiento del endotelio de los vasos sanguíneos y un estado </a:t>
            </a:r>
            <a:r>
              <a:rPr lang="es-ES" sz="1200" dirty="0" err="1">
                <a:solidFill>
                  <a:srgbClr val="002060"/>
                </a:solidFill>
                <a:ea typeface="Times New Roman" pitchFamily="18" charset="0"/>
                <a:cs typeface="Calibri Light" pitchFamily="34" charset="0"/>
              </a:rPr>
              <a:t>procoagulante</a:t>
            </a:r>
            <a:r>
              <a:rPr lang="es-ES" sz="1200" dirty="0">
                <a:solidFill>
                  <a:srgbClr val="002060"/>
                </a:solidFill>
                <a:ea typeface="Times New Roman" pitchFamily="18" charset="0"/>
                <a:cs typeface="Calibri Light" pitchFamily="34" charset="0"/>
              </a:rPr>
              <a:t>.</a:t>
            </a:r>
            <a:endParaRPr lang="es-ES" sz="2000" dirty="0">
              <a:solidFill>
                <a:srgbClr val="002060"/>
              </a:solidFill>
              <a:cs typeface="Arial" pitchFamily="34" charset="0"/>
            </a:endParaRPr>
          </a:p>
        </p:txBody>
      </p:sp>
      <p:sp>
        <p:nvSpPr>
          <p:cNvPr id="12" name="Rectangle 2">
            <a:extLst>
              <a:ext uri="{FF2B5EF4-FFF2-40B4-BE49-F238E27FC236}">
                <a16:creationId xmlns:a16="http://schemas.microsoft.com/office/drawing/2014/main" id="{5E966F08-5FE1-4245-BE8F-2E0A3C9765D1}"/>
              </a:ext>
            </a:extLst>
          </p:cNvPr>
          <p:cNvSpPr>
            <a:spLocks noChangeArrowheads="1"/>
          </p:cNvSpPr>
          <p:nvPr/>
        </p:nvSpPr>
        <p:spPr bwMode="auto">
          <a:xfrm>
            <a:off x="5483427" y="4797697"/>
            <a:ext cx="5295971"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s-ES" sz="1200" dirty="0">
                <a:solidFill>
                  <a:srgbClr val="002060"/>
                </a:solidFill>
                <a:ea typeface="Times New Roman" pitchFamily="18" charset="0"/>
                <a:cs typeface="Calibri Light" pitchFamily="34" charset="0"/>
              </a:rPr>
              <a:t>El exceso de </a:t>
            </a:r>
            <a:r>
              <a:rPr lang="es-ES" sz="1200" dirty="0" err="1">
                <a:solidFill>
                  <a:srgbClr val="002060"/>
                </a:solidFill>
                <a:ea typeface="Times New Roman" pitchFamily="18" charset="0"/>
                <a:cs typeface="Calibri Light" pitchFamily="34" charset="0"/>
              </a:rPr>
              <a:t>homocisteína</a:t>
            </a:r>
            <a:r>
              <a:rPr lang="es-ES" sz="1200" dirty="0">
                <a:solidFill>
                  <a:srgbClr val="002060"/>
                </a:solidFill>
                <a:ea typeface="Times New Roman" pitchFamily="18" charset="0"/>
                <a:cs typeface="Calibri Light" pitchFamily="34" charset="0"/>
              </a:rPr>
              <a:t> plasmática es un factor que predispone a las complicaciones isquémicas de la arterioesclerosis, a la trombosis venosa y el </a:t>
            </a:r>
            <a:r>
              <a:rPr lang="es-ES" sz="1200" dirty="0" err="1">
                <a:solidFill>
                  <a:srgbClr val="002060"/>
                </a:solidFill>
                <a:ea typeface="Times New Roman" pitchFamily="18" charset="0"/>
                <a:cs typeface="Calibri Light" pitchFamily="34" charset="0"/>
              </a:rPr>
              <a:t>tromboembolismo</a:t>
            </a:r>
            <a:r>
              <a:rPr lang="es-ES" sz="1200" dirty="0">
                <a:solidFill>
                  <a:srgbClr val="002060"/>
                </a:solidFill>
                <a:ea typeface="Times New Roman" pitchFamily="18" charset="0"/>
                <a:cs typeface="Calibri Light" pitchFamily="34" charset="0"/>
              </a:rPr>
              <a:t> pulmonar. </a:t>
            </a:r>
            <a:endParaRPr lang="es-ES" sz="2000" dirty="0">
              <a:solidFill>
                <a:srgbClr val="002060"/>
              </a:solidFill>
              <a:cs typeface="Arial" pitchFamily="34" charset="0"/>
            </a:endParaRPr>
          </a:p>
        </p:txBody>
      </p:sp>
      <p:pic>
        <p:nvPicPr>
          <p:cNvPr id="17" name="5 Imagen" descr="https://encrypted-tbn0.gstatic.com/images?q=tbn:ANd9GcQg7UbRGElPLksvw2vrbTAytzwPTJo7lUuDKxzNfg7qako3K9WM">
            <a:extLst>
              <a:ext uri="{FF2B5EF4-FFF2-40B4-BE49-F238E27FC236}">
                <a16:creationId xmlns:a16="http://schemas.microsoft.com/office/drawing/2014/main" id="{56F1578B-B326-45FC-967A-B46C98726148}"/>
              </a:ext>
            </a:extLst>
          </p:cNvPr>
          <p:cNvPicPr/>
          <p:nvPr/>
        </p:nvPicPr>
        <p:blipFill>
          <a:blip r:embed="rId3" cstate="print"/>
          <a:srcRect/>
          <a:stretch>
            <a:fillRect/>
          </a:stretch>
        </p:blipFill>
        <p:spPr bwMode="auto">
          <a:xfrm>
            <a:off x="2239130" y="4871860"/>
            <a:ext cx="2019350" cy="1290719"/>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B4FAE44F-FB42-43A3-B1AE-F1EEC7E4568A}"/>
              </a:ext>
            </a:extLst>
          </p:cNvPr>
          <p:cNvSpPr/>
          <p:nvPr/>
        </p:nvSpPr>
        <p:spPr>
          <a:xfrm>
            <a:off x="361390" y="1626196"/>
            <a:ext cx="5974083" cy="1323439"/>
          </a:xfrm>
          <a:prstGeom prst="rect">
            <a:avLst/>
          </a:prstGeom>
        </p:spPr>
        <p:txBody>
          <a:bodyPr wrap="square">
            <a:spAutoFit/>
          </a:bodyPr>
          <a:lstStyle/>
          <a:p>
            <a:r>
              <a:rPr lang="es-ES" sz="1600" dirty="0">
                <a:solidFill>
                  <a:srgbClr val="002060"/>
                </a:solidFill>
                <a:latin typeface="Calibri"/>
              </a:rPr>
              <a:t>La </a:t>
            </a:r>
            <a:r>
              <a:rPr lang="es-ES" sz="1600" dirty="0" err="1">
                <a:solidFill>
                  <a:srgbClr val="002060"/>
                </a:solidFill>
                <a:latin typeface="Calibri"/>
              </a:rPr>
              <a:t>melatonina</a:t>
            </a:r>
            <a:r>
              <a:rPr lang="es-ES" sz="1600" dirty="0">
                <a:solidFill>
                  <a:srgbClr val="002060"/>
                </a:solidFill>
                <a:latin typeface="Calibri"/>
              </a:rPr>
              <a:t>, hormona segregada por la glándula pineal.</a:t>
            </a:r>
          </a:p>
          <a:p>
            <a:r>
              <a:rPr lang="es-ES" sz="1600" dirty="0">
                <a:solidFill>
                  <a:srgbClr val="002060"/>
                </a:solidFill>
                <a:latin typeface="Calibri"/>
              </a:rPr>
              <a:t> </a:t>
            </a:r>
          </a:p>
          <a:p>
            <a:r>
              <a:rPr lang="es-ES" sz="1600" dirty="0">
                <a:solidFill>
                  <a:srgbClr val="002060"/>
                </a:solidFill>
                <a:latin typeface="Calibri"/>
              </a:rPr>
              <a:t>Actúa en la </a:t>
            </a:r>
            <a:r>
              <a:rPr lang="es-ES" sz="1600" dirty="0" err="1">
                <a:solidFill>
                  <a:srgbClr val="002060"/>
                </a:solidFill>
                <a:latin typeface="Calibri"/>
              </a:rPr>
              <a:t>resincronización</a:t>
            </a:r>
            <a:r>
              <a:rPr lang="es-ES" sz="1600" dirty="0">
                <a:solidFill>
                  <a:srgbClr val="002060"/>
                </a:solidFill>
                <a:latin typeface="Calibri"/>
              </a:rPr>
              <a:t> de los </a:t>
            </a:r>
            <a:r>
              <a:rPr lang="es-ES" sz="1600" dirty="0">
                <a:solidFill>
                  <a:srgbClr val="4BACC6">
                    <a:lumMod val="60000"/>
                    <a:lumOff val="40000"/>
                  </a:srgbClr>
                </a:solidFill>
                <a:latin typeface="Calibri"/>
              </a:rPr>
              <a:t>ritmos circadianos</a:t>
            </a:r>
          </a:p>
          <a:p>
            <a:r>
              <a:rPr lang="es-ES" sz="1600" dirty="0">
                <a:solidFill>
                  <a:srgbClr val="002060"/>
                </a:solidFill>
                <a:latin typeface="Calibri"/>
              </a:rPr>
              <a:t>Su principal función es la regulación del ritmo “</a:t>
            </a:r>
            <a:r>
              <a:rPr lang="es-ES" sz="1600" dirty="0">
                <a:solidFill>
                  <a:srgbClr val="4BACC6">
                    <a:lumMod val="60000"/>
                    <a:lumOff val="40000"/>
                  </a:srgbClr>
                </a:solidFill>
                <a:latin typeface="Calibri"/>
              </a:rPr>
              <a:t>sueño-vigilia</a:t>
            </a:r>
            <a:r>
              <a:rPr lang="es-ES" sz="1600" dirty="0">
                <a:solidFill>
                  <a:srgbClr val="002060"/>
                </a:solidFill>
                <a:latin typeface="Calibri"/>
              </a:rPr>
              <a:t>” sintetizándose durante la oscuridad</a:t>
            </a:r>
          </a:p>
        </p:txBody>
      </p:sp>
      <p:sp>
        <p:nvSpPr>
          <p:cNvPr id="3" name="2 Rectángulo">
            <a:extLst>
              <a:ext uri="{FF2B5EF4-FFF2-40B4-BE49-F238E27FC236}">
                <a16:creationId xmlns:a16="http://schemas.microsoft.com/office/drawing/2014/main" id="{FC3D81DE-6534-4E00-B6C6-5AF23EF7AAF4}"/>
              </a:ext>
            </a:extLst>
          </p:cNvPr>
          <p:cNvSpPr/>
          <p:nvPr/>
        </p:nvSpPr>
        <p:spPr>
          <a:xfrm>
            <a:off x="361390" y="3105887"/>
            <a:ext cx="4572000" cy="584775"/>
          </a:xfrm>
          <a:prstGeom prst="rect">
            <a:avLst/>
          </a:prstGeom>
        </p:spPr>
        <p:txBody>
          <a:bodyPr>
            <a:spAutoFit/>
          </a:bodyPr>
          <a:lstStyle/>
          <a:p>
            <a:r>
              <a:rPr lang="es-ES" sz="1600" dirty="0">
                <a:solidFill>
                  <a:srgbClr val="002060"/>
                </a:solidFill>
                <a:latin typeface="Calibri"/>
              </a:rPr>
              <a:t>El ritmo biológico de la </a:t>
            </a:r>
            <a:r>
              <a:rPr lang="es-ES" sz="1600" dirty="0" err="1">
                <a:solidFill>
                  <a:srgbClr val="002060"/>
                </a:solidFill>
                <a:latin typeface="Calibri"/>
              </a:rPr>
              <a:t>melatonina</a:t>
            </a:r>
            <a:r>
              <a:rPr lang="es-ES" sz="1600" dirty="0">
                <a:solidFill>
                  <a:srgbClr val="002060"/>
                </a:solidFill>
                <a:latin typeface="Calibri"/>
              </a:rPr>
              <a:t>, puede modificarse durante la menopausia</a:t>
            </a:r>
          </a:p>
        </p:txBody>
      </p:sp>
      <p:sp>
        <p:nvSpPr>
          <p:cNvPr id="4" name="3 Rectángulo">
            <a:extLst>
              <a:ext uri="{FF2B5EF4-FFF2-40B4-BE49-F238E27FC236}">
                <a16:creationId xmlns:a16="http://schemas.microsoft.com/office/drawing/2014/main" id="{326B448C-7A68-4C5A-9294-A45BAB3DEB5A}"/>
              </a:ext>
            </a:extLst>
          </p:cNvPr>
          <p:cNvSpPr/>
          <p:nvPr/>
        </p:nvSpPr>
        <p:spPr>
          <a:xfrm>
            <a:off x="361390" y="3685229"/>
            <a:ext cx="4572000" cy="830997"/>
          </a:xfrm>
          <a:prstGeom prst="rect">
            <a:avLst/>
          </a:prstGeom>
        </p:spPr>
        <p:txBody>
          <a:bodyPr>
            <a:spAutoFit/>
          </a:bodyPr>
          <a:lstStyle/>
          <a:p>
            <a:r>
              <a:rPr lang="es-ES" sz="1600" dirty="0">
                <a:solidFill>
                  <a:srgbClr val="002060"/>
                </a:solidFill>
                <a:latin typeface="Calibri"/>
              </a:rPr>
              <a:t>La producción endógena de </a:t>
            </a:r>
            <a:r>
              <a:rPr lang="es-ES" sz="1600" dirty="0" err="1">
                <a:solidFill>
                  <a:srgbClr val="002060"/>
                </a:solidFill>
                <a:latin typeface="Calibri"/>
              </a:rPr>
              <a:t>melatonina</a:t>
            </a:r>
            <a:r>
              <a:rPr lang="es-ES" sz="1600" dirty="0">
                <a:solidFill>
                  <a:srgbClr val="002060"/>
                </a:solidFill>
                <a:latin typeface="Calibri"/>
              </a:rPr>
              <a:t> se reduce con la edad, especialmente a partir de los 50 años, coincidiendo con la </a:t>
            </a:r>
            <a:r>
              <a:rPr lang="es-ES" sz="1600" dirty="0">
                <a:solidFill>
                  <a:srgbClr val="4BACC6">
                    <a:lumMod val="60000"/>
                    <a:lumOff val="40000"/>
                  </a:srgbClr>
                </a:solidFill>
                <a:latin typeface="Calibri"/>
              </a:rPr>
              <a:t>menopausia</a:t>
            </a:r>
            <a:r>
              <a:rPr lang="es-ES" sz="1600" dirty="0">
                <a:solidFill>
                  <a:srgbClr val="002060"/>
                </a:solidFill>
                <a:latin typeface="Calibri"/>
              </a:rPr>
              <a:t>.</a:t>
            </a:r>
          </a:p>
        </p:txBody>
      </p:sp>
      <p:pic>
        <p:nvPicPr>
          <p:cNvPr id="5" name="Picture 2" descr="Resultado de imagen de melatonina ciclo circadiano">
            <a:extLst>
              <a:ext uri="{FF2B5EF4-FFF2-40B4-BE49-F238E27FC236}">
                <a16:creationId xmlns:a16="http://schemas.microsoft.com/office/drawing/2014/main" id="{7A560B12-327A-4B1A-BEE9-A95670B3D553}"/>
              </a:ext>
            </a:extLst>
          </p:cNvPr>
          <p:cNvPicPr>
            <a:picLocks noChangeAspect="1" noChangeArrowheads="1"/>
          </p:cNvPicPr>
          <p:nvPr/>
        </p:nvPicPr>
        <p:blipFill>
          <a:blip r:embed="rId2" cstate="print"/>
          <a:srcRect/>
          <a:stretch>
            <a:fillRect/>
          </a:stretch>
        </p:blipFill>
        <p:spPr bwMode="auto">
          <a:xfrm>
            <a:off x="486444" y="4659678"/>
            <a:ext cx="2789979" cy="1353223"/>
          </a:xfrm>
          <a:prstGeom prst="rect">
            <a:avLst/>
          </a:prstGeom>
          <a:noFill/>
        </p:spPr>
      </p:pic>
      <p:pic>
        <p:nvPicPr>
          <p:cNvPr id="6" name="Picture 4" descr="Imagen relacionada">
            <a:extLst>
              <a:ext uri="{FF2B5EF4-FFF2-40B4-BE49-F238E27FC236}">
                <a16:creationId xmlns:a16="http://schemas.microsoft.com/office/drawing/2014/main" id="{1F658DA2-A896-46B9-9CE5-38D4A4E6CA7D}"/>
              </a:ext>
            </a:extLst>
          </p:cNvPr>
          <p:cNvPicPr>
            <a:picLocks noChangeAspect="1" noChangeArrowheads="1"/>
          </p:cNvPicPr>
          <p:nvPr/>
        </p:nvPicPr>
        <p:blipFill>
          <a:blip r:embed="rId3" cstate="print"/>
          <a:srcRect/>
          <a:stretch>
            <a:fillRect/>
          </a:stretch>
        </p:blipFill>
        <p:spPr bwMode="auto">
          <a:xfrm>
            <a:off x="3466215" y="4668739"/>
            <a:ext cx="2797250" cy="1353223"/>
          </a:xfrm>
          <a:prstGeom prst="rect">
            <a:avLst/>
          </a:prstGeom>
          <a:noFill/>
        </p:spPr>
      </p:pic>
      <p:sp>
        <p:nvSpPr>
          <p:cNvPr id="8" name="9 Rectángulo">
            <a:extLst>
              <a:ext uri="{FF2B5EF4-FFF2-40B4-BE49-F238E27FC236}">
                <a16:creationId xmlns:a16="http://schemas.microsoft.com/office/drawing/2014/main" id="{B2F8E418-227E-4B38-8E94-E158B6BA33BF}"/>
              </a:ext>
            </a:extLst>
          </p:cNvPr>
          <p:cNvSpPr/>
          <p:nvPr/>
        </p:nvSpPr>
        <p:spPr>
          <a:xfrm>
            <a:off x="1236833" y="845099"/>
            <a:ext cx="2665410" cy="707886"/>
          </a:xfrm>
          <a:prstGeom prst="rect">
            <a:avLst/>
          </a:prstGeom>
        </p:spPr>
        <p:txBody>
          <a:bodyPr wrap="none">
            <a:spAutoFit/>
          </a:bodyPr>
          <a:lstStyle/>
          <a:p>
            <a:r>
              <a:rPr lang="es-ES" sz="4000" b="1" dirty="0" err="1">
                <a:solidFill>
                  <a:srgbClr val="002060"/>
                </a:solidFill>
                <a:latin typeface="Calibri"/>
              </a:rPr>
              <a:t>Melatonina</a:t>
            </a:r>
            <a:endParaRPr lang="es-ES" sz="2800" b="1" dirty="0">
              <a:solidFill>
                <a:prstClr val="black"/>
              </a:solidFill>
              <a:latin typeface="Calibri"/>
            </a:endParaRPr>
          </a:p>
        </p:txBody>
      </p:sp>
      <p:sp>
        <p:nvSpPr>
          <p:cNvPr id="9" name="11 Rectángulo">
            <a:extLst>
              <a:ext uri="{FF2B5EF4-FFF2-40B4-BE49-F238E27FC236}">
                <a16:creationId xmlns:a16="http://schemas.microsoft.com/office/drawing/2014/main" id="{2079E90C-6B7B-404A-9542-4946CBB929D3}"/>
              </a:ext>
            </a:extLst>
          </p:cNvPr>
          <p:cNvSpPr/>
          <p:nvPr/>
        </p:nvSpPr>
        <p:spPr>
          <a:xfrm>
            <a:off x="6502018" y="1648603"/>
            <a:ext cx="5328592" cy="2831544"/>
          </a:xfrm>
          <a:prstGeom prst="rect">
            <a:avLst/>
          </a:prstGeom>
        </p:spPr>
        <p:txBody>
          <a:bodyPr wrap="square">
            <a:spAutoFit/>
          </a:bodyPr>
          <a:lstStyle/>
          <a:p>
            <a:r>
              <a:rPr lang="es-ES" sz="1600" dirty="0">
                <a:solidFill>
                  <a:srgbClr val="002060"/>
                </a:solidFill>
                <a:latin typeface="Calibri"/>
              </a:rPr>
              <a:t>NT primario en el lóbulo temporal, el área del cerebro que controla la percepción, la atención, el lenguaje y las </a:t>
            </a:r>
            <a:r>
              <a:rPr lang="es-ES" sz="1600" dirty="0">
                <a:solidFill>
                  <a:srgbClr val="4BACC6">
                    <a:lumMod val="60000"/>
                    <a:lumOff val="40000"/>
                  </a:srgbClr>
                </a:solidFill>
                <a:latin typeface="Calibri"/>
              </a:rPr>
              <a:t>emociones</a:t>
            </a:r>
            <a:r>
              <a:rPr lang="es-ES" sz="1600" dirty="0">
                <a:solidFill>
                  <a:srgbClr val="002060"/>
                </a:solidFill>
                <a:latin typeface="Calibri"/>
              </a:rPr>
              <a:t>. </a:t>
            </a:r>
          </a:p>
          <a:p>
            <a:endParaRPr lang="es-ES" sz="1600" dirty="0">
              <a:solidFill>
                <a:srgbClr val="002060"/>
              </a:solidFill>
              <a:latin typeface="Calibri"/>
            </a:endParaRPr>
          </a:p>
          <a:p>
            <a:r>
              <a:rPr lang="es-ES" sz="1600" dirty="0">
                <a:solidFill>
                  <a:srgbClr val="002060"/>
                </a:solidFill>
                <a:latin typeface="Calibri"/>
              </a:rPr>
              <a:t>El GABA tiene una acción </a:t>
            </a:r>
            <a:r>
              <a:rPr lang="es-ES" sz="1600" dirty="0">
                <a:solidFill>
                  <a:srgbClr val="4BACC6">
                    <a:lumMod val="60000"/>
                    <a:lumOff val="40000"/>
                  </a:srgbClr>
                </a:solidFill>
                <a:latin typeface="Calibri"/>
              </a:rPr>
              <a:t>sedante</a:t>
            </a:r>
            <a:r>
              <a:rPr lang="es-ES" sz="1600" dirty="0">
                <a:solidFill>
                  <a:srgbClr val="002060"/>
                </a:solidFill>
                <a:latin typeface="Calibri"/>
              </a:rPr>
              <a:t> y </a:t>
            </a:r>
            <a:r>
              <a:rPr lang="es-ES" sz="1600" dirty="0">
                <a:solidFill>
                  <a:srgbClr val="4BACC6">
                    <a:lumMod val="60000"/>
                    <a:lumOff val="40000"/>
                  </a:srgbClr>
                </a:solidFill>
                <a:latin typeface="Calibri"/>
              </a:rPr>
              <a:t>tranquilizante</a:t>
            </a:r>
            <a:r>
              <a:rPr lang="es-ES" sz="1600" dirty="0">
                <a:solidFill>
                  <a:srgbClr val="002060"/>
                </a:solidFill>
                <a:latin typeface="Calibri"/>
              </a:rPr>
              <a:t>, y está relacionado con el control de la ansiedad.</a:t>
            </a:r>
          </a:p>
          <a:p>
            <a:endParaRPr lang="es-ES" sz="1600" dirty="0">
              <a:solidFill>
                <a:srgbClr val="002060"/>
              </a:solidFill>
              <a:latin typeface="Calibri"/>
            </a:endParaRPr>
          </a:p>
          <a:p>
            <a:r>
              <a:rPr lang="es-ES" sz="1600" dirty="0">
                <a:solidFill>
                  <a:srgbClr val="002060"/>
                </a:solidFill>
                <a:latin typeface="Calibri"/>
              </a:rPr>
              <a:t>La administración oral de GABA ha demostrado  </a:t>
            </a:r>
            <a:r>
              <a:rPr lang="es-ES" sz="1600" u="sng" dirty="0">
                <a:solidFill>
                  <a:srgbClr val="002060"/>
                </a:solidFill>
                <a:latin typeface="Calibri"/>
              </a:rPr>
              <a:t>acortar significativamente la latencia del sueño </a:t>
            </a:r>
            <a:r>
              <a:rPr lang="es-ES" sz="1600" dirty="0">
                <a:solidFill>
                  <a:srgbClr val="002060"/>
                </a:solidFill>
                <a:latin typeface="Calibri"/>
              </a:rPr>
              <a:t>e </a:t>
            </a:r>
            <a:r>
              <a:rPr lang="es-ES" sz="1600" u="sng" dirty="0">
                <a:solidFill>
                  <a:srgbClr val="002060"/>
                </a:solidFill>
                <a:latin typeface="Calibri"/>
              </a:rPr>
              <a:t>incrementar el tiempo total de sueño no REM</a:t>
            </a:r>
          </a:p>
          <a:p>
            <a:endParaRPr lang="es-ES" sz="1600" dirty="0">
              <a:solidFill>
                <a:srgbClr val="002060"/>
              </a:solidFill>
              <a:latin typeface="Calibri"/>
            </a:endParaRPr>
          </a:p>
        </p:txBody>
      </p:sp>
      <p:pic>
        <p:nvPicPr>
          <p:cNvPr id="10" name="Picture 2" descr="Imagen relacionada">
            <a:extLst>
              <a:ext uri="{FF2B5EF4-FFF2-40B4-BE49-F238E27FC236}">
                <a16:creationId xmlns:a16="http://schemas.microsoft.com/office/drawing/2014/main" id="{57CBA19F-196F-4EE5-A1C0-D77CADA0919E}"/>
              </a:ext>
            </a:extLst>
          </p:cNvPr>
          <p:cNvPicPr>
            <a:picLocks noChangeAspect="1" noChangeArrowheads="1"/>
          </p:cNvPicPr>
          <p:nvPr/>
        </p:nvPicPr>
        <p:blipFill>
          <a:blip r:embed="rId4" cstate="print">
            <a:clrChange>
              <a:clrFrom>
                <a:srgbClr val="FDFDFD"/>
              </a:clrFrom>
              <a:clrTo>
                <a:srgbClr val="FDFDFD">
                  <a:alpha val="0"/>
                </a:srgbClr>
              </a:clrTo>
            </a:clrChange>
          </a:blip>
          <a:srcRect l="50000" t="20769" b="7232"/>
          <a:stretch>
            <a:fillRect/>
          </a:stretch>
        </p:blipFill>
        <p:spPr bwMode="auto">
          <a:xfrm>
            <a:off x="7180810" y="4435366"/>
            <a:ext cx="1818799" cy="1964276"/>
          </a:xfrm>
          <a:prstGeom prst="rect">
            <a:avLst/>
          </a:prstGeom>
          <a:noFill/>
        </p:spPr>
      </p:pic>
      <p:pic>
        <p:nvPicPr>
          <p:cNvPr id="11" name="Picture 3">
            <a:extLst>
              <a:ext uri="{FF2B5EF4-FFF2-40B4-BE49-F238E27FC236}">
                <a16:creationId xmlns:a16="http://schemas.microsoft.com/office/drawing/2014/main" id="{87C45C72-91FC-468F-98EA-E18C96E5E2C0}"/>
              </a:ext>
            </a:extLst>
          </p:cNvPr>
          <p:cNvPicPr>
            <a:picLocks noChangeAspect="1" noChangeArrowheads="1"/>
          </p:cNvPicPr>
          <p:nvPr/>
        </p:nvPicPr>
        <p:blipFill>
          <a:blip r:embed="rId5" cstate="print"/>
          <a:srcRect t="57746" r="48217" b="3549"/>
          <a:stretch>
            <a:fillRect/>
          </a:stretch>
        </p:blipFill>
        <p:spPr bwMode="auto">
          <a:xfrm>
            <a:off x="9078768" y="5018953"/>
            <a:ext cx="1932086" cy="1035583"/>
          </a:xfrm>
          <a:prstGeom prst="rect">
            <a:avLst/>
          </a:prstGeom>
          <a:noFill/>
          <a:ln w="9525">
            <a:noFill/>
            <a:miter lim="800000"/>
            <a:headEnd/>
            <a:tailEnd/>
          </a:ln>
        </p:spPr>
      </p:pic>
      <p:sp>
        <p:nvSpPr>
          <p:cNvPr id="12" name="7 Rectángulo">
            <a:extLst>
              <a:ext uri="{FF2B5EF4-FFF2-40B4-BE49-F238E27FC236}">
                <a16:creationId xmlns:a16="http://schemas.microsoft.com/office/drawing/2014/main" id="{4FABDEA5-EAD0-42CA-AD77-AB943071BEEC}"/>
              </a:ext>
            </a:extLst>
          </p:cNvPr>
          <p:cNvSpPr/>
          <p:nvPr/>
        </p:nvSpPr>
        <p:spPr>
          <a:xfrm>
            <a:off x="8053243" y="1002272"/>
            <a:ext cx="1398460" cy="646331"/>
          </a:xfrm>
          <a:prstGeom prst="rect">
            <a:avLst/>
          </a:prstGeom>
        </p:spPr>
        <p:txBody>
          <a:bodyPr wrap="none">
            <a:spAutoFit/>
          </a:bodyPr>
          <a:lstStyle/>
          <a:p>
            <a:r>
              <a:rPr lang="es-ES" sz="3600" b="1" dirty="0">
                <a:solidFill>
                  <a:srgbClr val="002060"/>
                </a:solidFill>
                <a:latin typeface="Calibri"/>
              </a:rPr>
              <a:t>GABA </a:t>
            </a:r>
            <a:endParaRPr lang="es-ES" sz="3600" dirty="0">
              <a:solidFill>
                <a:prstClr val="black"/>
              </a:solidFill>
              <a:latin typeface="Calibri"/>
            </a:endParaRPr>
          </a:p>
        </p:txBody>
      </p:sp>
    </p:spTree>
    <p:extLst>
      <p:ext uri="{BB962C8B-B14F-4D97-AF65-F5344CB8AC3E}">
        <p14:creationId xmlns:p14="http://schemas.microsoft.com/office/powerpoint/2010/main" val="29190477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5015880" y="1052736"/>
            <a:ext cx="2026706" cy="1872208"/>
          </a:xfrm>
          <a:prstGeom prst="rect">
            <a:avLst/>
          </a:prstGeom>
          <a:noFill/>
          <a:ln>
            <a:noFill/>
          </a:ln>
          <a:sp3d/>
        </p:spPr>
        <p:style>
          <a:lnRef idx="0">
            <a:scrgbClr r="0" g="0" b="0"/>
          </a:lnRef>
          <a:fillRef idx="3">
            <a:scrgbClr r="0" g="0" b="0"/>
          </a:fillRef>
          <a:effectRef idx="2">
            <a:schemeClr val="accent5">
              <a:hueOff val="0"/>
              <a:satOff val="0"/>
              <a:lumOff val="0"/>
              <a:alphaOff val="0"/>
            </a:schemeClr>
          </a:effectRef>
          <a:fontRef idx="minor">
            <a:schemeClr val="lt1"/>
          </a:fontRef>
        </p:style>
      </p:sp>
      <p:sp>
        <p:nvSpPr>
          <p:cNvPr id="4" name="3 Rectángulo"/>
          <p:cNvSpPr/>
          <p:nvPr/>
        </p:nvSpPr>
        <p:spPr>
          <a:xfrm>
            <a:off x="777643" y="1138862"/>
            <a:ext cx="4628268" cy="707886"/>
          </a:xfrm>
          <a:prstGeom prst="rect">
            <a:avLst/>
          </a:prstGeom>
        </p:spPr>
        <p:txBody>
          <a:bodyPr wrap="square">
            <a:spAutoFit/>
          </a:bodyPr>
          <a:lstStyle/>
          <a:p>
            <a:r>
              <a:rPr lang="es-ES" sz="4000" b="1" i="1" dirty="0" err="1">
                <a:solidFill>
                  <a:srgbClr val="002060"/>
                </a:solidFill>
                <a:latin typeface="Calibri"/>
              </a:rPr>
              <a:t>Melissa</a:t>
            </a:r>
            <a:r>
              <a:rPr lang="es-ES" sz="4000" b="1" i="1" dirty="0">
                <a:solidFill>
                  <a:srgbClr val="002060"/>
                </a:solidFill>
                <a:latin typeface="Calibri"/>
              </a:rPr>
              <a:t> </a:t>
            </a:r>
            <a:r>
              <a:rPr lang="es-ES" sz="4000" b="1" i="1" dirty="0" err="1">
                <a:solidFill>
                  <a:srgbClr val="002060"/>
                </a:solidFill>
                <a:latin typeface="Calibri"/>
              </a:rPr>
              <a:t>oficinalis</a:t>
            </a:r>
            <a:r>
              <a:rPr lang="es-ES" sz="4000" b="1" i="1" dirty="0">
                <a:solidFill>
                  <a:srgbClr val="002060"/>
                </a:solidFill>
                <a:latin typeface="Calibri"/>
              </a:rPr>
              <a:t> </a:t>
            </a:r>
            <a:endParaRPr lang="es-ES" sz="2800" b="1" i="1" dirty="0">
              <a:solidFill>
                <a:prstClr val="black"/>
              </a:solidFill>
              <a:latin typeface="Calibri"/>
            </a:endParaRPr>
          </a:p>
        </p:txBody>
      </p:sp>
      <p:pic>
        <p:nvPicPr>
          <p:cNvPr id="10242" name="Picture 2" descr="Resultado de imagen de melissa officinalis menopausia"/>
          <p:cNvPicPr>
            <a:picLocks noChangeAspect="1" noChangeArrowheads="1"/>
          </p:cNvPicPr>
          <p:nvPr/>
        </p:nvPicPr>
        <p:blipFill>
          <a:blip r:embed="rId3" cstate="print"/>
          <a:srcRect/>
          <a:stretch>
            <a:fillRect/>
          </a:stretch>
        </p:blipFill>
        <p:spPr bwMode="auto">
          <a:xfrm>
            <a:off x="6595414" y="1533220"/>
            <a:ext cx="3343486" cy="4446124"/>
          </a:xfrm>
          <a:prstGeom prst="rect">
            <a:avLst/>
          </a:prstGeom>
          <a:noFill/>
        </p:spPr>
      </p:pic>
      <p:sp>
        <p:nvSpPr>
          <p:cNvPr id="6" name="5 Rectángulo"/>
          <p:cNvSpPr/>
          <p:nvPr/>
        </p:nvSpPr>
        <p:spPr>
          <a:xfrm>
            <a:off x="566338" y="3002690"/>
            <a:ext cx="5303126" cy="2596352"/>
          </a:xfrm>
          <a:prstGeom prst="rect">
            <a:avLst/>
          </a:prstGeom>
        </p:spPr>
        <p:txBody>
          <a:bodyPr wrap="square">
            <a:spAutoFit/>
          </a:bodyPr>
          <a:lstStyle/>
          <a:p>
            <a:pPr>
              <a:lnSpc>
                <a:spcPct val="114000"/>
              </a:lnSpc>
              <a:spcBef>
                <a:spcPts val="600"/>
              </a:spcBef>
              <a:buFont typeface="Wingdings" pitchFamily="2" charset="2"/>
              <a:buChar char="ü"/>
            </a:pPr>
            <a:r>
              <a:rPr lang="es-ES" sz="1400" dirty="0">
                <a:solidFill>
                  <a:srgbClr val="4BACC6">
                    <a:lumMod val="75000"/>
                  </a:srgbClr>
                </a:solidFill>
                <a:latin typeface="Calibri"/>
              </a:rPr>
              <a:t>Las indicaciones terapéuticas reconocidas por ESCOP para las hojas de melisa son: </a:t>
            </a:r>
            <a:r>
              <a:rPr lang="es-ES" sz="1400" dirty="0">
                <a:solidFill>
                  <a:srgbClr val="002060"/>
                </a:solidFill>
                <a:latin typeface="Calibri"/>
              </a:rPr>
              <a:t>tensión, inquietud e irritabilidad;</a:t>
            </a:r>
            <a:r>
              <a:rPr lang="es-ES" sz="1400" dirty="0">
                <a:solidFill>
                  <a:srgbClr val="4BACC6">
                    <a:lumMod val="75000"/>
                  </a:srgbClr>
                </a:solidFill>
                <a:latin typeface="Calibri"/>
              </a:rPr>
              <a:t> también para tratar la sintomatología de trastornos digestivos como espasmos leves.</a:t>
            </a:r>
          </a:p>
          <a:p>
            <a:pPr>
              <a:lnSpc>
                <a:spcPct val="114000"/>
              </a:lnSpc>
              <a:spcBef>
                <a:spcPts val="600"/>
              </a:spcBef>
            </a:pPr>
            <a:endParaRPr lang="es-ES" sz="1400" dirty="0">
              <a:solidFill>
                <a:srgbClr val="4BACC6">
                  <a:lumMod val="75000"/>
                </a:srgbClr>
              </a:solidFill>
              <a:latin typeface="Calibri"/>
            </a:endParaRPr>
          </a:p>
          <a:p>
            <a:pPr>
              <a:lnSpc>
                <a:spcPct val="114000"/>
              </a:lnSpc>
              <a:spcBef>
                <a:spcPts val="600"/>
              </a:spcBef>
              <a:buFont typeface="Wingdings" pitchFamily="2" charset="2"/>
              <a:buChar char="ü"/>
            </a:pPr>
            <a:endParaRPr lang="es-ES" sz="1400" dirty="0">
              <a:solidFill>
                <a:srgbClr val="4BACC6">
                  <a:lumMod val="75000"/>
                </a:srgbClr>
              </a:solidFill>
              <a:latin typeface="Calibri"/>
            </a:endParaRPr>
          </a:p>
          <a:p>
            <a:pPr>
              <a:lnSpc>
                <a:spcPct val="114000"/>
              </a:lnSpc>
              <a:spcBef>
                <a:spcPts val="600"/>
              </a:spcBef>
              <a:buFont typeface="Wingdings" pitchFamily="2" charset="2"/>
              <a:buChar char="ü"/>
            </a:pPr>
            <a:endParaRPr lang="es-ES" sz="1400" dirty="0">
              <a:solidFill>
                <a:srgbClr val="4BACC6">
                  <a:lumMod val="75000"/>
                </a:srgbClr>
              </a:solidFill>
              <a:latin typeface="Calibri"/>
            </a:endParaRPr>
          </a:p>
          <a:p>
            <a:pPr>
              <a:lnSpc>
                <a:spcPct val="114000"/>
              </a:lnSpc>
              <a:spcBef>
                <a:spcPts val="600"/>
              </a:spcBef>
              <a:buFont typeface="Wingdings" pitchFamily="2" charset="2"/>
              <a:buChar char="ü"/>
            </a:pPr>
            <a:r>
              <a:rPr lang="es-ES" sz="1400" dirty="0">
                <a:solidFill>
                  <a:srgbClr val="4BACC6">
                    <a:lumMod val="75000"/>
                  </a:srgbClr>
                </a:solidFill>
                <a:latin typeface="Calibri"/>
              </a:rPr>
              <a:t> La EMA añade solamente como uso tradicional, para aliviar los síntomas leves del </a:t>
            </a:r>
            <a:r>
              <a:rPr lang="es-ES" sz="1400" dirty="0">
                <a:solidFill>
                  <a:srgbClr val="002060"/>
                </a:solidFill>
                <a:latin typeface="Calibri"/>
              </a:rPr>
              <a:t>estrés mental y facilitar el sueño </a:t>
            </a:r>
            <a:r>
              <a:rPr lang="es-ES" sz="1400" dirty="0">
                <a:solidFill>
                  <a:srgbClr val="4BACC6">
                    <a:lumMod val="75000"/>
                  </a:srgbClr>
                </a:solidFill>
                <a:latin typeface="Calibri"/>
              </a:rPr>
              <a:t>así como en problemas gastrointestinales como sensación de plenitud o flatulencia</a:t>
            </a:r>
          </a:p>
        </p:txBody>
      </p:sp>
      <p:pic>
        <p:nvPicPr>
          <p:cNvPr id="16386" name="Picture 2" descr="Resultado de imagen de escop"/>
          <p:cNvPicPr>
            <a:picLocks noChangeAspect="1" noChangeArrowheads="1"/>
          </p:cNvPicPr>
          <p:nvPr/>
        </p:nvPicPr>
        <p:blipFill>
          <a:blip r:embed="rId4" cstate="print"/>
          <a:srcRect/>
          <a:stretch>
            <a:fillRect/>
          </a:stretch>
        </p:blipFill>
        <p:spPr bwMode="auto">
          <a:xfrm>
            <a:off x="2253100" y="1924494"/>
            <a:ext cx="2410678" cy="771843"/>
          </a:xfrm>
          <a:prstGeom prst="rect">
            <a:avLst/>
          </a:prstGeom>
          <a:noFill/>
        </p:spPr>
      </p:pic>
      <p:pic>
        <p:nvPicPr>
          <p:cNvPr id="16388" name="Picture 4" descr="Imagen relacionada"/>
          <p:cNvPicPr>
            <a:picLocks noChangeAspect="1" noChangeArrowheads="1"/>
          </p:cNvPicPr>
          <p:nvPr/>
        </p:nvPicPr>
        <p:blipFill>
          <a:blip r:embed="rId5" cstate="print"/>
          <a:srcRect/>
          <a:stretch>
            <a:fillRect/>
          </a:stretch>
        </p:blipFill>
        <p:spPr bwMode="auto">
          <a:xfrm>
            <a:off x="2403249" y="3922406"/>
            <a:ext cx="1878272" cy="693784"/>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59D43A4-9BED-4324-86E9-950A2212A91D}"/>
              </a:ext>
            </a:extLst>
          </p:cNvPr>
          <p:cNvPicPr>
            <a:picLocks noChangeAspect="1"/>
          </p:cNvPicPr>
          <p:nvPr/>
        </p:nvPicPr>
        <p:blipFill rotWithShape="1">
          <a:blip r:embed="rId2"/>
          <a:srcRect r="50000"/>
          <a:stretch/>
        </p:blipFill>
        <p:spPr>
          <a:xfrm>
            <a:off x="320633" y="310618"/>
            <a:ext cx="7655626" cy="4393435"/>
          </a:xfrm>
          <a:prstGeom prst="rect">
            <a:avLst/>
          </a:prstGeom>
        </p:spPr>
      </p:pic>
      <p:pic>
        <p:nvPicPr>
          <p:cNvPr id="4" name="Imagen 3">
            <a:extLst>
              <a:ext uri="{FF2B5EF4-FFF2-40B4-BE49-F238E27FC236}">
                <a16:creationId xmlns:a16="http://schemas.microsoft.com/office/drawing/2014/main" id="{91FD0A57-CD00-4961-BB22-78B1290E3A11}"/>
              </a:ext>
            </a:extLst>
          </p:cNvPr>
          <p:cNvPicPr>
            <a:picLocks noChangeAspect="1"/>
          </p:cNvPicPr>
          <p:nvPr/>
        </p:nvPicPr>
        <p:blipFill rotWithShape="1">
          <a:blip r:embed="rId2"/>
          <a:srcRect l="50000"/>
          <a:stretch/>
        </p:blipFill>
        <p:spPr>
          <a:xfrm>
            <a:off x="5456208" y="2964937"/>
            <a:ext cx="6242463" cy="3582445"/>
          </a:xfrm>
          <a:prstGeom prst="rect">
            <a:avLst/>
          </a:prstGeom>
        </p:spPr>
      </p:pic>
      <p:pic>
        <p:nvPicPr>
          <p:cNvPr id="1026" name="Picture 2" descr="DONNAplus Lessurin">
            <a:extLst>
              <a:ext uri="{FF2B5EF4-FFF2-40B4-BE49-F238E27FC236}">
                <a16:creationId xmlns:a16="http://schemas.microsoft.com/office/drawing/2014/main" id="{D70DCE05-C1E0-4011-A63D-3749682B8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1465" y="2286793"/>
            <a:ext cx="2956981" cy="2284413"/>
          </a:xfrm>
          <a:prstGeom prst="rect">
            <a:avLst/>
          </a:prstGeom>
          <a:noFill/>
          <a:extLst>
            <a:ext uri="{909E8E84-426E-40DD-AFC4-6F175D3DCCD1}">
              <a14:hiddenFill xmlns:a14="http://schemas.microsoft.com/office/drawing/2010/main">
                <a:solidFill>
                  <a:srgbClr val="FFFFFF"/>
                </a:solidFill>
              </a14:hiddenFill>
            </a:ext>
          </a:extLst>
        </p:spPr>
      </p:pic>
      <p:sp>
        <p:nvSpPr>
          <p:cNvPr id="8" name="4 Rectángulo redondeado">
            <a:extLst>
              <a:ext uri="{FF2B5EF4-FFF2-40B4-BE49-F238E27FC236}">
                <a16:creationId xmlns:a16="http://schemas.microsoft.com/office/drawing/2014/main" id="{20A6421A-41A4-43C0-846F-AE298B37EBA1}"/>
              </a:ext>
            </a:extLst>
          </p:cNvPr>
          <p:cNvSpPr/>
          <p:nvPr/>
        </p:nvSpPr>
        <p:spPr>
          <a:xfrm>
            <a:off x="406055" y="4820261"/>
            <a:ext cx="5050153" cy="1610913"/>
          </a:xfrm>
          <a:prstGeom prst="roundRect">
            <a:avLst/>
          </a:prstGeom>
          <a:solidFill>
            <a:schemeClr val="bg1"/>
          </a:solidFill>
          <a:ln>
            <a:solidFill>
              <a:srgbClr val="33CC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a:solidFill>
                  <a:schemeClr val="tx2"/>
                </a:solidFill>
                <a:latin typeface="+mj-lt"/>
              </a:rPr>
              <a:t>A lo largo de la vida de la mujer se dan diferentes situaciones fisiológicas que pueden afectar a la normal funcionalidad de su sistema urinario.</a:t>
            </a:r>
          </a:p>
          <a:p>
            <a:pPr algn="ctr"/>
            <a:endParaRPr lang="es-ES" sz="1200" dirty="0">
              <a:solidFill>
                <a:schemeClr val="tx2"/>
              </a:solidFill>
              <a:latin typeface="+mj-lt"/>
            </a:endParaRPr>
          </a:p>
          <a:p>
            <a:pPr algn="ctr"/>
            <a:r>
              <a:rPr lang="es-ES" sz="1200" dirty="0">
                <a:solidFill>
                  <a:schemeClr val="tx2"/>
                </a:solidFill>
                <a:latin typeface="+mj-lt"/>
              </a:rPr>
              <a:t>Entre las principales molestias asociadas a esta situación se encuentra el debilitamiento de la musculatura de la vejiga urinaria y la reducción del control de los esfínteres, que pueden favorecer las pérdidas de orina involuntarias.</a:t>
            </a:r>
          </a:p>
        </p:txBody>
      </p:sp>
    </p:spTree>
    <p:extLst>
      <p:ext uri="{BB962C8B-B14F-4D97-AF65-F5344CB8AC3E}">
        <p14:creationId xmlns:p14="http://schemas.microsoft.com/office/powerpoint/2010/main" val="29693612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l="9314" t="11139" r="31149" b="12122"/>
          <a:stretch>
            <a:fillRect/>
          </a:stretch>
        </p:blipFill>
        <p:spPr bwMode="auto">
          <a:xfrm>
            <a:off x="4871864" y="852411"/>
            <a:ext cx="6177136" cy="5267041"/>
          </a:xfrm>
          <a:prstGeom prst="rect">
            <a:avLst/>
          </a:prstGeom>
          <a:noFill/>
          <a:ln w="9525">
            <a:noFill/>
            <a:miter lim="800000"/>
            <a:headEnd/>
            <a:tailEnd/>
          </a:ln>
        </p:spPr>
      </p:pic>
      <p:pic>
        <p:nvPicPr>
          <p:cNvPr id="15364" name="Picture 4" descr="http://www.doctoralavara.es/wp-content/uploads/2014/03/tipos-incontinencia-lavara1.jpg"/>
          <p:cNvPicPr>
            <a:picLocks noChangeAspect="1" noChangeArrowheads="1"/>
          </p:cNvPicPr>
          <p:nvPr/>
        </p:nvPicPr>
        <p:blipFill>
          <a:blip r:embed="rId3" cstate="print"/>
          <a:srcRect/>
          <a:stretch>
            <a:fillRect/>
          </a:stretch>
        </p:blipFill>
        <p:spPr bwMode="auto">
          <a:xfrm>
            <a:off x="1415482" y="2372885"/>
            <a:ext cx="3216575" cy="2945007"/>
          </a:xfrm>
          <a:prstGeom prst="rect">
            <a:avLst/>
          </a:prstGeom>
          <a:noFill/>
        </p:spPr>
      </p:pic>
      <p:pic>
        <p:nvPicPr>
          <p:cNvPr id="7" name="Imagen 6">
            <a:extLst>
              <a:ext uri="{FF2B5EF4-FFF2-40B4-BE49-F238E27FC236}">
                <a16:creationId xmlns:a16="http://schemas.microsoft.com/office/drawing/2014/main" id="{E3F6A146-A26A-4464-A3F2-25EFCBABC83A}"/>
              </a:ext>
            </a:extLst>
          </p:cNvPr>
          <p:cNvPicPr>
            <a:picLocks noChangeAspect="1"/>
          </p:cNvPicPr>
          <p:nvPr/>
        </p:nvPicPr>
        <p:blipFill>
          <a:blip r:embed="rId4"/>
          <a:stretch>
            <a:fillRect/>
          </a:stretch>
        </p:blipFill>
        <p:spPr>
          <a:xfrm>
            <a:off x="966952" y="296841"/>
            <a:ext cx="2252934" cy="1111141"/>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http://cd1.eju.tv/wp-content/uploads/2014/04/consejos-de-belleza-mujeres-60-2.jpg"/>
          <p:cNvPicPr>
            <a:picLocks noChangeAspect="1" noChangeArrowheads="1"/>
          </p:cNvPicPr>
          <p:nvPr/>
        </p:nvPicPr>
        <p:blipFill>
          <a:blip r:embed="rId2" cstate="print"/>
          <a:srcRect/>
          <a:stretch>
            <a:fillRect/>
          </a:stretch>
        </p:blipFill>
        <p:spPr bwMode="auto">
          <a:xfrm>
            <a:off x="6096000" y="3960624"/>
            <a:ext cx="2775435" cy="1850290"/>
          </a:xfrm>
          <a:prstGeom prst="rect">
            <a:avLst/>
          </a:prstGeom>
          <a:noFill/>
          <a:effectLst>
            <a:softEdge rad="63500"/>
          </a:effectLst>
        </p:spPr>
      </p:pic>
      <p:sp>
        <p:nvSpPr>
          <p:cNvPr id="8" name="7 CuadroTexto"/>
          <p:cNvSpPr txBox="1"/>
          <p:nvPr/>
        </p:nvSpPr>
        <p:spPr>
          <a:xfrm>
            <a:off x="4340772" y="1572834"/>
            <a:ext cx="7108410" cy="1015663"/>
          </a:xfrm>
          <a:prstGeom prst="rect">
            <a:avLst/>
          </a:prstGeom>
          <a:noFill/>
        </p:spPr>
        <p:txBody>
          <a:bodyPr wrap="square" rtlCol="0">
            <a:spAutoFit/>
          </a:bodyPr>
          <a:lstStyle/>
          <a:p>
            <a:pPr algn="r" defTabSz="1072743"/>
            <a:r>
              <a:rPr lang="es-ES" sz="3000" u="sng" dirty="0">
                <a:solidFill>
                  <a:srgbClr val="002060"/>
                </a:solidFill>
                <a:latin typeface="DM Sans"/>
              </a:rPr>
              <a:t>FACTORES DE RIESGO DE LA INCONTINENCIA URINARIA</a:t>
            </a:r>
          </a:p>
        </p:txBody>
      </p:sp>
      <p:sp>
        <p:nvSpPr>
          <p:cNvPr id="9" name="8 CuadroTexto"/>
          <p:cNvSpPr txBox="1"/>
          <p:nvPr/>
        </p:nvSpPr>
        <p:spPr>
          <a:xfrm>
            <a:off x="809297" y="2412172"/>
            <a:ext cx="6006783" cy="3785652"/>
          </a:xfrm>
          <a:prstGeom prst="rect">
            <a:avLst/>
          </a:prstGeom>
          <a:noFill/>
        </p:spPr>
        <p:txBody>
          <a:bodyPr wrap="square" rtlCol="0">
            <a:spAutoFit/>
          </a:bodyPr>
          <a:lstStyle/>
          <a:p>
            <a:pPr defTabSz="1072743">
              <a:buFont typeface="Arial" pitchFamily="34" charset="0"/>
              <a:buChar char="•"/>
            </a:pPr>
            <a:r>
              <a:rPr lang="es-ES" sz="2400" dirty="0">
                <a:solidFill>
                  <a:srgbClr val="002060"/>
                </a:solidFill>
                <a:latin typeface="DM Sans"/>
              </a:rPr>
              <a:t>Edad</a:t>
            </a:r>
          </a:p>
          <a:p>
            <a:pPr defTabSz="1072743">
              <a:buFont typeface="Arial" pitchFamily="34" charset="0"/>
              <a:buChar char="•"/>
            </a:pPr>
            <a:r>
              <a:rPr lang="es-ES" sz="2400" dirty="0">
                <a:solidFill>
                  <a:srgbClr val="002060"/>
                </a:solidFill>
                <a:latin typeface="DM Sans"/>
              </a:rPr>
              <a:t>Embarazo</a:t>
            </a:r>
          </a:p>
          <a:p>
            <a:pPr defTabSz="1072743">
              <a:buFont typeface="Arial" pitchFamily="34" charset="0"/>
              <a:buChar char="•"/>
            </a:pPr>
            <a:r>
              <a:rPr lang="es-ES" sz="2400" dirty="0">
                <a:solidFill>
                  <a:srgbClr val="002060"/>
                </a:solidFill>
                <a:latin typeface="DM Sans"/>
              </a:rPr>
              <a:t>Paridad</a:t>
            </a:r>
          </a:p>
          <a:p>
            <a:pPr defTabSz="1072743">
              <a:buFont typeface="Arial" pitchFamily="34" charset="0"/>
              <a:buChar char="•"/>
            </a:pPr>
            <a:r>
              <a:rPr lang="es-ES" sz="2400" dirty="0">
                <a:solidFill>
                  <a:srgbClr val="002060"/>
                </a:solidFill>
                <a:latin typeface="DM Sans"/>
              </a:rPr>
              <a:t>Factores obstétricos</a:t>
            </a:r>
          </a:p>
          <a:p>
            <a:pPr defTabSz="1072743">
              <a:buFont typeface="Arial" pitchFamily="34" charset="0"/>
              <a:buChar char="•"/>
            </a:pPr>
            <a:r>
              <a:rPr lang="es-ES" sz="2400" dirty="0">
                <a:solidFill>
                  <a:srgbClr val="002060"/>
                </a:solidFill>
                <a:latin typeface="DM Sans"/>
              </a:rPr>
              <a:t>Menopausia</a:t>
            </a:r>
          </a:p>
          <a:p>
            <a:pPr defTabSz="1072743">
              <a:buFont typeface="Arial" pitchFamily="34" charset="0"/>
              <a:buChar char="•"/>
            </a:pPr>
            <a:r>
              <a:rPr lang="es-ES" sz="2400" dirty="0">
                <a:solidFill>
                  <a:srgbClr val="002060"/>
                </a:solidFill>
                <a:latin typeface="DM Sans"/>
              </a:rPr>
              <a:t>Obesidad</a:t>
            </a:r>
          </a:p>
          <a:p>
            <a:pPr defTabSz="1072743">
              <a:buFont typeface="Arial" pitchFamily="34" charset="0"/>
              <a:buChar char="•"/>
            </a:pPr>
            <a:r>
              <a:rPr lang="es-ES" sz="2400" dirty="0">
                <a:solidFill>
                  <a:srgbClr val="002060"/>
                </a:solidFill>
                <a:latin typeface="DM Sans"/>
              </a:rPr>
              <a:t>Deterioro funcional </a:t>
            </a:r>
          </a:p>
          <a:p>
            <a:pPr defTabSz="1072743">
              <a:buFont typeface="Arial" pitchFamily="34" charset="0"/>
              <a:buChar char="•"/>
            </a:pPr>
            <a:r>
              <a:rPr lang="es-ES" sz="2400" dirty="0">
                <a:solidFill>
                  <a:srgbClr val="002060"/>
                </a:solidFill>
                <a:latin typeface="DM Sans"/>
              </a:rPr>
              <a:t>Deterioro cognitivo</a:t>
            </a:r>
          </a:p>
          <a:p>
            <a:pPr defTabSz="1072743">
              <a:buFont typeface="Arial" pitchFamily="34" charset="0"/>
              <a:buChar char="•"/>
            </a:pPr>
            <a:r>
              <a:rPr lang="es-ES" sz="2400" dirty="0">
                <a:solidFill>
                  <a:srgbClr val="002060"/>
                </a:solidFill>
                <a:latin typeface="DM Sans"/>
              </a:rPr>
              <a:t>Factores </a:t>
            </a:r>
            <a:r>
              <a:rPr lang="es-ES" sz="2400" dirty="0" err="1">
                <a:solidFill>
                  <a:srgbClr val="002060"/>
                </a:solidFill>
                <a:latin typeface="DM Sans"/>
              </a:rPr>
              <a:t>uroginecológicos</a:t>
            </a:r>
            <a:endParaRPr lang="es-ES" sz="2400" dirty="0">
              <a:solidFill>
                <a:srgbClr val="002060"/>
              </a:solidFill>
              <a:latin typeface="DM Sans"/>
            </a:endParaRPr>
          </a:p>
          <a:p>
            <a:pPr defTabSz="1072743">
              <a:buFont typeface="Arial" pitchFamily="34" charset="0"/>
              <a:buChar char="•"/>
            </a:pPr>
            <a:r>
              <a:rPr lang="es-ES" sz="2400" dirty="0">
                <a:solidFill>
                  <a:srgbClr val="002060"/>
                </a:solidFill>
                <a:latin typeface="DM Sans"/>
              </a:rPr>
              <a:t>…</a:t>
            </a:r>
          </a:p>
        </p:txBody>
      </p:sp>
      <p:pic>
        <p:nvPicPr>
          <p:cNvPr id="10" name="Picture 2" descr="http://www.blogellas.com/files/2014/04/Depositphotos_33136899_original.jpg"/>
          <p:cNvPicPr>
            <a:picLocks noChangeAspect="1" noChangeArrowheads="1"/>
          </p:cNvPicPr>
          <p:nvPr/>
        </p:nvPicPr>
        <p:blipFill>
          <a:blip r:embed="rId3" cstate="print"/>
          <a:srcRect/>
          <a:stretch>
            <a:fillRect/>
          </a:stretch>
        </p:blipFill>
        <p:spPr bwMode="auto">
          <a:xfrm>
            <a:off x="8964905" y="4304998"/>
            <a:ext cx="2484277" cy="1656184"/>
          </a:xfrm>
          <a:prstGeom prst="rect">
            <a:avLst/>
          </a:prstGeom>
          <a:noFill/>
          <a:effectLst>
            <a:softEdge rad="63500"/>
          </a:effectLst>
        </p:spPr>
      </p:pic>
      <p:pic>
        <p:nvPicPr>
          <p:cNvPr id="11" name="Picture 4" descr="http://www.enelgimnasio.com/wp-content/uploads/2012/12/mujer+corriendo2.jpg"/>
          <p:cNvPicPr>
            <a:picLocks noChangeAspect="1" noChangeArrowheads="1"/>
          </p:cNvPicPr>
          <p:nvPr/>
        </p:nvPicPr>
        <p:blipFill>
          <a:blip r:embed="rId4" cstate="print"/>
          <a:srcRect/>
          <a:stretch>
            <a:fillRect/>
          </a:stretch>
        </p:blipFill>
        <p:spPr bwMode="auto">
          <a:xfrm>
            <a:off x="4618653" y="3174002"/>
            <a:ext cx="2197427" cy="2636912"/>
          </a:xfrm>
          <a:prstGeom prst="rect">
            <a:avLst/>
          </a:prstGeom>
          <a:noFill/>
          <a:effectLst>
            <a:softEdge rad="63500"/>
          </a:effectLst>
        </p:spPr>
      </p:pic>
      <p:pic>
        <p:nvPicPr>
          <p:cNvPr id="14" name="Imagen 13">
            <a:extLst>
              <a:ext uri="{FF2B5EF4-FFF2-40B4-BE49-F238E27FC236}">
                <a16:creationId xmlns:a16="http://schemas.microsoft.com/office/drawing/2014/main" id="{C5EB7D86-CB1E-4E9B-947B-08119465F54B}"/>
              </a:ext>
            </a:extLst>
          </p:cNvPr>
          <p:cNvPicPr>
            <a:picLocks noChangeAspect="1"/>
          </p:cNvPicPr>
          <p:nvPr/>
        </p:nvPicPr>
        <p:blipFill>
          <a:blip r:embed="rId5"/>
          <a:stretch>
            <a:fillRect/>
          </a:stretch>
        </p:blipFill>
        <p:spPr>
          <a:xfrm>
            <a:off x="1069557" y="398853"/>
            <a:ext cx="2476150" cy="1221230"/>
          </a:xfrm>
          <a:prstGeom prst="rect">
            <a:avLst/>
          </a:prstGeom>
        </p:spPr>
      </p:pic>
    </p:spTree>
    <p:extLst>
      <p:ext uri="{BB962C8B-B14F-4D97-AF65-F5344CB8AC3E}">
        <p14:creationId xmlns:p14="http://schemas.microsoft.com/office/powerpoint/2010/main" val="41725695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xpoeducacionfinanciera.com/cms/wp-content/uploads/2013/11/calidad-de-vida-expo-educacion-financiera.jpg"/>
          <p:cNvPicPr>
            <a:picLocks noChangeAspect="1" noChangeArrowheads="1"/>
          </p:cNvPicPr>
          <p:nvPr/>
        </p:nvPicPr>
        <p:blipFill>
          <a:blip r:embed="rId2" cstate="print"/>
          <a:srcRect/>
          <a:stretch>
            <a:fillRect/>
          </a:stretch>
        </p:blipFill>
        <p:spPr bwMode="auto">
          <a:xfrm>
            <a:off x="9151888" y="3675622"/>
            <a:ext cx="2734197" cy="2902714"/>
          </a:xfrm>
          <a:prstGeom prst="rect">
            <a:avLst/>
          </a:prstGeom>
          <a:noFill/>
        </p:spPr>
      </p:pic>
      <p:sp>
        <p:nvSpPr>
          <p:cNvPr id="11" name="Rectangle 4"/>
          <p:cNvSpPr>
            <a:spLocks noChangeArrowheads="1"/>
          </p:cNvSpPr>
          <p:nvPr/>
        </p:nvSpPr>
        <p:spPr bwMode="ltGray">
          <a:xfrm>
            <a:off x="666594" y="4478338"/>
            <a:ext cx="2583127" cy="1071562"/>
          </a:xfrm>
          <a:prstGeom prst="rect">
            <a:avLst/>
          </a:prstGeom>
          <a:noFill/>
          <a:ln w="12700">
            <a:noFill/>
            <a:miter lim="800000"/>
            <a:headEnd type="none" w="sm" len="sm"/>
            <a:tailEnd type="none" w="sm" len="sm"/>
          </a:ln>
          <a:effectLst>
            <a:outerShdw dist="117088" dir="2963922" algn="ctr" rotWithShape="0">
              <a:srgbClr val="000000"/>
            </a:outerShdw>
          </a:effectLst>
        </p:spPr>
        <p:txBody>
          <a:bodyPr wrap="none" anchor="ctr"/>
          <a:lstStyle/>
          <a:p>
            <a:pPr defTabSz="1072743"/>
            <a:endParaRPr lang="es-ES" sz="2000">
              <a:solidFill>
                <a:srgbClr val="002060"/>
              </a:solidFill>
              <a:latin typeface="Calibri"/>
            </a:endParaRPr>
          </a:p>
        </p:txBody>
      </p:sp>
      <p:sp>
        <p:nvSpPr>
          <p:cNvPr id="12" name="Rectangle 5"/>
          <p:cNvSpPr>
            <a:spLocks noChangeArrowheads="1"/>
          </p:cNvSpPr>
          <p:nvPr/>
        </p:nvSpPr>
        <p:spPr bwMode="ltGray">
          <a:xfrm>
            <a:off x="7047021" y="4478340"/>
            <a:ext cx="3308879" cy="1292225"/>
          </a:xfrm>
          <a:prstGeom prst="rect">
            <a:avLst/>
          </a:prstGeom>
          <a:noFill/>
          <a:ln w="12700">
            <a:noFill/>
            <a:miter lim="800000"/>
            <a:headEnd type="none" w="sm" len="sm"/>
            <a:tailEnd type="none" w="sm" len="sm"/>
          </a:ln>
          <a:effectLst>
            <a:outerShdw dist="117088" dir="2963922" algn="ctr" rotWithShape="0">
              <a:srgbClr val="000000"/>
            </a:outerShdw>
          </a:effectLst>
        </p:spPr>
        <p:txBody>
          <a:bodyPr wrap="none" anchor="ctr"/>
          <a:lstStyle/>
          <a:p>
            <a:pPr defTabSz="1072743"/>
            <a:endParaRPr lang="es-ES" sz="2000">
              <a:solidFill>
                <a:srgbClr val="002060"/>
              </a:solidFill>
              <a:latin typeface="Calibri"/>
            </a:endParaRPr>
          </a:p>
        </p:txBody>
      </p:sp>
      <p:sp>
        <p:nvSpPr>
          <p:cNvPr id="14" name="Rectangle 7"/>
          <p:cNvSpPr>
            <a:spLocks noChangeArrowheads="1"/>
          </p:cNvSpPr>
          <p:nvPr/>
        </p:nvSpPr>
        <p:spPr bwMode="blackWhite">
          <a:xfrm>
            <a:off x="3841952" y="1657700"/>
            <a:ext cx="4032448" cy="721047"/>
          </a:xfrm>
          <a:prstGeom prst="rect">
            <a:avLst/>
          </a:prstGeom>
          <a:noFill/>
          <a:ln w="28575">
            <a:noFill/>
            <a:miter lim="800000"/>
            <a:headEnd/>
            <a:tailEnd/>
          </a:ln>
          <a:effectLst/>
        </p:spPr>
        <p:txBody>
          <a:bodyPr lIns="92075" tIns="46038" rIns="92075" bIns="46038" anchor="ctr"/>
          <a:lstStyle/>
          <a:p>
            <a:pPr algn="ctr" defTabSz="1072743"/>
            <a:r>
              <a:rPr lang="en-US" altLang="en-US" dirty="0">
                <a:solidFill>
                  <a:srgbClr val="002060"/>
                </a:solidFill>
                <a:latin typeface="Calibri"/>
              </a:rPr>
              <a:t>FÍSICAS</a:t>
            </a:r>
          </a:p>
          <a:p>
            <a:pPr defTabSz="1072743"/>
            <a:r>
              <a:rPr lang="en-US" altLang="en-US" sz="1600" dirty="0" err="1">
                <a:solidFill>
                  <a:srgbClr val="002060"/>
                </a:solidFill>
                <a:latin typeface="Calibri"/>
              </a:rPr>
              <a:t>Limitan</a:t>
            </a:r>
            <a:r>
              <a:rPr lang="en-US" altLang="en-US" sz="1600" dirty="0">
                <a:solidFill>
                  <a:srgbClr val="002060"/>
                </a:solidFill>
                <a:latin typeface="Calibri"/>
              </a:rPr>
              <a:t> o </a:t>
            </a:r>
            <a:r>
              <a:rPr lang="en-US" altLang="en-US" sz="1600" dirty="0" err="1">
                <a:solidFill>
                  <a:srgbClr val="002060"/>
                </a:solidFill>
                <a:latin typeface="Calibri"/>
              </a:rPr>
              <a:t>cesan</a:t>
            </a:r>
            <a:r>
              <a:rPr lang="en-US" altLang="en-US" sz="1600" dirty="0">
                <a:solidFill>
                  <a:srgbClr val="002060"/>
                </a:solidFill>
                <a:latin typeface="Calibri"/>
              </a:rPr>
              <a:t> la </a:t>
            </a:r>
            <a:r>
              <a:rPr lang="en-US" altLang="en-US" sz="1600" dirty="0" err="1">
                <a:solidFill>
                  <a:srgbClr val="002060"/>
                </a:solidFill>
                <a:latin typeface="Calibri"/>
              </a:rPr>
              <a:t>actividad</a:t>
            </a:r>
            <a:r>
              <a:rPr lang="en-US" altLang="en-US" sz="1600" dirty="0">
                <a:solidFill>
                  <a:srgbClr val="002060"/>
                </a:solidFill>
                <a:latin typeface="Calibri"/>
              </a:rPr>
              <a:t> </a:t>
            </a:r>
            <a:r>
              <a:rPr lang="en-US" altLang="en-US" sz="1600" dirty="0" err="1">
                <a:solidFill>
                  <a:srgbClr val="002060"/>
                </a:solidFill>
                <a:latin typeface="Calibri"/>
              </a:rPr>
              <a:t>física</a:t>
            </a:r>
            <a:r>
              <a:rPr lang="en-US" altLang="en-US" sz="1600" dirty="0">
                <a:solidFill>
                  <a:srgbClr val="002060"/>
                </a:solidFill>
                <a:latin typeface="Calibri"/>
              </a:rPr>
              <a:t> </a:t>
            </a:r>
            <a:r>
              <a:rPr lang="en-US" altLang="en-US" sz="1600" dirty="0" err="1">
                <a:solidFill>
                  <a:srgbClr val="002060"/>
                </a:solidFill>
                <a:latin typeface="Calibri"/>
              </a:rPr>
              <a:t>diaria</a:t>
            </a:r>
            <a:endParaRPr lang="en-US" altLang="en-US" sz="1600" dirty="0">
              <a:solidFill>
                <a:srgbClr val="002060"/>
              </a:solidFill>
              <a:latin typeface="Calibri"/>
            </a:endParaRPr>
          </a:p>
        </p:txBody>
      </p:sp>
      <p:sp>
        <p:nvSpPr>
          <p:cNvPr id="17" name="Rectangle 10"/>
          <p:cNvSpPr>
            <a:spLocks noChangeArrowheads="1"/>
          </p:cNvSpPr>
          <p:nvPr/>
        </p:nvSpPr>
        <p:spPr bwMode="blackWhite">
          <a:xfrm>
            <a:off x="4005397" y="3019287"/>
            <a:ext cx="3744416" cy="772864"/>
          </a:xfrm>
          <a:prstGeom prst="rect">
            <a:avLst/>
          </a:prstGeom>
          <a:noFill/>
          <a:ln w="28575">
            <a:noFill/>
            <a:miter lim="800000"/>
            <a:headEnd/>
            <a:tailEnd/>
          </a:ln>
          <a:effectLst/>
        </p:spPr>
        <p:txBody>
          <a:bodyPr lIns="92075" tIns="46038" rIns="92075" bIns="46038" anchor="ctr"/>
          <a:lstStyle/>
          <a:p>
            <a:pPr algn="ctr" defTabSz="1072743"/>
            <a:r>
              <a:rPr lang="en-US" altLang="en-US" dirty="0">
                <a:solidFill>
                  <a:srgbClr val="002060"/>
                </a:solidFill>
                <a:latin typeface="Calibri"/>
              </a:rPr>
              <a:t>SEXUALES</a:t>
            </a:r>
          </a:p>
          <a:p>
            <a:pPr defTabSz="1072743"/>
            <a:r>
              <a:rPr lang="en-US" altLang="en-US" sz="1600" dirty="0" err="1">
                <a:solidFill>
                  <a:srgbClr val="002060"/>
                </a:solidFill>
                <a:latin typeface="Calibri"/>
              </a:rPr>
              <a:t>Evitan</a:t>
            </a:r>
            <a:r>
              <a:rPr lang="en-US" altLang="en-US" sz="1600" dirty="0">
                <a:solidFill>
                  <a:srgbClr val="002060"/>
                </a:solidFill>
                <a:latin typeface="Calibri"/>
              </a:rPr>
              <a:t> </a:t>
            </a:r>
            <a:r>
              <a:rPr lang="en-US" altLang="en-US" sz="1600" dirty="0" err="1">
                <a:solidFill>
                  <a:srgbClr val="002060"/>
                </a:solidFill>
                <a:latin typeface="Calibri"/>
              </a:rPr>
              <a:t>contactos</a:t>
            </a:r>
            <a:r>
              <a:rPr lang="en-US" altLang="en-US" sz="1600" dirty="0">
                <a:solidFill>
                  <a:srgbClr val="002060"/>
                </a:solidFill>
                <a:latin typeface="Calibri"/>
              </a:rPr>
              <a:t> </a:t>
            </a:r>
            <a:r>
              <a:rPr lang="en-US" altLang="en-US" sz="1600" dirty="0" err="1">
                <a:solidFill>
                  <a:srgbClr val="002060"/>
                </a:solidFill>
                <a:latin typeface="Calibri"/>
              </a:rPr>
              <a:t>sexuales</a:t>
            </a:r>
            <a:r>
              <a:rPr lang="en-US" altLang="en-US" sz="1600" dirty="0">
                <a:solidFill>
                  <a:srgbClr val="002060"/>
                </a:solidFill>
                <a:latin typeface="Calibri"/>
              </a:rPr>
              <a:t> e </a:t>
            </a:r>
            <a:r>
              <a:rPr lang="en-US" altLang="en-US" sz="1600" dirty="0" err="1">
                <a:solidFill>
                  <a:srgbClr val="002060"/>
                </a:solidFill>
                <a:latin typeface="Calibri"/>
              </a:rPr>
              <a:t>intimidad</a:t>
            </a:r>
            <a:endParaRPr lang="en-US" altLang="en-US" sz="1600" dirty="0">
              <a:solidFill>
                <a:srgbClr val="002060"/>
              </a:solidFill>
              <a:latin typeface="Calibri"/>
            </a:endParaRPr>
          </a:p>
        </p:txBody>
      </p:sp>
      <p:sp>
        <p:nvSpPr>
          <p:cNvPr id="18" name="Rectangle 11"/>
          <p:cNvSpPr>
            <a:spLocks noChangeArrowheads="1"/>
          </p:cNvSpPr>
          <p:nvPr/>
        </p:nvSpPr>
        <p:spPr bwMode="blackWhite">
          <a:xfrm>
            <a:off x="670652" y="4433369"/>
            <a:ext cx="3002756" cy="935930"/>
          </a:xfrm>
          <a:prstGeom prst="rect">
            <a:avLst/>
          </a:prstGeom>
          <a:noFill/>
          <a:ln w="28575">
            <a:noFill/>
            <a:miter lim="800000"/>
            <a:headEnd/>
            <a:tailEnd/>
          </a:ln>
          <a:effectLst/>
        </p:spPr>
        <p:txBody>
          <a:bodyPr lIns="92075" tIns="46038" rIns="92075" bIns="46038" anchor="ctr"/>
          <a:lstStyle/>
          <a:p>
            <a:pPr algn="ctr" defTabSz="1072743"/>
            <a:r>
              <a:rPr lang="en-US" altLang="en-US" dirty="0">
                <a:solidFill>
                  <a:srgbClr val="002060"/>
                </a:solidFill>
                <a:latin typeface="Calibri"/>
              </a:rPr>
              <a:t>LABORALES</a:t>
            </a:r>
          </a:p>
          <a:p>
            <a:pPr algn="ctr" defTabSz="1072743"/>
            <a:r>
              <a:rPr lang="en-US" altLang="en-US" sz="1600" dirty="0" err="1">
                <a:solidFill>
                  <a:srgbClr val="002060"/>
                </a:solidFill>
                <a:latin typeface="Calibri"/>
              </a:rPr>
              <a:t>Ausencias</a:t>
            </a:r>
            <a:r>
              <a:rPr lang="en-US" altLang="en-US" sz="1600" dirty="0">
                <a:solidFill>
                  <a:srgbClr val="002060"/>
                </a:solidFill>
                <a:latin typeface="Calibri"/>
              </a:rPr>
              <a:t> en el </a:t>
            </a:r>
            <a:r>
              <a:rPr lang="en-US" altLang="en-US" sz="1600" dirty="0" err="1">
                <a:solidFill>
                  <a:srgbClr val="002060"/>
                </a:solidFill>
                <a:latin typeface="Calibri"/>
              </a:rPr>
              <a:t>trabajo</a:t>
            </a:r>
            <a:endParaRPr lang="en-US" altLang="en-US" sz="1600" dirty="0">
              <a:solidFill>
                <a:srgbClr val="002060"/>
              </a:solidFill>
              <a:latin typeface="Calibri"/>
            </a:endParaRPr>
          </a:p>
          <a:p>
            <a:pPr defTabSz="1072743"/>
            <a:r>
              <a:rPr lang="en-US" altLang="en-US" sz="1600" dirty="0" err="1">
                <a:solidFill>
                  <a:srgbClr val="002060"/>
                </a:solidFill>
                <a:latin typeface="Calibri"/>
              </a:rPr>
              <a:t>Descenso</a:t>
            </a:r>
            <a:r>
              <a:rPr lang="en-US" altLang="en-US" sz="1600" dirty="0">
                <a:solidFill>
                  <a:srgbClr val="002060"/>
                </a:solidFill>
                <a:latin typeface="Calibri"/>
              </a:rPr>
              <a:t> de la </a:t>
            </a:r>
            <a:r>
              <a:rPr lang="en-US" altLang="en-US" sz="1600" dirty="0" err="1">
                <a:solidFill>
                  <a:srgbClr val="002060"/>
                </a:solidFill>
                <a:latin typeface="Calibri"/>
              </a:rPr>
              <a:t>productividad</a:t>
            </a:r>
            <a:endParaRPr lang="en-US" altLang="en-US" sz="1600" dirty="0">
              <a:solidFill>
                <a:srgbClr val="002060"/>
              </a:solidFill>
              <a:latin typeface="Calibri"/>
            </a:endParaRPr>
          </a:p>
        </p:txBody>
      </p:sp>
      <p:sp>
        <p:nvSpPr>
          <p:cNvPr id="19" name="Rectangle 12"/>
          <p:cNvSpPr>
            <a:spLocks noChangeArrowheads="1"/>
          </p:cNvSpPr>
          <p:nvPr/>
        </p:nvSpPr>
        <p:spPr bwMode="blackWhite">
          <a:xfrm>
            <a:off x="4279273" y="4389226"/>
            <a:ext cx="3470540" cy="863624"/>
          </a:xfrm>
          <a:prstGeom prst="rect">
            <a:avLst/>
          </a:prstGeom>
          <a:noFill/>
          <a:ln w="28575">
            <a:noFill/>
            <a:miter lim="800000"/>
            <a:headEnd/>
            <a:tailEnd/>
          </a:ln>
          <a:effectLst/>
        </p:spPr>
        <p:txBody>
          <a:bodyPr lIns="92075" tIns="46038" rIns="92075" bIns="46038" anchor="ctr"/>
          <a:lstStyle/>
          <a:p>
            <a:pPr algn="ctr" defTabSz="1072743"/>
            <a:r>
              <a:rPr lang="en-US" altLang="en-US" dirty="0">
                <a:solidFill>
                  <a:srgbClr val="002060"/>
                </a:solidFill>
                <a:latin typeface="Calibri"/>
              </a:rPr>
              <a:t>SOCIALES</a:t>
            </a:r>
          </a:p>
          <a:p>
            <a:pPr defTabSz="1072743"/>
            <a:r>
              <a:rPr lang="en-US" altLang="en-US" sz="1600" dirty="0" err="1">
                <a:solidFill>
                  <a:srgbClr val="002060"/>
                </a:solidFill>
                <a:latin typeface="Calibri"/>
              </a:rPr>
              <a:t>Reducción</a:t>
            </a:r>
            <a:r>
              <a:rPr lang="en-US" altLang="en-US" sz="1600" dirty="0">
                <a:solidFill>
                  <a:srgbClr val="002060"/>
                </a:solidFill>
                <a:latin typeface="Calibri"/>
              </a:rPr>
              <a:t> </a:t>
            </a:r>
            <a:r>
              <a:rPr lang="en-US" altLang="en-US" sz="1600" dirty="0" err="1">
                <a:solidFill>
                  <a:srgbClr val="002060"/>
                </a:solidFill>
                <a:latin typeface="Calibri"/>
              </a:rPr>
              <a:t>interacción</a:t>
            </a:r>
            <a:r>
              <a:rPr lang="en-US" altLang="en-US" sz="1600" dirty="0">
                <a:solidFill>
                  <a:srgbClr val="002060"/>
                </a:solidFill>
                <a:latin typeface="Calibri"/>
              </a:rPr>
              <a:t> social</a:t>
            </a:r>
          </a:p>
          <a:p>
            <a:pPr defTabSz="1072743"/>
            <a:r>
              <a:rPr lang="en-US" altLang="en-US" sz="1600" dirty="0" err="1">
                <a:solidFill>
                  <a:srgbClr val="002060"/>
                </a:solidFill>
                <a:latin typeface="Calibri"/>
              </a:rPr>
              <a:t>Planean</a:t>
            </a:r>
            <a:r>
              <a:rPr lang="en-US" altLang="en-US" sz="1600" dirty="0">
                <a:solidFill>
                  <a:srgbClr val="002060"/>
                </a:solidFill>
                <a:latin typeface="Calibri"/>
              </a:rPr>
              <a:t> </a:t>
            </a:r>
            <a:r>
              <a:rPr lang="en-US" altLang="en-US" sz="1600" dirty="0" err="1">
                <a:solidFill>
                  <a:srgbClr val="002060"/>
                </a:solidFill>
                <a:latin typeface="Calibri"/>
              </a:rPr>
              <a:t>viajes</a:t>
            </a:r>
            <a:r>
              <a:rPr lang="en-US" altLang="en-US" sz="1600" dirty="0">
                <a:solidFill>
                  <a:srgbClr val="002060"/>
                </a:solidFill>
                <a:latin typeface="Calibri"/>
              </a:rPr>
              <a:t> al </a:t>
            </a:r>
            <a:r>
              <a:rPr lang="en-US" altLang="en-US" sz="1600" dirty="0" err="1">
                <a:solidFill>
                  <a:srgbClr val="002060"/>
                </a:solidFill>
                <a:latin typeface="Calibri"/>
              </a:rPr>
              <a:t>cuarto</a:t>
            </a:r>
            <a:r>
              <a:rPr lang="en-US" altLang="en-US" sz="1600" dirty="0">
                <a:solidFill>
                  <a:srgbClr val="002060"/>
                </a:solidFill>
                <a:latin typeface="Calibri"/>
              </a:rPr>
              <a:t> de </a:t>
            </a:r>
            <a:r>
              <a:rPr lang="en-US" altLang="en-US" sz="1600" dirty="0" err="1">
                <a:solidFill>
                  <a:srgbClr val="002060"/>
                </a:solidFill>
                <a:latin typeface="Calibri"/>
              </a:rPr>
              <a:t>baño</a:t>
            </a:r>
            <a:endParaRPr lang="en-US" altLang="en-US" sz="1600" dirty="0">
              <a:solidFill>
                <a:srgbClr val="002060"/>
              </a:solidFill>
              <a:latin typeface="Calibri"/>
            </a:endParaRPr>
          </a:p>
        </p:txBody>
      </p:sp>
      <p:sp>
        <p:nvSpPr>
          <p:cNvPr id="20" name="Rectangle 13"/>
          <p:cNvSpPr>
            <a:spLocks noChangeArrowheads="1"/>
          </p:cNvSpPr>
          <p:nvPr/>
        </p:nvSpPr>
        <p:spPr bwMode="blackWhite">
          <a:xfrm>
            <a:off x="7970315" y="1984158"/>
            <a:ext cx="3721629" cy="965670"/>
          </a:xfrm>
          <a:prstGeom prst="rect">
            <a:avLst/>
          </a:prstGeom>
          <a:noFill/>
          <a:ln w="28575">
            <a:noFill/>
            <a:miter lim="800000"/>
            <a:headEnd/>
            <a:tailEnd/>
          </a:ln>
          <a:effectLst/>
        </p:spPr>
        <p:txBody>
          <a:bodyPr lIns="92075" tIns="46038" rIns="92075" bIns="46038" anchor="ctr"/>
          <a:lstStyle/>
          <a:p>
            <a:pPr algn="ctr" defTabSz="1072743"/>
            <a:r>
              <a:rPr lang="en-US" altLang="en-US" dirty="0">
                <a:solidFill>
                  <a:srgbClr val="002060"/>
                </a:solidFill>
                <a:latin typeface="Calibri"/>
              </a:rPr>
              <a:t>DOMÉSTICAS</a:t>
            </a:r>
          </a:p>
          <a:p>
            <a:pPr defTabSz="1072743"/>
            <a:r>
              <a:rPr lang="en-US" altLang="en-US" sz="1600" dirty="0" err="1">
                <a:solidFill>
                  <a:srgbClr val="002060"/>
                </a:solidFill>
                <a:latin typeface="Calibri"/>
              </a:rPr>
              <a:t>Ropa</a:t>
            </a:r>
            <a:r>
              <a:rPr lang="en-US" altLang="en-US" sz="1600" dirty="0">
                <a:solidFill>
                  <a:srgbClr val="002060"/>
                </a:solidFill>
                <a:latin typeface="Calibri"/>
              </a:rPr>
              <a:t> especial (interior, de </a:t>
            </a:r>
            <a:r>
              <a:rPr lang="en-US" altLang="en-US" sz="1600" dirty="0" err="1">
                <a:solidFill>
                  <a:srgbClr val="002060"/>
                </a:solidFill>
                <a:latin typeface="Calibri"/>
              </a:rPr>
              <a:t>cama</a:t>
            </a:r>
            <a:r>
              <a:rPr lang="en-US" altLang="en-US" sz="1600" dirty="0">
                <a:solidFill>
                  <a:srgbClr val="002060"/>
                </a:solidFill>
                <a:latin typeface="Calibri"/>
              </a:rPr>
              <a:t>…)</a:t>
            </a:r>
          </a:p>
          <a:p>
            <a:pPr defTabSz="1072743"/>
            <a:r>
              <a:rPr lang="en-US" altLang="en-US" sz="1600" dirty="0" err="1">
                <a:solidFill>
                  <a:srgbClr val="002060"/>
                </a:solidFill>
                <a:latin typeface="Calibri"/>
              </a:rPr>
              <a:t>Precaución</a:t>
            </a:r>
            <a:r>
              <a:rPr lang="en-US" altLang="en-US" sz="1600" dirty="0">
                <a:solidFill>
                  <a:srgbClr val="002060"/>
                </a:solidFill>
                <a:latin typeface="Calibri"/>
              </a:rPr>
              <a:t> especial con la </a:t>
            </a:r>
            <a:r>
              <a:rPr lang="en-US" altLang="en-US" sz="1600" dirty="0" err="1">
                <a:solidFill>
                  <a:srgbClr val="002060"/>
                </a:solidFill>
                <a:latin typeface="Calibri"/>
              </a:rPr>
              <a:t>ropa</a:t>
            </a:r>
            <a:endParaRPr lang="en-US" altLang="en-US" sz="1600" dirty="0">
              <a:solidFill>
                <a:srgbClr val="002060"/>
              </a:solidFill>
              <a:latin typeface="Calibri"/>
            </a:endParaRPr>
          </a:p>
        </p:txBody>
      </p:sp>
      <p:sp>
        <p:nvSpPr>
          <p:cNvPr id="21" name="Rectangle 14"/>
          <p:cNvSpPr>
            <a:spLocks noChangeArrowheads="1"/>
          </p:cNvSpPr>
          <p:nvPr/>
        </p:nvSpPr>
        <p:spPr bwMode="blackWhite">
          <a:xfrm>
            <a:off x="709360" y="1795686"/>
            <a:ext cx="2880320" cy="1849512"/>
          </a:xfrm>
          <a:prstGeom prst="rect">
            <a:avLst/>
          </a:prstGeom>
          <a:noFill/>
          <a:ln w="28575">
            <a:noFill/>
            <a:miter lim="800000"/>
            <a:headEnd/>
            <a:tailEnd/>
          </a:ln>
          <a:effectLst/>
        </p:spPr>
        <p:txBody>
          <a:bodyPr lIns="92075" tIns="46038" rIns="92075" bIns="46038" anchor="ctr"/>
          <a:lstStyle/>
          <a:p>
            <a:pPr algn="ctr" defTabSz="1072743"/>
            <a:r>
              <a:rPr lang="en-US" altLang="en-US" dirty="0">
                <a:solidFill>
                  <a:srgbClr val="002060"/>
                </a:solidFill>
                <a:latin typeface="Calibri"/>
              </a:rPr>
              <a:t>PSICOLÓGICAS </a:t>
            </a:r>
          </a:p>
          <a:p>
            <a:pPr defTabSz="1072743"/>
            <a:r>
              <a:rPr lang="en-US" altLang="en-US" sz="1600" dirty="0">
                <a:solidFill>
                  <a:srgbClr val="002060"/>
                </a:solidFill>
                <a:latin typeface="Calibri"/>
              </a:rPr>
              <a:t>Culpa/</a:t>
            </a:r>
            <a:r>
              <a:rPr lang="en-US" altLang="en-US" sz="1600" dirty="0" err="1">
                <a:solidFill>
                  <a:srgbClr val="002060"/>
                </a:solidFill>
                <a:latin typeface="Calibri"/>
              </a:rPr>
              <a:t>depresión</a:t>
            </a:r>
            <a:endParaRPr lang="en-US" altLang="en-US" sz="1600" dirty="0">
              <a:solidFill>
                <a:srgbClr val="002060"/>
              </a:solidFill>
              <a:latin typeface="Calibri"/>
            </a:endParaRPr>
          </a:p>
          <a:p>
            <a:pPr defTabSz="1072743"/>
            <a:r>
              <a:rPr lang="en-US" altLang="en-US" sz="1600" dirty="0" err="1">
                <a:solidFill>
                  <a:srgbClr val="002060"/>
                </a:solidFill>
                <a:latin typeface="Calibri"/>
              </a:rPr>
              <a:t>Pérdida</a:t>
            </a:r>
            <a:r>
              <a:rPr lang="en-US" altLang="en-US" sz="1600" dirty="0">
                <a:solidFill>
                  <a:srgbClr val="002060"/>
                </a:solidFill>
                <a:latin typeface="Calibri"/>
              </a:rPr>
              <a:t> </a:t>
            </a:r>
            <a:r>
              <a:rPr lang="en-US" altLang="en-US" sz="1600" dirty="0" err="1">
                <a:solidFill>
                  <a:srgbClr val="002060"/>
                </a:solidFill>
                <a:latin typeface="Calibri"/>
              </a:rPr>
              <a:t>autoestima</a:t>
            </a:r>
            <a:endParaRPr lang="en-US" altLang="en-US" sz="1600" dirty="0">
              <a:solidFill>
                <a:srgbClr val="002060"/>
              </a:solidFill>
              <a:latin typeface="Calibri"/>
            </a:endParaRPr>
          </a:p>
          <a:p>
            <a:pPr defTabSz="1072743"/>
            <a:r>
              <a:rPr lang="en-US" altLang="en-US" sz="1600" dirty="0" err="1">
                <a:solidFill>
                  <a:srgbClr val="002060"/>
                </a:solidFill>
                <a:latin typeface="Calibri"/>
              </a:rPr>
              <a:t>Miedo</a:t>
            </a:r>
            <a:r>
              <a:rPr lang="en-US" altLang="en-US" sz="1600" dirty="0">
                <a:solidFill>
                  <a:srgbClr val="002060"/>
                </a:solidFill>
                <a:latin typeface="Calibri"/>
              </a:rPr>
              <a:t> a:</a:t>
            </a:r>
          </a:p>
          <a:p>
            <a:pPr marL="396875" lvl="1" defTabSz="1072743">
              <a:buSzPct val="90000"/>
            </a:pPr>
            <a:r>
              <a:rPr lang="en-US" altLang="en-US" sz="1600" dirty="0">
                <a:solidFill>
                  <a:srgbClr val="002060"/>
                </a:solidFill>
                <a:latin typeface="Calibri"/>
              </a:rPr>
              <a:t>Ser </a:t>
            </a:r>
            <a:r>
              <a:rPr lang="en-US" altLang="en-US" sz="1600" dirty="0" err="1">
                <a:solidFill>
                  <a:srgbClr val="002060"/>
                </a:solidFill>
                <a:latin typeface="Calibri"/>
              </a:rPr>
              <a:t>una</a:t>
            </a:r>
            <a:r>
              <a:rPr lang="en-US" altLang="en-US" sz="1600" dirty="0">
                <a:solidFill>
                  <a:srgbClr val="002060"/>
                </a:solidFill>
                <a:latin typeface="Calibri"/>
              </a:rPr>
              <a:t> </a:t>
            </a:r>
            <a:r>
              <a:rPr lang="en-US" altLang="en-US" sz="1600" dirty="0" err="1">
                <a:solidFill>
                  <a:srgbClr val="002060"/>
                </a:solidFill>
                <a:latin typeface="Calibri"/>
              </a:rPr>
              <a:t>carga</a:t>
            </a:r>
            <a:endParaRPr lang="en-US" altLang="en-US" sz="1600" dirty="0">
              <a:solidFill>
                <a:srgbClr val="002060"/>
              </a:solidFill>
              <a:latin typeface="Calibri"/>
            </a:endParaRPr>
          </a:p>
          <a:p>
            <a:pPr marL="396875" lvl="1" defTabSz="1072743">
              <a:buSzPct val="90000"/>
            </a:pPr>
            <a:r>
              <a:rPr lang="en-US" altLang="en-US" sz="1600" dirty="0" err="1">
                <a:solidFill>
                  <a:srgbClr val="002060"/>
                </a:solidFill>
                <a:latin typeface="Calibri"/>
              </a:rPr>
              <a:t>Falta</a:t>
            </a:r>
            <a:r>
              <a:rPr lang="en-US" altLang="en-US" sz="1600" dirty="0">
                <a:solidFill>
                  <a:srgbClr val="002060"/>
                </a:solidFill>
                <a:latin typeface="Calibri"/>
              </a:rPr>
              <a:t> de control </a:t>
            </a:r>
            <a:r>
              <a:rPr lang="en-US" altLang="en-US" sz="1600" dirty="0" err="1">
                <a:solidFill>
                  <a:srgbClr val="002060"/>
                </a:solidFill>
                <a:latin typeface="Calibri"/>
              </a:rPr>
              <a:t>vesical</a:t>
            </a:r>
            <a:endParaRPr lang="en-US" altLang="en-US" sz="1600" dirty="0">
              <a:solidFill>
                <a:srgbClr val="002060"/>
              </a:solidFill>
              <a:latin typeface="Calibri"/>
            </a:endParaRPr>
          </a:p>
          <a:p>
            <a:pPr marL="396875" lvl="1" defTabSz="1072743">
              <a:buSzPct val="90000"/>
            </a:pPr>
            <a:r>
              <a:rPr lang="en-US" altLang="en-US" sz="1600" dirty="0" err="1">
                <a:solidFill>
                  <a:srgbClr val="002060"/>
                </a:solidFill>
                <a:latin typeface="Calibri"/>
              </a:rPr>
              <a:t>Olor</a:t>
            </a:r>
            <a:r>
              <a:rPr lang="en-US" altLang="en-US" sz="1600" dirty="0">
                <a:solidFill>
                  <a:srgbClr val="002060"/>
                </a:solidFill>
                <a:latin typeface="Calibri"/>
              </a:rPr>
              <a:t> </a:t>
            </a:r>
            <a:r>
              <a:rPr lang="en-US" altLang="en-US" sz="1600" dirty="0" err="1">
                <a:solidFill>
                  <a:srgbClr val="002060"/>
                </a:solidFill>
                <a:latin typeface="Calibri"/>
              </a:rPr>
              <a:t>urinario</a:t>
            </a:r>
            <a:endParaRPr lang="en-US" altLang="en-US" sz="1600" dirty="0">
              <a:solidFill>
                <a:srgbClr val="002060"/>
              </a:solidFill>
              <a:latin typeface="Calibri"/>
            </a:endParaRPr>
          </a:p>
        </p:txBody>
      </p:sp>
      <p:sp>
        <p:nvSpPr>
          <p:cNvPr id="28" name="Rectangle 21"/>
          <p:cNvSpPr>
            <a:spLocks noChangeArrowheads="1"/>
          </p:cNvSpPr>
          <p:nvPr/>
        </p:nvSpPr>
        <p:spPr bwMode="auto">
          <a:xfrm>
            <a:off x="6788741" y="6306564"/>
            <a:ext cx="2363147" cy="246221"/>
          </a:xfrm>
          <a:prstGeom prst="rect">
            <a:avLst/>
          </a:prstGeom>
          <a:noFill/>
          <a:ln w="9525">
            <a:noFill/>
            <a:miter lim="800000"/>
            <a:headEnd/>
            <a:tailEnd/>
          </a:ln>
          <a:effectLst/>
        </p:spPr>
        <p:txBody>
          <a:bodyPr wrap="none">
            <a:spAutoFit/>
          </a:bodyPr>
          <a:lstStyle/>
          <a:p>
            <a:pPr defTabSz="1072743"/>
            <a:r>
              <a:rPr lang="es-ES" sz="1000" b="1" i="1" dirty="0" err="1">
                <a:solidFill>
                  <a:srgbClr val="002060"/>
                </a:solidFill>
                <a:latin typeface="Calibri"/>
                <a:ea typeface="MS PGothic" pitchFamily="34" charset="-128"/>
                <a:cs typeface="Arial" pitchFamily="34" charset="0"/>
              </a:rPr>
              <a:t>Tubaro</a:t>
            </a:r>
            <a:r>
              <a:rPr lang="es-ES" sz="1000" b="1" i="1" dirty="0">
                <a:solidFill>
                  <a:srgbClr val="002060"/>
                </a:solidFill>
                <a:latin typeface="Calibri"/>
                <a:ea typeface="MS PGothic" pitchFamily="34" charset="-128"/>
                <a:cs typeface="Arial" pitchFamily="34" charset="0"/>
              </a:rPr>
              <a:t> A. </a:t>
            </a:r>
            <a:r>
              <a:rPr lang="es-ES" sz="1000" b="1" i="1" dirty="0" err="1">
                <a:solidFill>
                  <a:srgbClr val="002060"/>
                </a:solidFill>
                <a:latin typeface="Calibri"/>
                <a:ea typeface="MS PGothic" pitchFamily="34" charset="-128"/>
                <a:cs typeface="Arial" pitchFamily="34" charset="0"/>
              </a:rPr>
              <a:t>Urology</a:t>
            </a:r>
            <a:r>
              <a:rPr lang="es-ES" sz="1000" b="1" i="1" dirty="0">
                <a:solidFill>
                  <a:srgbClr val="002060"/>
                </a:solidFill>
                <a:latin typeface="Calibri"/>
                <a:ea typeface="MS PGothic" pitchFamily="34" charset="-128"/>
                <a:cs typeface="Arial" pitchFamily="34" charset="0"/>
              </a:rPr>
              <a:t> 2004;64(</a:t>
            </a:r>
            <a:r>
              <a:rPr lang="es-ES" sz="1000" b="1" i="1" dirty="0" err="1">
                <a:solidFill>
                  <a:srgbClr val="002060"/>
                </a:solidFill>
                <a:latin typeface="Calibri"/>
                <a:ea typeface="MS PGothic" pitchFamily="34" charset="-128"/>
                <a:cs typeface="Arial" pitchFamily="34" charset="0"/>
              </a:rPr>
              <a:t>Suppl</a:t>
            </a:r>
            <a:r>
              <a:rPr lang="es-ES" sz="1000" b="1" i="1" dirty="0">
                <a:solidFill>
                  <a:srgbClr val="002060"/>
                </a:solidFill>
                <a:latin typeface="Calibri"/>
                <a:ea typeface="MS PGothic" pitchFamily="34" charset="-128"/>
                <a:cs typeface="Arial" pitchFamily="34" charset="0"/>
              </a:rPr>
              <a:t> 6A):2-6</a:t>
            </a:r>
          </a:p>
        </p:txBody>
      </p:sp>
      <p:sp>
        <p:nvSpPr>
          <p:cNvPr id="30" name="Text Box 24"/>
          <p:cNvSpPr txBox="1">
            <a:spLocks noChangeArrowheads="1"/>
          </p:cNvSpPr>
          <p:nvPr/>
        </p:nvSpPr>
        <p:spPr bwMode="auto">
          <a:xfrm>
            <a:off x="3090569" y="428325"/>
            <a:ext cx="7613943" cy="830997"/>
          </a:xfrm>
          <a:prstGeom prst="rect">
            <a:avLst/>
          </a:prstGeom>
          <a:noFill/>
          <a:ln w="9525">
            <a:noFill/>
            <a:miter lim="800000"/>
            <a:headEnd/>
            <a:tailEnd/>
          </a:ln>
          <a:effectLst/>
        </p:spPr>
        <p:txBody>
          <a:bodyPr wrap="square">
            <a:spAutoFit/>
          </a:bodyPr>
          <a:lstStyle/>
          <a:p>
            <a:pPr algn="ctr" defTabSz="1072743"/>
            <a:r>
              <a:rPr lang="es-ES" sz="2400" b="1" u="sng" dirty="0">
                <a:solidFill>
                  <a:srgbClr val="002060"/>
                </a:solidFill>
                <a:latin typeface="Calibri"/>
              </a:rPr>
              <a:t>INFLUENCIA DE LA INCONTINENCIA URINARIA EN LA CALIDAD DE VIDA</a:t>
            </a:r>
          </a:p>
        </p:txBody>
      </p:sp>
      <p:pic>
        <p:nvPicPr>
          <p:cNvPr id="15" name="Imagen 14">
            <a:extLst>
              <a:ext uri="{FF2B5EF4-FFF2-40B4-BE49-F238E27FC236}">
                <a16:creationId xmlns:a16="http://schemas.microsoft.com/office/drawing/2014/main" id="{9A88CF81-B246-4609-A100-A1CAB44A2969}"/>
              </a:ext>
            </a:extLst>
          </p:cNvPr>
          <p:cNvPicPr>
            <a:picLocks noChangeAspect="1"/>
          </p:cNvPicPr>
          <p:nvPr/>
        </p:nvPicPr>
        <p:blipFill>
          <a:blip r:embed="rId3"/>
          <a:stretch>
            <a:fillRect/>
          </a:stretch>
        </p:blipFill>
        <p:spPr>
          <a:xfrm>
            <a:off x="992350" y="339345"/>
            <a:ext cx="1964235" cy="968755"/>
          </a:xfrm>
          <a:prstGeom prst="rect">
            <a:avLst/>
          </a:prstGeom>
        </p:spPr>
      </p:pic>
      <p:sp>
        <p:nvSpPr>
          <p:cNvPr id="2" name="Rectángulo: esquinas redondeadas 1">
            <a:extLst>
              <a:ext uri="{FF2B5EF4-FFF2-40B4-BE49-F238E27FC236}">
                <a16:creationId xmlns:a16="http://schemas.microsoft.com/office/drawing/2014/main" id="{172D6CA9-64F6-4C04-AEEB-BC2DF0AB4CC7}"/>
              </a:ext>
            </a:extLst>
          </p:cNvPr>
          <p:cNvSpPr/>
          <p:nvPr/>
        </p:nvSpPr>
        <p:spPr>
          <a:xfrm>
            <a:off x="546540" y="1460938"/>
            <a:ext cx="3107680" cy="2608602"/>
          </a:xfrm>
          <a:prstGeom prst="round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6" name="Rectángulo: esquinas redondeadas 15">
            <a:extLst>
              <a:ext uri="{FF2B5EF4-FFF2-40B4-BE49-F238E27FC236}">
                <a16:creationId xmlns:a16="http://schemas.microsoft.com/office/drawing/2014/main" id="{B0D9D890-53A5-4B72-9379-8BDB4A007D4A}"/>
              </a:ext>
            </a:extLst>
          </p:cNvPr>
          <p:cNvSpPr/>
          <p:nvPr/>
        </p:nvSpPr>
        <p:spPr>
          <a:xfrm>
            <a:off x="561322" y="4276127"/>
            <a:ext cx="3107680" cy="1159093"/>
          </a:xfrm>
          <a:prstGeom prst="round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2" name="Rectángulo: esquinas redondeadas 21">
            <a:extLst>
              <a:ext uri="{FF2B5EF4-FFF2-40B4-BE49-F238E27FC236}">
                <a16:creationId xmlns:a16="http://schemas.microsoft.com/office/drawing/2014/main" id="{B363BAE7-329D-40F6-ACCC-319D58C1D732}"/>
              </a:ext>
            </a:extLst>
          </p:cNvPr>
          <p:cNvSpPr/>
          <p:nvPr/>
        </p:nvSpPr>
        <p:spPr>
          <a:xfrm>
            <a:off x="3806620" y="1538757"/>
            <a:ext cx="3744416" cy="1112872"/>
          </a:xfrm>
          <a:prstGeom prst="round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3" name="Rectángulo: esquinas redondeadas 22">
            <a:extLst>
              <a:ext uri="{FF2B5EF4-FFF2-40B4-BE49-F238E27FC236}">
                <a16:creationId xmlns:a16="http://schemas.microsoft.com/office/drawing/2014/main" id="{839FBA53-DE85-4759-8DA3-58185E223C35}"/>
              </a:ext>
            </a:extLst>
          </p:cNvPr>
          <p:cNvSpPr/>
          <p:nvPr/>
        </p:nvSpPr>
        <p:spPr>
          <a:xfrm>
            <a:off x="3850579" y="2908697"/>
            <a:ext cx="3744416" cy="1088819"/>
          </a:xfrm>
          <a:prstGeom prst="round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4" name="Rectángulo: esquinas redondeadas 23">
            <a:extLst>
              <a:ext uri="{FF2B5EF4-FFF2-40B4-BE49-F238E27FC236}">
                <a16:creationId xmlns:a16="http://schemas.microsoft.com/office/drawing/2014/main" id="{76ED49D6-CE87-4367-A6E8-72B82C067970}"/>
              </a:ext>
            </a:extLst>
          </p:cNvPr>
          <p:cNvSpPr/>
          <p:nvPr/>
        </p:nvSpPr>
        <p:spPr>
          <a:xfrm flipV="1">
            <a:off x="3850579" y="4297003"/>
            <a:ext cx="3822187" cy="1138216"/>
          </a:xfrm>
          <a:prstGeom prst="round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5" name="Rectángulo: esquinas redondeadas 24">
            <a:extLst>
              <a:ext uri="{FF2B5EF4-FFF2-40B4-BE49-F238E27FC236}">
                <a16:creationId xmlns:a16="http://schemas.microsoft.com/office/drawing/2014/main" id="{F5916490-77F1-404A-9CD8-A4FADE09F875}"/>
              </a:ext>
            </a:extLst>
          </p:cNvPr>
          <p:cNvSpPr/>
          <p:nvPr/>
        </p:nvSpPr>
        <p:spPr>
          <a:xfrm>
            <a:off x="7791354" y="1538757"/>
            <a:ext cx="3533236" cy="1890243"/>
          </a:xfrm>
          <a:prstGeom prst="round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23240" y="790858"/>
            <a:ext cx="8229600" cy="1143000"/>
          </a:xfrm>
        </p:spPr>
        <p:txBody>
          <a:bodyPr/>
          <a:lstStyle/>
          <a:p>
            <a:r>
              <a:rPr lang="es-ES" dirty="0">
                <a:solidFill>
                  <a:srgbClr val="002060"/>
                </a:solidFill>
              </a:rPr>
              <a:t>Salud vaginal-</a:t>
            </a:r>
            <a:r>
              <a:rPr lang="es-ES" dirty="0" err="1">
                <a:solidFill>
                  <a:srgbClr val="002060"/>
                </a:solidFill>
              </a:rPr>
              <a:t>microbiota</a:t>
            </a:r>
            <a:endParaRPr lang="es-ES" dirty="0">
              <a:solidFill>
                <a:srgbClr val="002060"/>
              </a:solidFill>
            </a:endParaRPr>
          </a:p>
        </p:txBody>
      </p:sp>
      <p:sp>
        <p:nvSpPr>
          <p:cNvPr id="4" name="Onda 3"/>
          <p:cNvSpPr/>
          <p:nvPr/>
        </p:nvSpPr>
        <p:spPr>
          <a:xfrm>
            <a:off x="4366867" y="3215253"/>
            <a:ext cx="2278931" cy="1061097"/>
          </a:xfrm>
          <a:prstGeom prst="wave">
            <a:avLst/>
          </a:prstGeom>
          <a:gradFill flip="none" rotWithShape="1">
            <a:gsLst>
              <a:gs pos="15000">
                <a:srgbClr val="1B968B"/>
              </a:gs>
              <a:gs pos="100000">
                <a:srgbClr val="FFFFFF"/>
              </a:gs>
            </a:gsLst>
            <a:path path="circle">
              <a:fillToRect l="100000" t="100000"/>
            </a:path>
            <a:tileRect r="-100000" b="-100000"/>
          </a:gradFill>
          <a:ln>
            <a:solidFill>
              <a:schemeClr val="accent4">
                <a:lumMod val="75000"/>
              </a:schemeClr>
            </a:solidFill>
          </a:ln>
          <a:effectLst>
            <a:outerShdw blurRad="40000" dist="23000" dir="5400000" rotWithShape="0">
              <a:srgbClr val="000000">
                <a:alpha val="35000"/>
              </a:srgbClr>
            </a:outerShdw>
          </a:effectLst>
          <a:scene3d>
            <a:camera prst="orthographicFront"/>
            <a:lightRig rig="threePt" dir="t"/>
          </a:scene3d>
          <a:sp3d>
            <a:bevelT w="101600" prst="ribl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1" u="none" strike="noStrike" kern="1200" cap="none" spc="0" normalizeH="0" baseline="0" noProof="0" dirty="0">
                <a:ln>
                  <a:noFill/>
                </a:ln>
                <a:solidFill>
                  <a:srgbClr val="002060"/>
                </a:solidFill>
                <a:effectLst/>
                <a:uLnTx/>
                <a:uFillTx/>
                <a:latin typeface="Calibri"/>
                <a:ea typeface="+mn-ea"/>
                <a:cs typeface="+mn-cs"/>
              </a:rPr>
              <a:t>LACTOBACILUS</a:t>
            </a:r>
          </a:p>
        </p:txBody>
      </p:sp>
      <p:sp>
        <p:nvSpPr>
          <p:cNvPr id="5" name="CuadroTexto 4"/>
          <p:cNvSpPr txBox="1"/>
          <p:nvPr/>
        </p:nvSpPr>
        <p:spPr>
          <a:xfrm>
            <a:off x="7520810" y="2411043"/>
            <a:ext cx="28791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2060"/>
                </a:solidFill>
                <a:effectLst/>
                <a:uLnTx/>
                <a:uFillTx/>
                <a:latin typeface="Calibri"/>
                <a:ea typeface="+mn-ea"/>
                <a:cs typeface="+mn-cs"/>
              </a:rPr>
              <a:t>GLUCOGÉNO INTRACELULAR</a:t>
            </a:r>
          </a:p>
        </p:txBody>
      </p:sp>
      <p:sp>
        <p:nvSpPr>
          <p:cNvPr id="6" name="CuadroTexto 5"/>
          <p:cNvSpPr txBox="1"/>
          <p:nvPr/>
        </p:nvSpPr>
        <p:spPr>
          <a:xfrm>
            <a:off x="8432023" y="3308907"/>
            <a:ext cx="10567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2060"/>
                </a:solidFill>
                <a:effectLst/>
                <a:uLnTx/>
                <a:uFillTx/>
                <a:latin typeface="Calibri"/>
                <a:ea typeface="+mn-ea"/>
                <a:cs typeface="+mn-cs"/>
              </a:rPr>
              <a:t>CITOLISIS</a:t>
            </a:r>
          </a:p>
        </p:txBody>
      </p:sp>
      <p:sp>
        <p:nvSpPr>
          <p:cNvPr id="7" name="CuadroTexto 6"/>
          <p:cNvSpPr txBox="1"/>
          <p:nvPr/>
        </p:nvSpPr>
        <p:spPr>
          <a:xfrm>
            <a:off x="8284372" y="4530597"/>
            <a:ext cx="13520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2060"/>
                </a:solidFill>
                <a:effectLst/>
                <a:uLnTx/>
                <a:uFillTx/>
                <a:latin typeface="Calibri"/>
                <a:ea typeface="+mn-ea"/>
                <a:cs typeface="+mn-cs"/>
              </a:rPr>
              <a:t>AC. LÁCTICO</a:t>
            </a:r>
          </a:p>
        </p:txBody>
      </p:sp>
      <p:sp>
        <p:nvSpPr>
          <p:cNvPr id="8" name="CuadroTexto 7"/>
          <p:cNvSpPr txBox="1"/>
          <p:nvPr/>
        </p:nvSpPr>
        <p:spPr>
          <a:xfrm>
            <a:off x="8606556" y="5389634"/>
            <a:ext cx="7076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2060"/>
                </a:solidFill>
                <a:effectLst/>
                <a:uLnTx/>
                <a:uFillTx/>
                <a:latin typeface="Wingdings"/>
                <a:ea typeface="Wingdings"/>
                <a:cs typeface="Wingdings"/>
                <a:sym typeface="Wingdings"/>
              </a:rPr>
              <a:t></a:t>
            </a:r>
            <a:r>
              <a:rPr kumimoji="0" lang="es-ES" sz="1800" b="0" i="0" u="none" strike="noStrike" kern="1200" cap="none" spc="0" normalizeH="0" baseline="0" noProof="0" dirty="0">
                <a:ln>
                  <a:noFill/>
                </a:ln>
                <a:solidFill>
                  <a:srgbClr val="002060"/>
                </a:solidFill>
                <a:effectLst/>
                <a:uLnTx/>
                <a:uFillTx/>
                <a:latin typeface="Calibri"/>
                <a:ea typeface="+mn-ea"/>
                <a:cs typeface="+mn-cs"/>
                <a:sym typeface="Wingdings"/>
              </a:rPr>
              <a:t> pH</a:t>
            </a:r>
            <a:endParaRPr kumimoji="0" lang="es-ES" sz="1800" b="0" i="0" u="none" strike="noStrike" kern="1200" cap="none" spc="0" normalizeH="0" baseline="0" noProof="0" dirty="0">
              <a:ln>
                <a:noFill/>
              </a:ln>
              <a:solidFill>
                <a:srgbClr val="002060"/>
              </a:solidFill>
              <a:effectLst/>
              <a:uLnTx/>
              <a:uFillTx/>
              <a:latin typeface="Calibri"/>
              <a:ea typeface="+mn-ea"/>
              <a:cs typeface="+mn-cs"/>
            </a:endParaRPr>
          </a:p>
        </p:txBody>
      </p:sp>
      <p:sp>
        <p:nvSpPr>
          <p:cNvPr id="9" name="CuadroTexto 8"/>
          <p:cNvSpPr txBox="1"/>
          <p:nvPr/>
        </p:nvSpPr>
        <p:spPr>
          <a:xfrm>
            <a:off x="4640990" y="6137621"/>
            <a:ext cx="22044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2060"/>
                </a:solidFill>
                <a:effectLst/>
                <a:uLnTx/>
                <a:uFillTx/>
                <a:latin typeface="Calibri"/>
                <a:ea typeface="+mn-ea"/>
                <a:cs typeface="+mn-cs"/>
              </a:rPr>
              <a:t>EFECTO BACTERICIDA</a:t>
            </a:r>
          </a:p>
        </p:txBody>
      </p:sp>
      <p:sp>
        <p:nvSpPr>
          <p:cNvPr id="10" name="CuadroTexto 9"/>
          <p:cNvSpPr txBox="1"/>
          <p:nvPr/>
        </p:nvSpPr>
        <p:spPr>
          <a:xfrm>
            <a:off x="5743216" y="2014994"/>
            <a:ext cx="1460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2060"/>
                </a:solidFill>
                <a:effectLst/>
                <a:uLnTx/>
                <a:uFillTx/>
                <a:latin typeface="Calibri"/>
                <a:ea typeface="+mn-ea"/>
                <a:cs typeface="+mn-cs"/>
              </a:rPr>
              <a:t>ESTRÓGENOS</a:t>
            </a:r>
          </a:p>
        </p:txBody>
      </p:sp>
      <p:cxnSp>
        <p:nvCxnSpPr>
          <p:cNvPr id="12" name="Conector angular 11"/>
          <p:cNvCxnSpPr>
            <a:stCxn id="10" idx="3"/>
            <a:endCxn id="5" idx="0"/>
          </p:cNvCxnSpPr>
          <p:nvPr/>
        </p:nvCxnSpPr>
        <p:spPr>
          <a:xfrm>
            <a:off x="7203547" y="2199661"/>
            <a:ext cx="1756833" cy="211383"/>
          </a:xfrm>
          <a:prstGeom prst="bentConnector2">
            <a:avLst/>
          </a:prstGeom>
          <a:ln>
            <a:solidFill>
              <a:schemeClr val="accent4">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4" name="Conector recto de flecha 13"/>
          <p:cNvCxnSpPr>
            <a:stCxn id="5" idx="2"/>
            <a:endCxn id="6" idx="0"/>
          </p:cNvCxnSpPr>
          <p:nvPr/>
        </p:nvCxnSpPr>
        <p:spPr>
          <a:xfrm>
            <a:off x="8960379" y="2780375"/>
            <a:ext cx="0" cy="528532"/>
          </a:xfrm>
          <a:prstGeom prst="straightConnector1">
            <a:avLst/>
          </a:prstGeom>
          <a:ln>
            <a:solidFill>
              <a:srgbClr val="604A7B"/>
            </a:solidFill>
            <a:tailEnd type="arrow"/>
          </a:ln>
        </p:spPr>
        <p:style>
          <a:lnRef idx="2">
            <a:schemeClr val="accent1"/>
          </a:lnRef>
          <a:fillRef idx="0">
            <a:schemeClr val="accent1"/>
          </a:fillRef>
          <a:effectRef idx="1">
            <a:schemeClr val="accent1"/>
          </a:effectRef>
          <a:fontRef idx="minor">
            <a:schemeClr val="tx1"/>
          </a:fontRef>
        </p:style>
      </p:cxnSp>
      <p:cxnSp>
        <p:nvCxnSpPr>
          <p:cNvPr id="18" name="Conector recto de flecha 17"/>
          <p:cNvCxnSpPr>
            <a:stCxn id="6" idx="2"/>
            <a:endCxn id="7" idx="0"/>
          </p:cNvCxnSpPr>
          <p:nvPr/>
        </p:nvCxnSpPr>
        <p:spPr>
          <a:xfrm>
            <a:off x="8960379" y="3678239"/>
            <a:ext cx="0" cy="852358"/>
          </a:xfrm>
          <a:prstGeom prst="straightConnector1">
            <a:avLst/>
          </a:prstGeom>
          <a:ln>
            <a:solidFill>
              <a:srgbClr val="604A7B"/>
            </a:solidFill>
            <a:tailEnd type="arrow"/>
          </a:ln>
        </p:spPr>
        <p:style>
          <a:lnRef idx="2">
            <a:schemeClr val="accent1"/>
          </a:lnRef>
          <a:fillRef idx="0">
            <a:schemeClr val="accent1"/>
          </a:fillRef>
          <a:effectRef idx="1">
            <a:schemeClr val="accent1"/>
          </a:effectRef>
          <a:fontRef idx="minor">
            <a:schemeClr val="tx1"/>
          </a:fontRef>
        </p:style>
      </p:cxnSp>
      <p:cxnSp>
        <p:nvCxnSpPr>
          <p:cNvPr id="23" name="Conector recto de flecha 22"/>
          <p:cNvCxnSpPr>
            <a:stCxn id="4" idx="3"/>
          </p:cNvCxnSpPr>
          <p:nvPr/>
        </p:nvCxnSpPr>
        <p:spPr>
          <a:xfrm>
            <a:off x="6645797" y="3745801"/>
            <a:ext cx="2314582" cy="373994"/>
          </a:xfrm>
          <a:prstGeom prst="straightConnector1">
            <a:avLst/>
          </a:prstGeom>
          <a:ln>
            <a:solidFill>
              <a:srgbClr val="604A7B"/>
            </a:solidFill>
            <a:tailEnd type="arrow"/>
          </a:ln>
        </p:spPr>
        <p:style>
          <a:lnRef idx="2">
            <a:schemeClr val="accent1"/>
          </a:lnRef>
          <a:fillRef idx="0">
            <a:schemeClr val="accent1"/>
          </a:fillRef>
          <a:effectRef idx="1">
            <a:schemeClr val="accent1"/>
          </a:effectRef>
          <a:fontRef idx="minor">
            <a:schemeClr val="tx1"/>
          </a:fontRef>
        </p:style>
      </p:cxnSp>
      <p:cxnSp>
        <p:nvCxnSpPr>
          <p:cNvPr id="26" name="Conector recto de flecha 25"/>
          <p:cNvCxnSpPr>
            <a:stCxn id="7" idx="2"/>
          </p:cNvCxnSpPr>
          <p:nvPr/>
        </p:nvCxnSpPr>
        <p:spPr>
          <a:xfrm>
            <a:off x="8960379" y="4899930"/>
            <a:ext cx="0" cy="489705"/>
          </a:xfrm>
          <a:prstGeom prst="straightConnector1">
            <a:avLst/>
          </a:prstGeom>
          <a:ln>
            <a:solidFill>
              <a:srgbClr val="604A7B"/>
            </a:solidFill>
            <a:tailEnd type="arrow"/>
          </a:ln>
        </p:spPr>
        <p:style>
          <a:lnRef idx="2">
            <a:schemeClr val="accent1"/>
          </a:lnRef>
          <a:fillRef idx="0">
            <a:schemeClr val="accent1"/>
          </a:fillRef>
          <a:effectRef idx="1">
            <a:schemeClr val="accent1"/>
          </a:effectRef>
          <a:fontRef idx="minor">
            <a:schemeClr val="tx1"/>
          </a:fontRef>
        </p:style>
      </p:cxnSp>
      <p:cxnSp>
        <p:nvCxnSpPr>
          <p:cNvPr id="28" name="Conector angular 27"/>
          <p:cNvCxnSpPr>
            <a:stCxn id="8" idx="2"/>
            <a:endCxn id="9" idx="3"/>
          </p:cNvCxnSpPr>
          <p:nvPr/>
        </p:nvCxnSpPr>
        <p:spPr>
          <a:xfrm rot="5400000">
            <a:off x="7621251" y="4983158"/>
            <a:ext cx="563321" cy="2114939"/>
          </a:xfrm>
          <a:prstGeom prst="bentConnector2">
            <a:avLst/>
          </a:prstGeom>
          <a:ln>
            <a:solidFill>
              <a:srgbClr val="604A7B"/>
            </a:solidFill>
            <a:tailEnd type="arrow"/>
          </a:ln>
        </p:spPr>
        <p:style>
          <a:lnRef idx="2">
            <a:schemeClr val="accent1"/>
          </a:lnRef>
          <a:fillRef idx="0">
            <a:schemeClr val="accent1"/>
          </a:fillRef>
          <a:effectRef idx="1">
            <a:schemeClr val="accent1"/>
          </a:effectRef>
          <a:fontRef idx="minor">
            <a:schemeClr val="tx1"/>
          </a:fontRef>
        </p:style>
      </p:cxnSp>
      <p:sp>
        <p:nvSpPr>
          <p:cNvPr id="29" name="CuadroTexto 28"/>
          <p:cNvSpPr txBox="1"/>
          <p:nvPr/>
        </p:nvSpPr>
        <p:spPr>
          <a:xfrm>
            <a:off x="6856612" y="4828957"/>
            <a:ext cx="7153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2060"/>
                </a:solidFill>
                <a:effectLst/>
                <a:uLnTx/>
                <a:uFillTx/>
                <a:latin typeface="Calibri"/>
                <a:ea typeface="+mn-ea"/>
                <a:cs typeface="+mn-cs"/>
              </a:rPr>
              <a:t>H2O2</a:t>
            </a:r>
          </a:p>
        </p:txBody>
      </p:sp>
      <p:sp>
        <p:nvSpPr>
          <p:cNvPr id="30" name="CuadroTexto 29"/>
          <p:cNvSpPr txBox="1"/>
          <p:nvPr/>
        </p:nvSpPr>
        <p:spPr>
          <a:xfrm>
            <a:off x="4188923" y="5222363"/>
            <a:ext cx="26174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2060"/>
                </a:solidFill>
                <a:effectLst/>
                <a:uLnTx/>
                <a:uFillTx/>
                <a:latin typeface="Calibri"/>
                <a:ea typeface="+mn-ea"/>
                <a:cs typeface="+mn-cs"/>
              </a:rPr>
              <a:t>AGENTES TENSIOACTIVOS</a:t>
            </a:r>
          </a:p>
        </p:txBody>
      </p:sp>
      <p:sp>
        <p:nvSpPr>
          <p:cNvPr id="31" name="CuadroTexto 30"/>
          <p:cNvSpPr txBox="1"/>
          <p:nvPr/>
        </p:nvSpPr>
        <p:spPr>
          <a:xfrm>
            <a:off x="1879176" y="5163498"/>
            <a:ext cx="16982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2060"/>
                </a:solidFill>
                <a:effectLst/>
                <a:uLnTx/>
                <a:uFillTx/>
                <a:latin typeface="Calibri"/>
                <a:ea typeface="+mn-ea"/>
                <a:cs typeface="+mn-cs"/>
              </a:rPr>
              <a:t>BACTERIOCINAS</a:t>
            </a:r>
          </a:p>
        </p:txBody>
      </p:sp>
      <p:cxnSp>
        <p:nvCxnSpPr>
          <p:cNvPr id="36" name="Conector recto de flecha 35"/>
          <p:cNvCxnSpPr>
            <a:endCxn id="29" idx="0"/>
          </p:cNvCxnSpPr>
          <p:nvPr/>
        </p:nvCxnSpPr>
        <p:spPr>
          <a:xfrm>
            <a:off x="6332663" y="4276349"/>
            <a:ext cx="881604" cy="552608"/>
          </a:xfrm>
          <a:prstGeom prst="straightConnector1">
            <a:avLst/>
          </a:prstGeom>
          <a:ln>
            <a:solidFill>
              <a:srgbClr val="604A7B"/>
            </a:solidFill>
            <a:tailEnd type="arrow"/>
          </a:ln>
        </p:spPr>
        <p:style>
          <a:lnRef idx="2">
            <a:schemeClr val="accent1"/>
          </a:lnRef>
          <a:fillRef idx="0">
            <a:schemeClr val="accent1"/>
          </a:fillRef>
          <a:effectRef idx="1">
            <a:schemeClr val="accent1"/>
          </a:effectRef>
          <a:fontRef idx="minor">
            <a:schemeClr val="tx1"/>
          </a:fontRef>
        </p:style>
      </p:cxnSp>
      <p:cxnSp>
        <p:nvCxnSpPr>
          <p:cNvPr id="39" name="Conector recto de flecha 38"/>
          <p:cNvCxnSpPr>
            <a:stCxn id="4" idx="2"/>
          </p:cNvCxnSpPr>
          <p:nvPr/>
        </p:nvCxnSpPr>
        <p:spPr>
          <a:xfrm flipH="1">
            <a:off x="5497634" y="4143713"/>
            <a:ext cx="8698" cy="1054577"/>
          </a:xfrm>
          <a:prstGeom prst="straightConnector1">
            <a:avLst/>
          </a:prstGeom>
          <a:ln>
            <a:solidFill>
              <a:srgbClr val="604A7B"/>
            </a:solidFill>
            <a:tailEnd type="arrow"/>
          </a:ln>
        </p:spPr>
        <p:style>
          <a:lnRef idx="2">
            <a:schemeClr val="accent1"/>
          </a:lnRef>
          <a:fillRef idx="0">
            <a:schemeClr val="accent1"/>
          </a:fillRef>
          <a:effectRef idx="1">
            <a:schemeClr val="accent1"/>
          </a:effectRef>
          <a:fontRef idx="minor">
            <a:schemeClr val="tx1"/>
          </a:fontRef>
        </p:style>
      </p:cxnSp>
      <p:cxnSp>
        <p:nvCxnSpPr>
          <p:cNvPr id="43" name="Conector recto de flecha 42"/>
          <p:cNvCxnSpPr/>
          <p:nvPr/>
        </p:nvCxnSpPr>
        <p:spPr>
          <a:xfrm flipH="1">
            <a:off x="2609826" y="4119796"/>
            <a:ext cx="1757040" cy="1043703"/>
          </a:xfrm>
          <a:prstGeom prst="straightConnector1">
            <a:avLst/>
          </a:prstGeom>
          <a:ln>
            <a:solidFill>
              <a:srgbClr val="604A7B"/>
            </a:solidFill>
            <a:tailEnd type="arrow"/>
          </a:ln>
        </p:spPr>
        <p:style>
          <a:lnRef idx="2">
            <a:schemeClr val="accent1"/>
          </a:lnRef>
          <a:fillRef idx="0">
            <a:schemeClr val="accent1"/>
          </a:fillRef>
          <a:effectRef idx="1">
            <a:schemeClr val="accent1"/>
          </a:effectRef>
          <a:fontRef idx="minor">
            <a:schemeClr val="tx1"/>
          </a:fontRef>
        </p:style>
      </p:cxnSp>
      <p:cxnSp>
        <p:nvCxnSpPr>
          <p:cNvPr id="48" name="Conector angular 47"/>
          <p:cNvCxnSpPr>
            <a:stCxn id="29" idx="2"/>
            <a:endCxn id="9" idx="0"/>
          </p:cNvCxnSpPr>
          <p:nvPr/>
        </p:nvCxnSpPr>
        <p:spPr>
          <a:xfrm rot="5400000">
            <a:off x="6009075" y="4932429"/>
            <a:ext cx="939332" cy="1471052"/>
          </a:xfrm>
          <a:prstGeom prst="bentConnector3">
            <a:avLst/>
          </a:prstGeom>
          <a:ln>
            <a:solidFill>
              <a:srgbClr val="604A7B"/>
            </a:solidFill>
            <a:tailEnd type="arrow"/>
          </a:ln>
        </p:spPr>
        <p:style>
          <a:lnRef idx="2">
            <a:schemeClr val="accent1"/>
          </a:lnRef>
          <a:fillRef idx="0">
            <a:schemeClr val="accent1"/>
          </a:fillRef>
          <a:effectRef idx="1">
            <a:schemeClr val="accent1"/>
          </a:effectRef>
          <a:fontRef idx="minor">
            <a:schemeClr val="tx1"/>
          </a:fontRef>
        </p:style>
      </p:cxnSp>
      <p:cxnSp>
        <p:nvCxnSpPr>
          <p:cNvPr id="50" name="Conector recto de flecha 49"/>
          <p:cNvCxnSpPr>
            <a:stCxn id="30" idx="2"/>
          </p:cNvCxnSpPr>
          <p:nvPr/>
        </p:nvCxnSpPr>
        <p:spPr>
          <a:xfrm>
            <a:off x="5497634" y="5591695"/>
            <a:ext cx="0" cy="545926"/>
          </a:xfrm>
          <a:prstGeom prst="straightConnector1">
            <a:avLst/>
          </a:prstGeom>
          <a:ln>
            <a:solidFill>
              <a:srgbClr val="604A7B"/>
            </a:solidFill>
            <a:tailEnd type="arrow"/>
          </a:ln>
        </p:spPr>
        <p:style>
          <a:lnRef idx="2">
            <a:schemeClr val="accent1"/>
          </a:lnRef>
          <a:fillRef idx="0">
            <a:schemeClr val="accent1"/>
          </a:fillRef>
          <a:effectRef idx="1">
            <a:schemeClr val="accent1"/>
          </a:effectRef>
          <a:fontRef idx="minor">
            <a:schemeClr val="tx1"/>
          </a:fontRef>
        </p:style>
      </p:cxnSp>
      <p:cxnSp>
        <p:nvCxnSpPr>
          <p:cNvPr id="52" name="Conector angular 51"/>
          <p:cNvCxnSpPr>
            <a:endCxn id="9" idx="1"/>
          </p:cNvCxnSpPr>
          <p:nvPr/>
        </p:nvCxnSpPr>
        <p:spPr>
          <a:xfrm>
            <a:off x="2609826" y="5532831"/>
            <a:ext cx="2031164" cy="789457"/>
          </a:xfrm>
          <a:prstGeom prst="bentConnector3">
            <a:avLst/>
          </a:prstGeom>
          <a:ln>
            <a:solidFill>
              <a:srgbClr val="604A7B"/>
            </a:solidFill>
            <a:tailEnd type="arrow"/>
          </a:ln>
        </p:spPr>
        <p:style>
          <a:lnRef idx="2">
            <a:schemeClr val="accent1"/>
          </a:lnRef>
          <a:fillRef idx="0">
            <a:schemeClr val="accent1"/>
          </a:fillRef>
          <a:effectRef idx="1">
            <a:schemeClr val="accent1"/>
          </a:effectRef>
          <a:fontRef idx="minor">
            <a:schemeClr val="tx1"/>
          </a:fontRef>
        </p:style>
      </p:cxnSp>
      <p:sp>
        <p:nvSpPr>
          <p:cNvPr id="55" name="Forma libre 54"/>
          <p:cNvSpPr/>
          <p:nvPr/>
        </p:nvSpPr>
        <p:spPr>
          <a:xfrm>
            <a:off x="1757402" y="3458784"/>
            <a:ext cx="2157157" cy="487061"/>
          </a:xfrm>
          <a:custGeom>
            <a:avLst/>
            <a:gdLst>
              <a:gd name="connsiteX0" fmla="*/ 0 w 2157157"/>
              <a:gd name="connsiteY0" fmla="*/ 487062 h 487062"/>
              <a:gd name="connsiteX1" fmla="*/ 17396 w 2157157"/>
              <a:gd name="connsiteY1" fmla="*/ 243531 h 487062"/>
              <a:gd name="connsiteX2" fmla="*/ 52189 w 2157157"/>
              <a:gd name="connsiteY2" fmla="*/ 191346 h 487062"/>
              <a:gd name="connsiteX3" fmla="*/ 208757 w 2157157"/>
              <a:gd name="connsiteY3" fmla="*/ 104370 h 487062"/>
              <a:gd name="connsiteX4" fmla="*/ 400118 w 2157157"/>
              <a:gd name="connsiteY4" fmla="*/ 139161 h 487062"/>
              <a:gd name="connsiteX5" fmla="*/ 504496 w 2157157"/>
              <a:gd name="connsiteY5" fmla="*/ 208741 h 487062"/>
              <a:gd name="connsiteX6" fmla="*/ 556686 w 2157157"/>
              <a:gd name="connsiteY6" fmla="*/ 243531 h 487062"/>
              <a:gd name="connsiteX7" fmla="*/ 608875 w 2157157"/>
              <a:gd name="connsiteY7" fmla="*/ 278321 h 487062"/>
              <a:gd name="connsiteX8" fmla="*/ 695857 w 2157157"/>
              <a:gd name="connsiteY8" fmla="*/ 260926 h 487062"/>
              <a:gd name="connsiteX9" fmla="*/ 730650 w 2157157"/>
              <a:gd name="connsiteY9" fmla="*/ 208741 h 487062"/>
              <a:gd name="connsiteX10" fmla="*/ 782839 w 2157157"/>
              <a:gd name="connsiteY10" fmla="*/ 173951 h 487062"/>
              <a:gd name="connsiteX11" fmla="*/ 869821 w 2157157"/>
              <a:gd name="connsiteY11" fmla="*/ 86975 h 487062"/>
              <a:gd name="connsiteX12" fmla="*/ 956804 w 2157157"/>
              <a:gd name="connsiteY12" fmla="*/ 17395 h 487062"/>
              <a:gd name="connsiteX13" fmla="*/ 1061182 w 2157157"/>
              <a:gd name="connsiteY13" fmla="*/ 52185 h 487062"/>
              <a:gd name="connsiteX14" fmla="*/ 1113371 w 2157157"/>
              <a:gd name="connsiteY14" fmla="*/ 69580 h 487062"/>
              <a:gd name="connsiteX15" fmla="*/ 1165561 w 2157157"/>
              <a:gd name="connsiteY15" fmla="*/ 104370 h 487062"/>
              <a:gd name="connsiteX16" fmla="*/ 1200354 w 2157157"/>
              <a:gd name="connsiteY16" fmla="*/ 139161 h 487062"/>
              <a:gd name="connsiteX17" fmla="*/ 1252543 w 2157157"/>
              <a:gd name="connsiteY17" fmla="*/ 156556 h 487062"/>
              <a:gd name="connsiteX18" fmla="*/ 1356922 w 2157157"/>
              <a:gd name="connsiteY18" fmla="*/ 243531 h 487062"/>
              <a:gd name="connsiteX19" fmla="*/ 1409111 w 2157157"/>
              <a:gd name="connsiteY19" fmla="*/ 226136 h 487062"/>
              <a:gd name="connsiteX20" fmla="*/ 1461300 w 2157157"/>
              <a:gd name="connsiteY20" fmla="*/ 121766 h 487062"/>
              <a:gd name="connsiteX21" fmla="*/ 1496093 w 2157157"/>
              <a:gd name="connsiteY21" fmla="*/ 86975 h 487062"/>
              <a:gd name="connsiteX22" fmla="*/ 1530886 w 2157157"/>
              <a:gd name="connsiteY22" fmla="*/ 34790 h 487062"/>
              <a:gd name="connsiteX23" fmla="*/ 1670057 w 2157157"/>
              <a:gd name="connsiteY23" fmla="*/ 0 h 487062"/>
              <a:gd name="connsiteX24" fmla="*/ 1878815 w 2157157"/>
              <a:gd name="connsiteY24" fmla="*/ 17395 h 487062"/>
              <a:gd name="connsiteX25" fmla="*/ 1965797 w 2157157"/>
              <a:gd name="connsiteY25" fmla="*/ 104370 h 487062"/>
              <a:gd name="connsiteX26" fmla="*/ 2000590 w 2157157"/>
              <a:gd name="connsiteY26" fmla="*/ 139161 h 487062"/>
              <a:gd name="connsiteX27" fmla="*/ 2104968 w 2157157"/>
              <a:gd name="connsiteY27" fmla="*/ 191346 h 487062"/>
              <a:gd name="connsiteX28" fmla="*/ 2157157 w 2157157"/>
              <a:gd name="connsiteY28" fmla="*/ 191346 h 48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57157" h="487062">
                <a:moveTo>
                  <a:pt x="0" y="487062"/>
                </a:moveTo>
                <a:cubicBezTo>
                  <a:pt x="5799" y="405885"/>
                  <a:pt x="3252" y="323676"/>
                  <a:pt x="17396" y="243531"/>
                </a:cubicBezTo>
                <a:cubicBezTo>
                  <a:pt x="21030" y="222942"/>
                  <a:pt x="36454" y="205113"/>
                  <a:pt x="52189" y="191346"/>
                </a:cubicBezTo>
                <a:cubicBezTo>
                  <a:pt x="125810" y="126933"/>
                  <a:pt x="137079" y="128262"/>
                  <a:pt x="208757" y="104370"/>
                </a:cubicBezTo>
                <a:cubicBezTo>
                  <a:pt x="239082" y="108161"/>
                  <a:pt x="353406" y="113212"/>
                  <a:pt x="400118" y="139161"/>
                </a:cubicBezTo>
                <a:cubicBezTo>
                  <a:pt x="436671" y="159467"/>
                  <a:pt x="469703" y="185548"/>
                  <a:pt x="504496" y="208741"/>
                </a:cubicBezTo>
                <a:lnTo>
                  <a:pt x="556686" y="243531"/>
                </a:lnTo>
                <a:lnTo>
                  <a:pt x="608875" y="278321"/>
                </a:lnTo>
                <a:cubicBezTo>
                  <a:pt x="637869" y="272523"/>
                  <a:pt x="670184" y="275595"/>
                  <a:pt x="695857" y="260926"/>
                </a:cubicBezTo>
                <a:cubicBezTo>
                  <a:pt x="714010" y="250554"/>
                  <a:pt x="715866" y="223524"/>
                  <a:pt x="730650" y="208741"/>
                </a:cubicBezTo>
                <a:cubicBezTo>
                  <a:pt x="745434" y="193958"/>
                  <a:pt x="765443" y="185548"/>
                  <a:pt x="782839" y="173951"/>
                </a:cubicBezTo>
                <a:cubicBezTo>
                  <a:pt x="875619" y="34793"/>
                  <a:pt x="753846" y="202942"/>
                  <a:pt x="869821" y="86975"/>
                </a:cubicBezTo>
                <a:cubicBezTo>
                  <a:pt x="948508" y="8293"/>
                  <a:pt x="855202" y="51259"/>
                  <a:pt x="956804" y="17395"/>
                </a:cubicBezTo>
                <a:lnTo>
                  <a:pt x="1061182" y="52185"/>
                </a:lnTo>
                <a:cubicBezTo>
                  <a:pt x="1078578" y="57983"/>
                  <a:pt x="1098113" y="59409"/>
                  <a:pt x="1113371" y="69580"/>
                </a:cubicBezTo>
                <a:cubicBezTo>
                  <a:pt x="1130768" y="81177"/>
                  <a:pt x="1149234" y="91310"/>
                  <a:pt x="1165561" y="104370"/>
                </a:cubicBezTo>
                <a:cubicBezTo>
                  <a:pt x="1178369" y="114615"/>
                  <a:pt x="1186290" y="130723"/>
                  <a:pt x="1200354" y="139161"/>
                </a:cubicBezTo>
                <a:cubicBezTo>
                  <a:pt x="1216078" y="148595"/>
                  <a:pt x="1235147" y="150758"/>
                  <a:pt x="1252543" y="156556"/>
                </a:cubicBezTo>
                <a:cubicBezTo>
                  <a:pt x="1268220" y="172232"/>
                  <a:pt x="1327857" y="238687"/>
                  <a:pt x="1356922" y="243531"/>
                </a:cubicBezTo>
                <a:cubicBezTo>
                  <a:pt x="1375010" y="246545"/>
                  <a:pt x="1391715" y="231934"/>
                  <a:pt x="1409111" y="226136"/>
                </a:cubicBezTo>
                <a:cubicBezTo>
                  <a:pt x="1427486" y="171016"/>
                  <a:pt x="1422758" y="169940"/>
                  <a:pt x="1461300" y="121766"/>
                </a:cubicBezTo>
                <a:cubicBezTo>
                  <a:pt x="1471546" y="108959"/>
                  <a:pt x="1485847" y="99782"/>
                  <a:pt x="1496093" y="86975"/>
                </a:cubicBezTo>
                <a:cubicBezTo>
                  <a:pt x="1509154" y="70650"/>
                  <a:pt x="1514560" y="47850"/>
                  <a:pt x="1530886" y="34790"/>
                </a:cubicBezTo>
                <a:cubicBezTo>
                  <a:pt x="1548717" y="20526"/>
                  <a:pt x="1665726" y="866"/>
                  <a:pt x="1670057" y="0"/>
                </a:cubicBezTo>
                <a:cubicBezTo>
                  <a:pt x="1739643" y="5798"/>
                  <a:pt x="1810344" y="3702"/>
                  <a:pt x="1878815" y="17395"/>
                </a:cubicBezTo>
                <a:cubicBezTo>
                  <a:pt x="1928518" y="27335"/>
                  <a:pt x="1939287" y="71235"/>
                  <a:pt x="1965797" y="104370"/>
                </a:cubicBezTo>
                <a:cubicBezTo>
                  <a:pt x="1976043" y="117177"/>
                  <a:pt x="1987783" y="128916"/>
                  <a:pt x="2000590" y="139161"/>
                </a:cubicBezTo>
                <a:cubicBezTo>
                  <a:pt x="2032227" y="164469"/>
                  <a:pt x="2064352" y="184577"/>
                  <a:pt x="2104968" y="191346"/>
                </a:cubicBezTo>
                <a:cubicBezTo>
                  <a:pt x="2122128" y="194206"/>
                  <a:pt x="2139761" y="191346"/>
                  <a:pt x="2157157" y="191346"/>
                </a:cubicBezTo>
              </a:path>
            </a:pathLst>
          </a:custGeom>
          <a:ln>
            <a:solidFill>
              <a:srgbClr val="604A7B"/>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2060"/>
              </a:solidFill>
              <a:effectLst/>
              <a:uLnTx/>
              <a:uFillTx/>
              <a:latin typeface="Calibri"/>
              <a:ea typeface="+mn-ea"/>
              <a:cs typeface="+mn-cs"/>
            </a:endParaRPr>
          </a:p>
        </p:txBody>
      </p:sp>
      <p:sp>
        <p:nvSpPr>
          <p:cNvPr id="56" name="Forma libre 55"/>
          <p:cNvSpPr/>
          <p:nvPr/>
        </p:nvSpPr>
        <p:spPr>
          <a:xfrm>
            <a:off x="1757402" y="3945845"/>
            <a:ext cx="2157157" cy="243531"/>
          </a:xfrm>
          <a:custGeom>
            <a:avLst/>
            <a:gdLst>
              <a:gd name="connsiteX0" fmla="*/ 0 w 2157157"/>
              <a:gd name="connsiteY0" fmla="*/ 487062 h 487062"/>
              <a:gd name="connsiteX1" fmla="*/ 17396 w 2157157"/>
              <a:gd name="connsiteY1" fmla="*/ 243531 h 487062"/>
              <a:gd name="connsiteX2" fmla="*/ 52189 w 2157157"/>
              <a:gd name="connsiteY2" fmla="*/ 191346 h 487062"/>
              <a:gd name="connsiteX3" fmla="*/ 208757 w 2157157"/>
              <a:gd name="connsiteY3" fmla="*/ 104370 h 487062"/>
              <a:gd name="connsiteX4" fmla="*/ 400118 w 2157157"/>
              <a:gd name="connsiteY4" fmla="*/ 139161 h 487062"/>
              <a:gd name="connsiteX5" fmla="*/ 504496 w 2157157"/>
              <a:gd name="connsiteY5" fmla="*/ 208741 h 487062"/>
              <a:gd name="connsiteX6" fmla="*/ 556686 w 2157157"/>
              <a:gd name="connsiteY6" fmla="*/ 243531 h 487062"/>
              <a:gd name="connsiteX7" fmla="*/ 608875 w 2157157"/>
              <a:gd name="connsiteY7" fmla="*/ 278321 h 487062"/>
              <a:gd name="connsiteX8" fmla="*/ 695857 w 2157157"/>
              <a:gd name="connsiteY8" fmla="*/ 260926 h 487062"/>
              <a:gd name="connsiteX9" fmla="*/ 730650 w 2157157"/>
              <a:gd name="connsiteY9" fmla="*/ 208741 h 487062"/>
              <a:gd name="connsiteX10" fmla="*/ 782839 w 2157157"/>
              <a:gd name="connsiteY10" fmla="*/ 173951 h 487062"/>
              <a:gd name="connsiteX11" fmla="*/ 869821 w 2157157"/>
              <a:gd name="connsiteY11" fmla="*/ 86975 h 487062"/>
              <a:gd name="connsiteX12" fmla="*/ 956804 w 2157157"/>
              <a:gd name="connsiteY12" fmla="*/ 17395 h 487062"/>
              <a:gd name="connsiteX13" fmla="*/ 1061182 w 2157157"/>
              <a:gd name="connsiteY13" fmla="*/ 52185 h 487062"/>
              <a:gd name="connsiteX14" fmla="*/ 1113371 w 2157157"/>
              <a:gd name="connsiteY14" fmla="*/ 69580 h 487062"/>
              <a:gd name="connsiteX15" fmla="*/ 1165561 w 2157157"/>
              <a:gd name="connsiteY15" fmla="*/ 104370 h 487062"/>
              <a:gd name="connsiteX16" fmla="*/ 1200354 w 2157157"/>
              <a:gd name="connsiteY16" fmla="*/ 139161 h 487062"/>
              <a:gd name="connsiteX17" fmla="*/ 1252543 w 2157157"/>
              <a:gd name="connsiteY17" fmla="*/ 156556 h 487062"/>
              <a:gd name="connsiteX18" fmla="*/ 1356922 w 2157157"/>
              <a:gd name="connsiteY18" fmla="*/ 243531 h 487062"/>
              <a:gd name="connsiteX19" fmla="*/ 1409111 w 2157157"/>
              <a:gd name="connsiteY19" fmla="*/ 226136 h 487062"/>
              <a:gd name="connsiteX20" fmla="*/ 1461300 w 2157157"/>
              <a:gd name="connsiteY20" fmla="*/ 121766 h 487062"/>
              <a:gd name="connsiteX21" fmla="*/ 1496093 w 2157157"/>
              <a:gd name="connsiteY21" fmla="*/ 86975 h 487062"/>
              <a:gd name="connsiteX22" fmla="*/ 1530886 w 2157157"/>
              <a:gd name="connsiteY22" fmla="*/ 34790 h 487062"/>
              <a:gd name="connsiteX23" fmla="*/ 1670057 w 2157157"/>
              <a:gd name="connsiteY23" fmla="*/ 0 h 487062"/>
              <a:gd name="connsiteX24" fmla="*/ 1878815 w 2157157"/>
              <a:gd name="connsiteY24" fmla="*/ 17395 h 487062"/>
              <a:gd name="connsiteX25" fmla="*/ 1965797 w 2157157"/>
              <a:gd name="connsiteY25" fmla="*/ 104370 h 487062"/>
              <a:gd name="connsiteX26" fmla="*/ 2000590 w 2157157"/>
              <a:gd name="connsiteY26" fmla="*/ 139161 h 487062"/>
              <a:gd name="connsiteX27" fmla="*/ 2104968 w 2157157"/>
              <a:gd name="connsiteY27" fmla="*/ 191346 h 487062"/>
              <a:gd name="connsiteX28" fmla="*/ 2157157 w 2157157"/>
              <a:gd name="connsiteY28" fmla="*/ 191346 h 48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57157" h="487062">
                <a:moveTo>
                  <a:pt x="0" y="487062"/>
                </a:moveTo>
                <a:cubicBezTo>
                  <a:pt x="5799" y="405885"/>
                  <a:pt x="3252" y="323676"/>
                  <a:pt x="17396" y="243531"/>
                </a:cubicBezTo>
                <a:cubicBezTo>
                  <a:pt x="21030" y="222942"/>
                  <a:pt x="36454" y="205113"/>
                  <a:pt x="52189" y="191346"/>
                </a:cubicBezTo>
                <a:cubicBezTo>
                  <a:pt x="125810" y="126933"/>
                  <a:pt x="137079" y="128262"/>
                  <a:pt x="208757" y="104370"/>
                </a:cubicBezTo>
                <a:cubicBezTo>
                  <a:pt x="239082" y="108161"/>
                  <a:pt x="353406" y="113212"/>
                  <a:pt x="400118" y="139161"/>
                </a:cubicBezTo>
                <a:cubicBezTo>
                  <a:pt x="436671" y="159467"/>
                  <a:pt x="469703" y="185548"/>
                  <a:pt x="504496" y="208741"/>
                </a:cubicBezTo>
                <a:lnTo>
                  <a:pt x="556686" y="243531"/>
                </a:lnTo>
                <a:lnTo>
                  <a:pt x="608875" y="278321"/>
                </a:lnTo>
                <a:cubicBezTo>
                  <a:pt x="637869" y="272523"/>
                  <a:pt x="670184" y="275595"/>
                  <a:pt x="695857" y="260926"/>
                </a:cubicBezTo>
                <a:cubicBezTo>
                  <a:pt x="714010" y="250554"/>
                  <a:pt x="715866" y="223524"/>
                  <a:pt x="730650" y="208741"/>
                </a:cubicBezTo>
                <a:cubicBezTo>
                  <a:pt x="745434" y="193958"/>
                  <a:pt x="765443" y="185548"/>
                  <a:pt x="782839" y="173951"/>
                </a:cubicBezTo>
                <a:cubicBezTo>
                  <a:pt x="875619" y="34793"/>
                  <a:pt x="753846" y="202942"/>
                  <a:pt x="869821" y="86975"/>
                </a:cubicBezTo>
                <a:cubicBezTo>
                  <a:pt x="948508" y="8293"/>
                  <a:pt x="855202" y="51259"/>
                  <a:pt x="956804" y="17395"/>
                </a:cubicBezTo>
                <a:lnTo>
                  <a:pt x="1061182" y="52185"/>
                </a:lnTo>
                <a:cubicBezTo>
                  <a:pt x="1078578" y="57983"/>
                  <a:pt x="1098113" y="59409"/>
                  <a:pt x="1113371" y="69580"/>
                </a:cubicBezTo>
                <a:cubicBezTo>
                  <a:pt x="1130768" y="81177"/>
                  <a:pt x="1149234" y="91310"/>
                  <a:pt x="1165561" y="104370"/>
                </a:cubicBezTo>
                <a:cubicBezTo>
                  <a:pt x="1178369" y="114615"/>
                  <a:pt x="1186290" y="130723"/>
                  <a:pt x="1200354" y="139161"/>
                </a:cubicBezTo>
                <a:cubicBezTo>
                  <a:pt x="1216078" y="148595"/>
                  <a:pt x="1235147" y="150758"/>
                  <a:pt x="1252543" y="156556"/>
                </a:cubicBezTo>
                <a:cubicBezTo>
                  <a:pt x="1268220" y="172232"/>
                  <a:pt x="1327857" y="238687"/>
                  <a:pt x="1356922" y="243531"/>
                </a:cubicBezTo>
                <a:cubicBezTo>
                  <a:pt x="1375010" y="246545"/>
                  <a:pt x="1391715" y="231934"/>
                  <a:pt x="1409111" y="226136"/>
                </a:cubicBezTo>
                <a:cubicBezTo>
                  <a:pt x="1427486" y="171016"/>
                  <a:pt x="1422758" y="169940"/>
                  <a:pt x="1461300" y="121766"/>
                </a:cubicBezTo>
                <a:cubicBezTo>
                  <a:pt x="1471546" y="108959"/>
                  <a:pt x="1485847" y="99782"/>
                  <a:pt x="1496093" y="86975"/>
                </a:cubicBezTo>
                <a:cubicBezTo>
                  <a:pt x="1509154" y="70650"/>
                  <a:pt x="1514560" y="47850"/>
                  <a:pt x="1530886" y="34790"/>
                </a:cubicBezTo>
                <a:cubicBezTo>
                  <a:pt x="1548717" y="20526"/>
                  <a:pt x="1665726" y="866"/>
                  <a:pt x="1670057" y="0"/>
                </a:cubicBezTo>
                <a:cubicBezTo>
                  <a:pt x="1739643" y="5798"/>
                  <a:pt x="1810344" y="3702"/>
                  <a:pt x="1878815" y="17395"/>
                </a:cubicBezTo>
                <a:cubicBezTo>
                  <a:pt x="1928518" y="27335"/>
                  <a:pt x="1939287" y="71235"/>
                  <a:pt x="1965797" y="104370"/>
                </a:cubicBezTo>
                <a:cubicBezTo>
                  <a:pt x="1976043" y="117177"/>
                  <a:pt x="1987783" y="128916"/>
                  <a:pt x="2000590" y="139161"/>
                </a:cubicBezTo>
                <a:cubicBezTo>
                  <a:pt x="2032227" y="164469"/>
                  <a:pt x="2064352" y="184577"/>
                  <a:pt x="2104968" y="191346"/>
                </a:cubicBezTo>
                <a:cubicBezTo>
                  <a:pt x="2122128" y="194206"/>
                  <a:pt x="2139761" y="191346"/>
                  <a:pt x="2157157" y="191346"/>
                </a:cubicBezTo>
              </a:path>
            </a:pathLst>
          </a:custGeom>
          <a:ln>
            <a:solidFill>
              <a:srgbClr val="604A7B"/>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2060"/>
              </a:solidFill>
              <a:effectLst/>
              <a:uLnTx/>
              <a:uFillTx/>
              <a:latin typeface="Calibri"/>
              <a:ea typeface="+mn-ea"/>
              <a:cs typeface="+mn-cs"/>
            </a:endParaRPr>
          </a:p>
        </p:txBody>
      </p:sp>
      <p:sp>
        <p:nvSpPr>
          <p:cNvPr id="58" name="Forma libre 57"/>
          <p:cNvSpPr/>
          <p:nvPr/>
        </p:nvSpPr>
        <p:spPr>
          <a:xfrm>
            <a:off x="1861779" y="3319062"/>
            <a:ext cx="384386" cy="192310"/>
          </a:xfrm>
          <a:custGeom>
            <a:avLst/>
            <a:gdLst>
              <a:gd name="connsiteX0" fmla="*/ 0 w 384386"/>
              <a:gd name="connsiteY0" fmla="*/ 104931 h 192310"/>
              <a:gd name="connsiteX1" fmla="*/ 86983 w 384386"/>
              <a:gd name="connsiteY1" fmla="*/ 157116 h 192310"/>
              <a:gd name="connsiteX2" fmla="*/ 139172 w 384386"/>
              <a:gd name="connsiteY2" fmla="*/ 191906 h 192310"/>
              <a:gd name="connsiteX3" fmla="*/ 191361 w 384386"/>
              <a:gd name="connsiteY3" fmla="*/ 174511 h 192310"/>
              <a:gd name="connsiteX4" fmla="*/ 278343 w 384386"/>
              <a:gd name="connsiteY4" fmla="*/ 87536 h 192310"/>
              <a:gd name="connsiteX5" fmla="*/ 382722 w 384386"/>
              <a:gd name="connsiteY5" fmla="*/ 561 h 192310"/>
              <a:gd name="connsiteX6" fmla="*/ 365325 w 384386"/>
              <a:gd name="connsiteY6" fmla="*/ 17956 h 192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386" h="192310">
                <a:moveTo>
                  <a:pt x="0" y="104931"/>
                </a:moveTo>
                <a:cubicBezTo>
                  <a:pt x="28994" y="122326"/>
                  <a:pt x="58310" y="139197"/>
                  <a:pt x="86983" y="157116"/>
                </a:cubicBezTo>
                <a:cubicBezTo>
                  <a:pt x="104713" y="168196"/>
                  <a:pt x="118549" y="188469"/>
                  <a:pt x="139172" y="191906"/>
                </a:cubicBezTo>
                <a:cubicBezTo>
                  <a:pt x="157260" y="194920"/>
                  <a:pt x="173965" y="180309"/>
                  <a:pt x="191361" y="174511"/>
                </a:cubicBezTo>
                <a:cubicBezTo>
                  <a:pt x="255147" y="78840"/>
                  <a:pt x="191363" y="160013"/>
                  <a:pt x="278343" y="87536"/>
                </a:cubicBezTo>
                <a:cubicBezTo>
                  <a:pt x="336056" y="39446"/>
                  <a:pt x="317934" y="32953"/>
                  <a:pt x="382722" y="561"/>
                </a:cubicBezTo>
                <a:cubicBezTo>
                  <a:pt x="390057" y="-3106"/>
                  <a:pt x="371124" y="12158"/>
                  <a:pt x="365325" y="1795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2060"/>
              </a:solidFill>
              <a:effectLst/>
              <a:uLnTx/>
              <a:uFillTx/>
              <a:latin typeface="Calibri"/>
              <a:ea typeface="+mn-ea"/>
              <a:cs typeface="+mn-cs"/>
            </a:endParaRPr>
          </a:p>
        </p:txBody>
      </p:sp>
      <p:sp>
        <p:nvSpPr>
          <p:cNvPr id="59" name="Forma libre 58"/>
          <p:cNvSpPr/>
          <p:nvPr/>
        </p:nvSpPr>
        <p:spPr>
          <a:xfrm>
            <a:off x="2592430" y="3308907"/>
            <a:ext cx="384386" cy="192310"/>
          </a:xfrm>
          <a:custGeom>
            <a:avLst/>
            <a:gdLst>
              <a:gd name="connsiteX0" fmla="*/ 0 w 384386"/>
              <a:gd name="connsiteY0" fmla="*/ 104931 h 192310"/>
              <a:gd name="connsiteX1" fmla="*/ 86983 w 384386"/>
              <a:gd name="connsiteY1" fmla="*/ 157116 h 192310"/>
              <a:gd name="connsiteX2" fmla="*/ 139172 w 384386"/>
              <a:gd name="connsiteY2" fmla="*/ 191906 h 192310"/>
              <a:gd name="connsiteX3" fmla="*/ 191361 w 384386"/>
              <a:gd name="connsiteY3" fmla="*/ 174511 h 192310"/>
              <a:gd name="connsiteX4" fmla="*/ 278343 w 384386"/>
              <a:gd name="connsiteY4" fmla="*/ 87536 h 192310"/>
              <a:gd name="connsiteX5" fmla="*/ 382722 w 384386"/>
              <a:gd name="connsiteY5" fmla="*/ 561 h 192310"/>
              <a:gd name="connsiteX6" fmla="*/ 365325 w 384386"/>
              <a:gd name="connsiteY6" fmla="*/ 17956 h 192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386" h="192310">
                <a:moveTo>
                  <a:pt x="0" y="104931"/>
                </a:moveTo>
                <a:cubicBezTo>
                  <a:pt x="28994" y="122326"/>
                  <a:pt x="58310" y="139197"/>
                  <a:pt x="86983" y="157116"/>
                </a:cubicBezTo>
                <a:cubicBezTo>
                  <a:pt x="104713" y="168196"/>
                  <a:pt x="118549" y="188469"/>
                  <a:pt x="139172" y="191906"/>
                </a:cubicBezTo>
                <a:cubicBezTo>
                  <a:pt x="157260" y="194920"/>
                  <a:pt x="173965" y="180309"/>
                  <a:pt x="191361" y="174511"/>
                </a:cubicBezTo>
                <a:cubicBezTo>
                  <a:pt x="255147" y="78840"/>
                  <a:pt x="191363" y="160013"/>
                  <a:pt x="278343" y="87536"/>
                </a:cubicBezTo>
                <a:cubicBezTo>
                  <a:pt x="336056" y="39446"/>
                  <a:pt x="317934" y="32953"/>
                  <a:pt x="382722" y="561"/>
                </a:cubicBezTo>
                <a:cubicBezTo>
                  <a:pt x="390057" y="-3106"/>
                  <a:pt x="371124" y="12158"/>
                  <a:pt x="365325" y="1795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2060"/>
              </a:solidFill>
              <a:effectLst/>
              <a:uLnTx/>
              <a:uFillTx/>
              <a:latin typeface="Calibri"/>
              <a:ea typeface="+mn-ea"/>
              <a:cs typeface="+mn-cs"/>
            </a:endParaRPr>
          </a:p>
        </p:txBody>
      </p:sp>
      <p:sp>
        <p:nvSpPr>
          <p:cNvPr id="60" name="Forma libre 59"/>
          <p:cNvSpPr/>
          <p:nvPr/>
        </p:nvSpPr>
        <p:spPr>
          <a:xfrm>
            <a:off x="3193054" y="3279152"/>
            <a:ext cx="384386" cy="192310"/>
          </a:xfrm>
          <a:custGeom>
            <a:avLst/>
            <a:gdLst>
              <a:gd name="connsiteX0" fmla="*/ 0 w 384386"/>
              <a:gd name="connsiteY0" fmla="*/ 104931 h 192310"/>
              <a:gd name="connsiteX1" fmla="*/ 86983 w 384386"/>
              <a:gd name="connsiteY1" fmla="*/ 157116 h 192310"/>
              <a:gd name="connsiteX2" fmla="*/ 139172 w 384386"/>
              <a:gd name="connsiteY2" fmla="*/ 191906 h 192310"/>
              <a:gd name="connsiteX3" fmla="*/ 191361 w 384386"/>
              <a:gd name="connsiteY3" fmla="*/ 174511 h 192310"/>
              <a:gd name="connsiteX4" fmla="*/ 278343 w 384386"/>
              <a:gd name="connsiteY4" fmla="*/ 87536 h 192310"/>
              <a:gd name="connsiteX5" fmla="*/ 382722 w 384386"/>
              <a:gd name="connsiteY5" fmla="*/ 561 h 192310"/>
              <a:gd name="connsiteX6" fmla="*/ 365325 w 384386"/>
              <a:gd name="connsiteY6" fmla="*/ 17956 h 192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386" h="192310">
                <a:moveTo>
                  <a:pt x="0" y="104931"/>
                </a:moveTo>
                <a:cubicBezTo>
                  <a:pt x="28994" y="122326"/>
                  <a:pt x="58310" y="139197"/>
                  <a:pt x="86983" y="157116"/>
                </a:cubicBezTo>
                <a:cubicBezTo>
                  <a:pt x="104713" y="168196"/>
                  <a:pt x="118549" y="188469"/>
                  <a:pt x="139172" y="191906"/>
                </a:cubicBezTo>
                <a:cubicBezTo>
                  <a:pt x="157260" y="194920"/>
                  <a:pt x="173965" y="180309"/>
                  <a:pt x="191361" y="174511"/>
                </a:cubicBezTo>
                <a:cubicBezTo>
                  <a:pt x="255147" y="78840"/>
                  <a:pt x="191363" y="160013"/>
                  <a:pt x="278343" y="87536"/>
                </a:cubicBezTo>
                <a:cubicBezTo>
                  <a:pt x="336056" y="39446"/>
                  <a:pt x="317934" y="32953"/>
                  <a:pt x="382722" y="561"/>
                </a:cubicBezTo>
                <a:cubicBezTo>
                  <a:pt x="390057" y="-3106"/>
                  <a:pt x="371124" y="12158"/>
                  <a:pt x="365325" y="1795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2060"/>
              </a:solidFill>
              <a:effectLst/>
              <a:uLnTx/>
              <a:uFillTx/>
              <a:latin typeface="Calibri"/>
              <a:ea typeface="+mn-ea"/>
              <a:cs typeface="+mn-cs"/>
            </a:endParaRPr>
          </a:p>
        </p:txBody>
      </p:sp>
      <p:sp>
        <p:nvSpPr>
          <p:cNvPr id="61" name="CuadroTexto 60"/>
          <p:cNvSpPr txBox="1"/>
          <p:nvPr/>
        </p:nvSpPr>
        <p:spPr>
          <a:xfrm>
            <a:off x="1896573" y="2936932"/>
            <a:ext cx="9798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2060"/>
                </a:solidFill>
                <a:effectLst/>
                <a:uLnTx/>
                <a:uFillTx/>
                <a:latin typeface="Calibri"/>
                <a:ea typeface="+mn-ea"/>
                <a:cs typeface="+mn-cs"/>
              </a:rPr>
              <a:t>BIOFILM</a:t>
            </a:r>
          </a:p>
        </p:txBody>
      </p:sp>
      <p:cxnSp>
        <p:nvCxnSpPr>
          <p:cNvPr id="65" name="Conector angular 64"/>
          <p:cNvCxnSpPr>
            <a:stCxn id="4" idx="0"/>
            <a:endCxn id="61" idx="3"/>
          </p:cNvCxnSpPr>
          <p:nvPr/>
        </p:nvCxnSpPr>
        <p:spPr>
          <a:xfrm rot="5400000" flipH="1">
            <a:off x="4078229" y="1919787"/>
            <a:ext cx="226291" cy="2629917"/>
          </a:xfrm>
          <a:prstGeom prst="bentConnector4">
            <a:avLst>
              <a:gd name="adj1" fmla="val 375576"/>
              <a:gd name="adj2" fmla="val 60419"/>
            </a:avLst>
          </a:prstGeom>
          <a:ln>
            <a:solidFill>
              <a:srgbClr val="604A7B"/>
            </a:solidFill>
            <a:tailEnd type="arrow"/>
          </a:ln>
        </p:spPr>
        <p:style>
          <a:lnRef idx="2">
            <a:schemeClr val="accent1"/>
          </a:lnRef>
          <a:fillRef idx="0">
            <a:schemeClr val="accent1"/>
          </a:fillRef>
          <a:effectRef idx="1">
            <a:schemeClr val="accent1"/>
          </a:effectRef>
          <a:fontRef idx="minor">
            <a:schemeClr val="tx1"/>
          </a:fontRef>
        </p:style>
      </p:cxnSp>
      <p:sp>
        <p:nvSpPr>
          <p:cNvPr id="68" name="Anillo 67"/>
          <p:cNvSpPr/>
          <p:nvPr/>
        </p:nvSpPr>
        <p:spPr>
          <a:xfrm>
            <a:off x="8082256" y="4530598"/>
            <a:ext cx="1868865" cy="511136"/>
          </a:xfrm>
          <a:prstGeom prst="donut">
            <a:avLst>
              <a:gd name="adj" fmla="val 0"/>
            </a:avLst>
          </a:prstGeom>
          <a:solidFill>
            <a:schemeClr val="accent4">
              <a:lumMod val="40000"/>
              <a:lumOff val="60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2060"/>
              </a:solidFill>
              <a:effectLst/>
              <a:uLnTx/>
              <a:uFillTx/>
              <a:latin typeface="Calibri"/>
              <a:ea typeface="+mn-ea"/>
              <a:cs typeface="+mn-cs"/>
            </a:endParaRPr>
          </a:p>
        </p:txBody>
      </p:sp>
      <p:sp>
        <p:nvSpPr>
          <p:cNvPr id="69" name="Anillo 68"/>
          <p:cNvSpPr/>
          <p:nvPr/>
        </p:nvSpPr>
        <p:spPr>
          <a:xfrm>
            <a:off x="8234656" y="5389634"/>
            <a:ext cx="1525105" cy="369332"/>
          </a:xfrm>
          <a:prstGeom prst="donut">
            <a:avLst>
              <a:gd name="adj" fmla="val 0"/>
            </a:avLst>
          </a:prstGeom>
          <a:solidFill>
            <a:schemeClr val="accent4">
              <a:lumMod val="40000"/>
              <a:lumOff val="60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2060"/>
              </a:solidFill>
              <a:effectLst/>
              <a:uLnTx/>
              <a:uFillTx/>
              <a:latin typeface="Calibri"/>
              <a:ea typeface="+mn-ea"/>
              <a:cs typeface="+mn-cs"/>
            </a:endParaRPr>
          </a:p>
        </p:txBody>
      </p:sp>
      <p:sp>
        <p:nvSpPr>
          <p:cNvPr id="70" name="Anillo 69"/>
          <p:cNvSpPr/>
          <p:nvPr/>
        </p:nvSpPr>
        <p:spPr>
          <a:xfrm>
            <a:off x="6586378" y="4835518"/>
            <a:ext cx="1259775" cy="511136"/>
          </a:xfrm>
          <a:prstGeom prst="donut">
            <a:avLst>
              <a:gd name="adj" fmla="val 0"/>
            </a:avLst>
          </a:prstGeom>
          <a:solidFill>
            <a:schemeClr val="accent4">
              <a:lumMod val="40000"/>
              <a:lumOff val="60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2060"/>
              </a:solidFill>
              <a:effectLst/>
              <a:uLnTx/>
              <a:uFillTx/>
              <a:latin typeface="Calibri"/>
              <a:ea typeface="+mn-ea"/>
              <a:cs typeface="+mn-cs"/>
            </a:endParaRPr>
          </a:p>
        </p:txBody>
      </p:sp>
      <p:sp>
        <p:nvSpPr>
          <p:cNvPr id="73" name="Flecha a la derecha con muesca 72"/>
          <p:cNvSpPr/>
          <p:nvPr/>
        </p:nvSpPr>
        <p:spPr>
          <a:xfrm rot="12890009">
            <a:off x="6443930" y="4519892"/>
            <a:ext cx="2139235" cy="274092"/>
          </a:xfrm>
          <a:prstGeom prst="notchedRightArrow">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960975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2"/>
          <p:cNvGraphicFramePr>
            <a:graphicFrameLocks noChangeAspect="1"/>
          </p:cNvGraphicFramePr>
          <p:nvPr>
            <p:extLst>
              <p:ext uri="{D42A27DB-BD31-4B8C-83A1-F6EECF244321}">
                <p14:modId xmlns:p14="http://schemas.microsoft.com/office/powerpoint/2010/main" val="2782771044"/>
              </p:ext>
            </p:extLst>
          </p:nvPr>
        </p:nvGraphicFramePr>
        <p:xfrm>
          <a:off x="1559496" y="1598051"/>
          <a:ext cx="8812080" cy="4424362"/>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 Box 3"/>
          <p:cNvSpPr txBox="1">
            <a:spLocks noChangeArrowheads="1"/>
          </p:cNvSpPr>
          <p:nvPr/>
        </p:nvSpPr>
        <p:spPr bwMode="auto">
          <a:xfrm>
            <a:off x="6975950" y="6074677"/>
            <a:ext cx="3959545" cy="307777"/>
          </a:xfrm>
          <a:prstGeom prst="rect">
            <a:avLst/>
          </a:prstGeom>
          <a:noFill/>
          <a:ln w="9525">
            <a:noFill/>
            <a:miter lim="800000"/>
            <a:headEnd/>
            <a:tailEnd/>
          </a:ln>
          <a:effectLst/>
        </p:spPr>
        <p:txBody>
          <a:bodyPr wrap="none">
            <a:spAutoFit/>
          </a:bodyPr>
          <a:lstStyle/>
          <a:p>
            <a:pPr algn="r" defTabSz="1072743" eaLnBrk="0" hangingPunct="0"/>
            <a:r>
              <a:rPr lang="nl-BE" sz="1400" dirty="0">
                <a:solidFill>
                  <a:srgbClr val="002060"/>
                </a:solidFill>
                <a:latin typeface="Calibri"/>
                <a:cs typeface="Arial" pitchFamily="34" charset="0"/>
              </a:rPr>
              <a:t>Hannestad YS et al. J Clin Epidemiol 2000;53:1150-7</a:t>
            </a:r>
            <a:endParaRPr lang="nl-NL" sz="1400" dirty="0">
              <a:solidFill>
                <a:srgbClr val="002060"/>
              </a:solidFill>
              <a:latin typeface="Calibri"/>
              <a:cs typeface="Arial" pitchFamily="34" charset="0"/>
            </a:endParaRPr>
          </a:p>
        </p:txBody>
      </p:sp>
      <p:sp>
        <p:nvSpPr>
          <p:cNvPr id="15" name="Rectangle 4"/>
          <p:cNvSpPr>
            <a:spLocks noGrp="1" noChangeArrowheads="1"/>
          </p:cNvSpPr>
          <p:nvPr>
            <p:ph type="title"/>
          </p:nvPr>
        </p:nvSpPr>
        <p:spPr>
          <a:xfrm>
            <a:off x="3754709" y="701824"/>
            <a:ext cx="6376112" cy="638944"/>
          </a:xfrm>
        </p:spPr>
        <p:txBody>
          <a:bodyPr>
            <a:noAutofit/>
          </a:bodyPr>
          <a:lstStyle/>
          <a:p>
            <a:pPr algn="ctr"/>
            <a:r>
              <a:rPr lang="es-ES" sz="2600" b="1" dirty="0">
                <a:solidFill>
                  <a:srgbClr val="002060"/>
                </a:solidFill>
                <a:latin typeface="DM Sans"/>
              </a:rPr>
              <a:t>PREVALENCIA DE LOS DISTINTOS TIPOS DE IU POR EDAD</a:t>
            </a:r>
          </a:p>
        </p:txBody>
      </p:sp>
      <p:cxnSp>
        <p:nvCxnSpPr>
          <p:cNvPr id="20" name="19 Conector recto de flecha"/>
          <p:cNvCxnSpPr/>
          <p:nvPr/>
        </p:nvCxnSpPr>
        <p:spPr>
          <a:xfrm>
            <a:off x="3290061" y="2844114"/>
            <a:ext cx="6264696" cy="216024"/>
          </a:xfrm>
          <a:prstGeom prst="straightConnector1">
            <a:avLst/>
          </a:prstGeom>
          <a:ln>
            <a:solidFill>
              <a:srgbClr val="666633"/>
            </a:solidFill>
            <a:tailEnd type="arrow"/>
          </a:ln>
        </p:spPr>
        <p:style>
          <a:lnRef idx="1">
            <a:schemeClr val="accent1"/>
          </a:lnRef>
          <a:fillRef idx="0">
            <a:schemeClr val="accent1"/>
          </a:fillRef>
          <a:effectRef idx="0">
            <a:schemeClr val="accent1"/>
          </a:effectRef>
          <a:fontRef idx="minor">
            <a:schemeClr val="tx1"/>
          </a:fontRef>
        </p:style>
      </p:cxnSp>
      <p:sp>
        <p:nvSpPr>
          <p:cNvPr id="23" name="Text Box 5"/>
          <p:cNvSpPr txBox="1">
            <a:spLocks noChangeArrowheads="1"/>
          </p:cNvSpPr>
          <p:nvPr/>
        </p:nvSpPr>
        <p:spPr bwMode="auto">
          <a:xfrm>
            <a:off x="9626765" y="2844114"/>
            <a:ext cx="1152128" cy="369332"/>
          </a:xfrm>
          <a:prstGeom prst="rect">
            <a:avLst/>
          </a:prstGeom>
          <a:noFill/>
          <a:ln w="9525">
            <a:noFill/>
            <a:miter lim="800000"/>
            <a:headEnd/>
            <a:tailEnd/>
          </a:ln>
          <a:effectLst/>
        </p:spPr>
        <p:txBody>
          <a:bodyPr wrap="square">
            <a:spAutoFit/>
          </a:bodyPr>
          <a:lstStyle/>
          <a:p>
            <a:pPr algn="ctr" defTabSz="1072743">
              <a:spcBef>
                <a:spcPct val="50000"/>
              </a:spcBef>
            </a:pPr>
            <a:r>
              <a:rPr lang="es-ES" b="1" dirty="0">
                <a:solidFill>
                  <a:srgbClr val="002060"/>
                </a:solidFill>
                <a:latin typeface="Calibri"/>
                <a:cs typeface="Arial" pitchFamily="34" charset="0"/>
              </a:rPr>
              <a:t>IUE 52 %</a:t>
            </a:r>
          </a:p>
        </p:txBody>
      </p:sp>
      <p:cxnSp>
        <p:nvCxnSpPr>
          <p:cNvPr id="24" name="23 Conector recto de flecha"/>
          <p:cNvCxnSpPr/>
          <p:nvPr/>
        </p:nvCxnSpPr>
        <p:spPr>
          <a:xfrm>
            <a:off x="3290061" y="3564194"/>
            <a:ext cx="6264696" cy="216024"/>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5" name="Text Box 5"/>
          <p:cNvSpPr txBox="1">
            <a:spLocks noChangeArrowheads="1"/>
          </p:cNvSpPr>
          <p:nvPr/>
        </p:nvSpPr>
        <p:spPr bwMode="auto">
          <a:xfrm>
            <a:off x="9554757" y="3564194"/>
            <a:ext cx="1152128" cy="369332"/>
          </a:xfrm>
          <a:prstGeom prst="rect">
            <a:avLst/>
          </a:prstGeom>
          <a:noFill/>
          <a:ln w="9525">
            <a:noFill/>
            <a:miter lim="800000"/>
            <a:headEnd/>
            <a:tailEnd/>
          </a:ln>
          <a:effectLst/>
        </p:spPr>
        <p:txBody>
          <a:bodyPr wrap="square">
            <a:spAutoFit/>
          </a:bodyPr>
          <a:lstStyle/>
          <a:p>
            <a:pPr algn="ctr" defTabSz="1072743">
              <a:spcBef>
                <a:spcPct val="50000"/>
              </a:spcBef>
            </a:pPr>
            <a:r>
              <a:rPr lang="es-ES" b="1" dirty="0">
                <a:solidFill>
                  <a:srgbClr val="002060"/>
                </a:solidFill>
                <a:latin typeface="Calibri"/>
                <a:cs typeface="Arial" pitchFamily="34" charset="0"/>
              </a:rPr>
              <a:t>IUU 37 %</a:t>
            </a:r>
          </a:p>
        </p:txBody>
      </p:sp>
      <p:cxnSp>
        <p:nvCxnSpPr>
          <p:cNvPr id="26" name="25 Conector recto de flecha"/>
          <p:cNvCxnSpPr/>
          <p:nvPr/>
        </p:nvCxnSpPr>
        <p:spPr>
          <a:xfrm>
            <a:off x="3362069" y="4212266"/>
            <a:ext cx="6264696" cy="216024"/>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7" name="Text Box 5"/>
          <p:cNvSpPr txBox="1">
            <a:spLocks noChangeArrowheads="1"/>
          </p:cNvSpPr>
          <p:nvPr/>
        </p:nvSpPr>
        <p:spPr bwMode="auto">
          <a:xfrm>
            <a:off x="9698773" y="4212266"/>
            <a:ext cx="1152128" cy="369332"/>
          </a:xfrm>
          <a:prstGeom prst="rect">
            <a:avLst/>
          </a:prstGeom>
          <a:noFill/>
          <a:ln w="9525">
            <a:noFill/>
            <a:miter lim="800000"/>
            <a:headEnd/>
            <a:tailEnd/>
          </a:ln>
          <a:effectLst/>
        </p:spPr>
        <p:txBody>
          <a:bodyPr wrap="square">
            <a:spAutoFit/>
          </a:bodyPr>
          <a:lstStyle/>
          <a:p>
            <a:pPr algn="ctr" defTabSz="1072743">
              <a:spcBef>
                <a:spcPct val="50000"/>
              </a:spcBef>
            </a:pPr>
            <a:r>
              <a:rPr lang="es-ES" b="1" dirty="0">
                <a:solidFill>
                  <a:srgbClr val="002060"/>
                </a:solidFill>
                <a:latin typeface="Calibri"/>
                <a:cs typeface="Arial" pitchFamily="34" charset="0"/>
              </a:rPr>
              <a:t>IUM 11 %</a:t>
            </a:r>
          </a:p>
        </p:txBody>
      </p:sp>
      <p:pic>
        <p:nvPicPr>
          <p:cNvPr id="16" name="Imagen 15">
            <a:extLst>
              <a:ext uri="{FF2B5EF4-FFF2-40B4-BE49-F238E27FC236}">
                <a16:creationId xmlns:a16="http://schemas.microsoft.com/office/drawing/2014/main" id="{B522C558-9B47-40CE-9025-DA3FF8D1A9B1}"/>
              </a:ext>
            </a:extLst>
          </p:cNvPr>
          <p:cNvPicPr>
            <a:picLocks noChangeAspect="1"/>
          </p:cNvPicPr>
          <p:nvPr/>
        </p:nvPicPr>
        <p:blipFill>
          <a:blip r:embed="rId3"/>
          <a:stretch>
            <a:fillRect/>
          </a:stretch>
        </p:blipFill>
        <p:spPr>
          <a:xfrm>
            <a:off x="1058846" y="323847"/>
            <a:ext cx="2161040" cy="1065819"/>
          </a:xfrm>
          <a:prstGeom prst="rect">
            <a:avLst/>
          </a:prstGeom>
        </p:spPr>
      </p:pic>
    </p:spTree>
    <p:extLst>
      <p:ext uri="{BB962C8B-B14F-4D97-AF65-F5344CB8AC3E}">
        <p14:creationId xmlns:p14="http://schemas.microsoft.com/office/powerpoint/2010/main" val="14393555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7104113" y="580600"/>
            <a:ext cx="3668565" cy="616153"/>
          </a:xfrm>
          <a:prstGeom prst="rect">
            <a:avLst/>
          </a:prstGeom>
          <a:noFill/>
        </p:spPr>
        <p:txBody>
          <a:bodyPr wrap="square" lIns="107275" tIns="53637" rIns="107275" bIns="53637" rtlCol="0">
            <a:spAutoFit/>
          </a:bodyPr>
          <a:lstStyle/>
          <a:p>
            <a:pPr algn="r" defTabSz="1072743"/>
            <a:r>
              <a:rPr lang="es-ES" sz="3300" b="1" dirty="0">
                <a:solidFill>
                  <a:srgbClr val="002060"/>
                </a:solidFill>
                <a:latin typeface="Calibri"/>
              </a:rPr>
              <a:t>TRATAMIENTO</a:t>
            </a:r>
            <a:endParaRPr lang="es-ES" sz="2300" dirty="0">
              <a:solidFill>
                <a:srgbClr val="002060"/>
              </a:solidFill>
              <a:latin typeface="Calibri"/>
            </a:endParaRPr>
          </a:p>
        </p:txBody>
      </p:sp>
      <p:sp>
        <p:nvSpPr>
          <p:cNvPr id="6" name="Text Box 2"/>
          <p:cNvSpPr txBox="1">
            <a:spLocks noChangeArrowheads="1"/>
          </p:cNvSpPr>
          <p:nvPr/>
        </p:nvSpPr>
        <p:spPr bwMode="auto">
          <a:xfrm>
            <a:off x="1122755" y="1596901"/>
            <a:ext cx="4464496" cy="1785104"/>
          </a:xfrm>
          <a:prstGeom prst="rect">
            <a:avLst/>
          </a:prstGeom>
          <a:noFill/>
          <a:ln w="9525" algn="ctr">
            <a:noFill/>
            <a:miter lim="800000"/>
            <a:headEnd/>
            <a:tailEnd/>
          </a:ln>
          <a:effectLst/>
        </p:spPr>
        <p:txBody>
          <a:bodyPr wrap="square">
            <a:spAutoFit/>
          </a:bodyPr>
          <a:lstStyle/>
          <a:p>
            <a:pPr defTabSz="1072743">
              <a:spcBef>
                <a:spcPct val="50000"/>
              </a:spcBef>
            </a:pPr>
            <a:r>
              <a:rPr lang="es-ES" sz="2000" b="1" u="sng" dirty="0">
                <a:solidFill>
                  <a:srgbClr val="002060"/>
                </a:solidFill>
                <a:latin typeface="DM Sans"/>
                <a:cs typeface="Arial" pitchFamily="34" charset="0"/>
              </a:rPr>
              <a:t>CASOS LEVES: Tratamiento Conservador</a:t>
            </a:r>
          </a:p>
          <a:p>
            <a:pPr defTabSz="1072743">
              <a:spcBef>
                <a:spcPct val="50000"/>
              </a:spcBef>
              <a:buClr>
                <a:srgbClr val="666633"/>
              </a:buClr>
              <a:buFont typeface="Arial" pitchFamily="34" charset="0"/>
              <a:buChar char="•"/>
            </a:pPr>
            <a:r>
              <a:rPr lang="es-ES" sz="2000" b="1" dirty="0">
                <a:solidFill>
                  <a:srgbClr val="002060"/>
                </a:solidFill>
                <a:latin typeface="DM Sans"/>
                <a:cs typeface="Arial" pitchFamily="34" charset="0"/>
              </a:rPr>
              <a:t> Cambios en el estilo de vida</a:t>
            </a:r>
          </a:p>
          <a:p>
            <a:pPr defTabSz="1072743">
              <a:spcBef>
                <a:spcPct val="50000"/>
              </a:spcBef>
              <a:buClr>
                <a:srgbClr val="666633"/>
              </a:buClr>
              <a:buFont typeface="Arial" pitchFamily="34" charset="0"/>
              <a:buChar char="•"/>
            </a:pPr>
            <a:r>
              <a:rPr lang="es-ES" sz="2000" b="1" dirty="0">
                <a:solidFill>
                  <a:srgbClr val="002060"/>
                </a:solidFill>
                <a:latin typeface="DM Sans"/>
                <a:cs typeface="Arial" pitchFamily="34" charset="0"/>
              </a:rPr>
              <a:t> Entrenamiento vesical</a:t>
            </a:r>
          </a:p>
          <a:p>
            <a:pPr defTabSz="1072743">
              <a:spcBef>
                <a:spcPct val="50000"/>
              </a:spcBef>
              <a:buClr>
                <a:srgbClr val="666633"/>
              </a:buClr>
              <a:buFont typeface="Arial" pitchFamily="34" charset="0"/>
              <a:buChar char="•"/>
            </a:pPr>
            <a:r>
              <a:rPr lang="es-ES" sz="2000" b="1" dirty="0">
                <a:solidFill>
                  <a:srgbClr val="002060"/>
                </a:solidFill>
                <a:latin typeface="DM Sans"/>
                <a:cs typeface="Arial" pitchFamily="34" charset="0"/>
              </a:rPr>
              <a:t> Fisioterapia de suelo pélvico</a:t>
            </a:r>
            <a:endParaRPr lang="en-GB" sz="2000" b="1" u="sng" dirty="0">
              <a:solidFill>
                <a:srgbClr val="002060"/>
              </a:solidFill>
              <a:latin typeface="DM Sans"/>
              <a:cs typeface="Arial" pitchFamily="34" charset="0"/>
            </a:endParaRPr>
          </a:p>
        </p:txBody>
      </p:sp>
      <p:sp>
        <p:nvSpPr>
          <p:cNvPr id="10" name="Text Box 2"/>
          <p:cNvSpPr txBox="1">
            <a:spLocks noChangeArrowheads="1"/>
          </p:cNvSpPr>
          <p:nvPr/>
        </p:nvSpPr>
        <p:spPr bwMode="auto">
          <a:xfrm>
            <a:off x="6811387" y="1668910"/>
            <a:ext cx="3399928" cy="1323439"/>
          </a:xfrm>
          <a:prstGeom prst="rect">
            <a:avLst/>
          </a:prstGeom>
          <a:noFill/>
          <a:ln w="9525" algn="ctr">
            <a:noFill/>
            <a:miter lim="800000"/>
            <a:headEnd/>
            <a:tailEnd/>
          </a:ln>
          <a:effectLst/>
        </p:spPr>
        <p:txBody>
          <a:bodyPr wrap="square">
            <a:spAutoFit/>
          </a:bodyPr>
          <a:lstStyle/>
          <a:p>
            <a:pPr defTabSz="1072743">
              <a:spcBef>
                <a:spcPct val="50000"/>
              </a:spcBef>
            </a:pPr>
            <a:r>
              <a:rPr lang="es-ES" sz="2000" b="1" u="sng" dirty="0">
                <a:solidFill>
                  <a:srgbClr val="002060"/>
                </a:solidFill>
                <a:latin typeface="DM Sans"/>
                <a:cs typeface="Arial" pitchFamily="34" charset="0"/>
              </a:rPr>
              <a:t>CASOS MÁS SEVEROS: </a:t>
            </a:r>
          </a:p>
          <a:p>
            <a:pPr defTabSz="1072743">
              <a:spcBef>
                <a:spcPct val="50000"/>
              </a:spcBef>
              <a:buFont typeface="Arial" pitchFamily="34" charset="0"/>
              <a:buChar char="•"/>
            </a:pPr>
            <a:r>
              <a:rPr lang="es-ES" sz="2000" b="1" dirty="0">
                <a:solidFill>
                  <a:srgbClr val="002060"/>
                </a:solidFill>
                <a:latin typeface="DM Sans"/>
                <a:cs typeface="Arial" pitchFamily="34" charset="0"/>
              </a:rPr>
              <a:t>Tratamiento Farmacológico</a:t>
            </a:r>
          </a:p>
          <a:p>
            <a:pPr defTabSz="1072743">
              <a:spcBef>
                <a:spcPct val="50000"/>
              </a:spcBef>
              <a:buFont typeface="Arial" pitchFamily="34" charset="0"/>
              <a:buChar char="•"/>
            </a:pPr>
            <a:r>
              <a:rPr lang="es-ES" sz="2000" b="1" dirty="0">
                <a:solidFill>
                  <a:srgbClr val="002060"/>
                </a:solidFill>
                <a:latin typeface="DM Sans"/>
                <a:cs typeface="Arial" pitchFamily="34" charset="0"/>
              </a:rPr>
              <a:t>Cirugía</a:t>
            </a:r>
            <a:endParaRPr lang="en-GB" sz="2000" b="1" dirty="0">
              <a:solidFill>
                <a:srgbClr val="002060"/>
              </a:solidFill>
              <a:latin typeface="DM Sans"/>
              <a:cs typeface="Arial" pitchFamily="34" charset="0"/>
            </a:endParaRPr>
          </a:p>
        </p:txBody>
      </p:sp>
      <p:cxnSp>
        <p:nvCxnSpPr>
          <p:cNvPr id="12" name="11 Conector recto de flecha"/>
          <p:cNvCxnSpPr/>
          <p:nvPr/>
        </p:nvCxnSpPr>
        <p:spPr>
          <a:xfrm>
            <a:off x="1554803" y="3523223"/>
            <a:ext cx="8136904" cy="0"/>
          </a:xfrm>
          <a:prstGeom prst="straightConnector1">
            <a:avLst/>
          </a:prstGeom>
          <a:ln w="38100">
            <a:solidFill>
              <a:srgbClr val="666633"/>
            </a:solidFill>
            <a:tailEnd type="arrow"/>
          </a:ln>
        </p:spPr>
        <p:style>
          <a:lnRef idx="1">
            <a:schemeClr val="accent1"/>
          </a:lnRef>
          <a:fillRef idx="0">
            <a:schemeClr val="accent1"/>
          </a:fillRef>
          <a:effectRef idx="0">
            <a:schemeClr val="accent1"/>
          </a:effectRef>
          <a:fontRef idx="minor">
            <a:schemeClr val="tx1"/>
          </a:fontRef>
        </p:style>
      </p:cxnSp>
      <p:pic>
        <p:nvPicPr>
          <p:cNvPr id="53250" name="Picture 2" descr="http://www.doctoralavara.es/wp-content/uploads/2014/03/tipos-incontinencia-lavara1.jpg"/>
          <p:cNvPicPr>
            <a:picLocks noChangeAspect="1" noChangeArrowheads="1"/>
          </p:cNvPicPr>
          <p:nvPr/>
        </p:nvPicPr>
        <p:blipFill>
          <a:blip r:embed="rId2" cstate="print"/>
          <a:srcRect/>
          <a:stretch>
            <a:fillRect/>
          </a:stretch>
        </p:blipFill>
        <p:spPr bwMode="auto">
          <a:xfrm>
            <a:off x="1986851" y="4045173"/>
            <a:ext cx="1961034" cy="1458818"/>
          </a:xfrm>
          <a:prstGeom prst="rect">
            <a:avLst/>
          </a:prstGeom>
          <a:noFill/>
        </p:spPr>
      </p:pic>
      <p:pic>
        <p:nvPicPr>
          <p:cNvPr id="53252" name="Picture 4" descr="http://vidasec.es/wp-content/uploads/2015/11/incontinencia-imagen1.jpg"/>
          <p:cNvPicPr>
            <a:picLocks noChangeAspect="1" noChangeArrowheads="1"/>
          </p:cNvPicPr>
          <p:nvPr/>
        </p:nvPicPr>
        <p:blipFill>
          <a:blip r:embed="rId3" cstate="print"/>
          <a:srcRect/>
          <a:stretch>
            <a:fillRect/>
          </a:stretch>
        </p:blipFill>
        <p:spPr bwMode="auto">
          <a:xfrm>
            <a:off x="7675483" y="3973165"/>
            <a:ext cx="757840" cy="1738164"/>
          </a:xfrm>
          <a:prstGeom prst="rect">
            <a:avLst/>
          </a:prstGeom>
          <a:noFill/>
        </p:spPr>
      </p:pic>
      <p:pic>
        <p:nvPicPr>
          <p:cNvPr id="11" name="Imagen 10">
            <a:extLst>
              <a:ext uri="{FF2B5EF4-FFF2-40B4-BE49-F238E27FC236}">
                <a16:creationId xmlns:a16="http://schemas.microsoft.com/office/drawing/2014/main" id="{3C502722-9183-461A-81DD-7BB61FB93A9F}"/>
              </a:ext>
            </a:extLst>
          </p:cNvPr>
          <p:cNvPicPr>
            <a:picLocks noChangeAspect="1"/>
          </p:cNvPicPr>
          <p:nvPr/>
        </p:nvPicPr>
        <p:blipFill>
          <a:blip r:embed="rId4"/>
          <a:stretch>
            <a:fillRect/>
          </a:stretch>
        </p:blipFill>
        <p:spPr>
          <a:xfrm>
            <a:off x="960236" y="336678"/>
            <a:ext cx="2291605" cy="1130213"/>
          </a:xfrm>
          <a:prstGeom prst="rect">
            <a:avLst/>
          </a:prstGeom>
        </p:spPr>
      </p:pic>
      <p:sp>
        <p:nvSpPr>
          <p:cNvPr id="13" name="12 Flecha arriba">
            <a:extLst>
              <a:ext uri="{FF2B5EF4-FFF2-40B4-BE49-F238E27FC236}">
                <a16:creationId xmlns:a16="http://schemas.microsoft.com/office/drawing/2014/main" id="{59969D9D-5072-4B81-B1B3-D87C8065DB3D}"/>
              </a:ext>
            </a:extLst>
          </p:cNvPr>
          <p:cNvSpPr/>
          <p:nvPr/>
        </p:nvSpPr>
        <p:spPr>
          <a:xfrm>
            <a:off x="5371227" y="3573016"/>
            <a:ext cx="1008112" cy="576064"/>
          </a:xfrm>
          <a:prstGeom prst="upArrow">
            <a:avLst/>
          </a:prstGeom>
          <a:solidFill>
            <a:srgbClr val="666633"/>
          </a:solidFill>
          <a:ln>
            <a:solidFill>
              <a:srgbClr val="66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2743"/>
            <a:endParaRPr lang="es-ES" sz="2100">
              <a:solidFill>
                <a:srgbClr val="002060"/>
              </a:solidFill>
              <a:latin typeface="Calibri"/>
            </a:endParaRPr>
          </a:p>
        </p:txBody>
      </p:sp>
      <p:pic>
        <p:nvPicPr>
          <p:cNvPr id="14" name="Picture 2">
            <a:extLst>
              <a:ext uri="{FF2B5EF4-FFF2-40B4-BE49-F238E27FC236}">
                <a16:creationId xmlns:a16="http://schemas.microsoft.com/office/drawing/2014/main" id="{EF7203A6-E25D-4C18-9D30-ADA9EF654EC5}"/>
              </a:ext>
            </a:extLst>
          </p:cNvPr>
          <p:cNvPicPr>
            <a:picLocks noChangeAspect="1" noChangeArrowheads="1"/>
          </p:cNvPicPr>
          <p:nvPr/>
        </p:nvPicPr>
        <p:blipFill>
          <a:blip r:embed="rId5" cstate="print"/>
          <a:srcRect l="27678" t="20030" r="28114" b="19637"/>
          <a:stretch>
            <a:fillRect/>
          </a:stretch>
        </p:blipFill>
        <p:spPr bwMode="auto">
          <a:xfrm>
            <a:off x="4435123" y="4293096"/>
            <a:ext cx="2907572" cy="2132856"/>
          </a:xfrm>
          <a:prstGeom prst="rect">
            <a:avLst/>
          </a:prstGeom>
          <a:noFill/>
          <a:ln w="9525">
            <a:noFill/>
            <a:miter lim="800000"/>
            <a:headEnd/>
            <a:tailEnd/>
          </a:ln>
          <a:effectLst>
            <a:softEdge rad="127000"/>
          </a:effec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39067274-A487-4662-8317-DBFC1B8FDBA7}"/>
              </a:ext>
            </a:extLst>
          </p:cNvPr>
          <p:cNvGraphicFramePr/>
          <p:nvPr>
            <p:extLst>
              <p:ext uri="{D42A27DB-BD31-4B8C-83A1-F6EECF244321}">
                <p14:modId xmlns:p14="http://schemas.microsoft.com/office/powerpoint/2010/main" val="1602940874"/>
              </p:ext>
            </p:extLst>
          </p:nvPr>
        </p:nvGraphicFramePr>
        <p:xfrm>
          <a:off x="1502982" y="941475"/>
          <a:ext cx="8807666" cy="55550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uadroTexto 3">
            <a:extLst>
              <a:ext uri="{FF2B5EF4-FFF2-40B4-BE49-F238E27FC236}">
                <a16:creationId xmlns:a16="http://schemas.microsoft.com/office/drawing/2014/main" id="{020E3CF8-E9FA-4D2F-B50A-450CAD22C700}"/>
              </a:ext>
            </a:extLst>
          </p:cNvPr>
          <p:cNvSpPr txBox="1"/>
          <p:nvPr/>
        </p:nvSpPr>
        <p:spPr>
          <a:xfrm>
            <a:off x="294292" y="1624483"/>
            <a:ext cx="2417380" cy="1477328"/>
          </a:xfrm>
          <a:prstGeom prst="rect">
            <a:avLst/>
          </a:prstGeom>
          <a:noFill/>
        </p:spPr>
        <p:txBody>
          <a:bodyPr wrap="square">
            <a:spAutoFit/>
          </a:bodyPr>
          <a:lstStyle/>
          <a:p>
            <a:pPr algn="r"/>
            <a:r>
              <a:rPr lang="es-ES" sz="1800" dirty="0">
                <a:solidFill>
                  <a:srgbClr val="002060"/>
                </a:solidFill>
                <a:latin typeface="DM Sans"/>
              </a:rPr>
              <a:t>Las mujeres con IU que presentan obesidad moderada y pierden peso, mejoran más que las que no pierden</a:t>
            </a:r>
            <a:endParaRPr lang="es-ES" dirty="0"/>
          </a:p>
        </p:txBody>
      </p:sp>
      <p:sp>
        <p:nvSpPr>
          <p:cNvPr id="6" name="CuadroTexto 5">
            <a:extLst>
              <a:ext uri="{FF2B5EF4-FFF2-40B4-BE49-F238E27FC236}">
                <a16:creationId xmlns:a16="http://schemas.microsoft.com/office/drawing/2014/main" id="{8C7DE8C0-67A1-4298-8ECE-E3B7482F64A9}"/>
              </a:ext>
            </a:extLst>
          </p:cNvPr>
          <p:cNvSpPr txBox="1"/>
          <p:nvPr/>
        </p:nvSpPr>
        <p:spPr>
          <a:xfrm>
            <a:off x="9070426" y="2149423"/>
            <a:ext cx="2333298" cy="923330"/>
          </a:xfrm>
          <a:prstGeom prst="rect">
            <a:avLst/>
          </a:prstGeom>
          <a:noFill/>
        </p:spPr>
        <p:txBody>
          <a:bodyPr wrap="square">
            <a:spAutoFit/>
          </a:bodyPr>
          <a:lstStyle/>
          <a:p>
            <a:r>
              <a:rPr lang="es-ES" sz="1800" dirty="0">
                <a:solidFill>
                  <a:srgbClr val="002060"/>
                </a:solidFill>
                <a:latin typeface="DM Sans"/>
              </a:rPr>
              <a:t>La reducción de la ingesta de cafeína mejora la continencia </a:t>
            </a:r>
            <a:endParaRPr lang="es-ES" dirty="0"/>
          </a:p>
        </p:txBody>
      </p:sp>
      <p:sp>
        <p:nvSpPr>
          <p:cNvPr id="8" name="CuadroTexto 7">
            <a:extLst>
              <a:ext uri="{FF2B5EF4-FFF2-40B4-BE49-F238E27FC236}">
                <a16:creationId xmlns:a16="http://schemas.microsoft.com/office/drawing/2014/main" id="{84A0D233-33A5-4FF3-A969-0DA54EDCE7E2}"/>
              </a:ext>
            </a:extLst>
          </p:cNvPr>
          <p:cNvSpPr txBox="1"/>
          <p:nvPr/>
        </p:nvSpPr>
        <p:spPr>
          <a:xfrm>
            <a:off x="294292" y="4740523"/>
            <a:ext cx="2238703" cy="646331"/>
          </a:xfrm>
          <a:prstGeom prst="rect">
            <a:avLst/>
          </a:prstGeom>
          <a:noFill/>
        </p:spPr>
        <p:txBody>
          <a:bodyPr wrap="square">
            <a:spAutoFit/>
          </a:bodyPr>
          <a:lstStyle/>
          <a:p>
            <a:pPr algn="r"/>
            <a:r>
              <a:rPr lang="es-ES" sz="1800" dirty="0">
                <a:solidFill>
                  <a:srgbClr val="002060"/>
                </a:solidFill>
                <a:latin typeface="DM Sans"/>
              </a:rPr>
              <a:t>control del estreñimiento </a:t>
            </a:r>
            <a:endParaRPr lang="es-ES" dirty="0"/>
          </a:p>
        </p:txBody>
      </p:sp>
      <p:sp>
        <p:nvSpPr>
          <p:cNvPr id="10" name="CuadroTexto 9">
            <a:extLst>
              <a:ext uri="{FF2B5EF4-FFF2-40B4-BE49-F238E27FC236}">
                <a16:creationId xmlns:a16="http://schemas.microsoft.com/office/drawing/2014/main" id="{C8387024-1B84-423C-9641-88AEE2711C42}"/>
              </a:ext>
            </a:extLst>
          </p:cNvPr>
          <p:cNvSpPr txBox="1"/>
          <p:nvPr/>
        </p:nvSpPr>
        <p:spPr>
          <a:xfrm>
            <a:off x="8944302" y="4299825"/>
            <a:ext cx="2869325" cy="1698927"/>
          </a:xfrm>
          <a:prstGeom prst="rect">
            <a:avLst/>
          </a:prstGeom>
          <a:noFill/>
        </p:spPr>
        <p:txBody>
          <a:bodyPr wrap="square">
            <a:spAutoFit/>
          </a:bodyPr>
          <a:lstStyle/>
          <a:p>
            <a:pPr defTabSz="1072743">
              <a:lnSpc>
                <a:spcPct val="90000"/>
              </a:lnSpc>
              <a:spcBef>
                <a:spcPct val="20000"/>
              </a:spcBef>
              <a:defRPr/>
            </a:pPr>
            <a:r>
              <a:rPr lang="es-ES" dirty="0">
                <a:solidFill>
                  <a:srgbClr val="002060"/>
                </a:solidFill>
                <a:latin typeface="DM Sans"/>
              </a:rPr>
              <a:t>Micciones programadas</a:t>
            </a:r>
          </a:p>
          <a:p>
            <a:pPr defTabSz="1072743">
              <a:lnSpc>
                <a:spcPct val="90000"/>
              </a:lnSpc>
              <a:spcBef>
                <a:spcPct val="20000"/>
              </a:spcBef>
              <a:defRPr/>
            </a:pPr>
            <a:r>
              <a:rPr lang="es-ES" dirty="0">
                <a:solidFill>
                  <a:srgbClr val="002060"/>
                </a:solidFill>
                <a:latin typeface="DM Sans"/>
              </a:rPr>
              <a:t>Cumplimentación de diario miccional </a:t>
            </a:r>
          </a:p>
          <a:p>
            <a:pPr defTabSz="1072743">
              <a:lnSpc>
                <a:spcPct val="90000"/>
              </a:lnSpc>
              <a:spcBef>
                <a:spcPct val="20000"/>
              </a:spcBef>
              <a:defRPr/>
            </a:pPr>
            <a:r>
              <a:rPr lang="es-ES" dirty="0">
                <a:solidFill>
                  <a:srgbClr val="002060"/>
                </a:solidFill>
                <a:latin typeface="DM Sans"/>
              </a:rPr>
              <a:t>Incremento progresivo del </a:t>
            </a:r>
            <a:r>
              <a:rPr lang="es-ES" dirty="0" err="1">
                <a:solidFill>
                  <a:srgbClr val="002060"/>
                </a:solidFill>
                <a:latin typeface="DM Sans"/>
              </a:rPr>
              <a:t>intérvalo</a:t>
            </a:r>
            <a:r>
              <a:rPr lang="es-ES" dirty="0">
                <a:solidFill>
                  <a:srgbClr val="002060"/>
                </a:solidFill>
                <a:latin typeface="DM Sans"/>
              </a:rPr>
              <a:t> miccional hasta espaciarlas 3-4 horas</a:t>
            </a:r>
          </a:p>
        </p:txBody>
      </p:sp>
      <p:sp>
        <p:nvSpPr>
          <p:cNvPr id="11" name="Rectangle 2">
            <a:extLst>
              <a:ext uri="{FF2B5EF4-FFF2-40B4-BE49-F238E27FC236}">
                <a16:creationId xmlns:a16="http://schemas.microsoft.com/office/drawing/2014/main" id="{D01A0189-00B7-4F76-B239-6DAA40097372}"/>
              </a:ext>
            </a:extLst>
          </p:cNvPr>
          <p:cNvSpPr txBox="1">
            <a:spLocks noChangeArrowheads="1"/>
          </p:cNvSpPr>
          <p:nvPr/>
        </p:nvSpPr>
        <p:spPr>
          <a:xfrm>
            <a:off x="2711672" y="463986"/>
            <a:ext cx="7977346" cy="6627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400" b="1">
                <a:solidFill>
                  <a:srgbClr val="002060"/>
                </a:solidFill>
                <a:latin typeface="DM Sans"/>
              </a:rPr>
              <a:t>TRATAMIENTO CONSERVADOR</a:t>
            </a:r>
            <a:r>
              <a:rPr lang="es-ES" sz="2400">
                <a:solidFill>
                  <a:srgbClr val="002060"/>
                </a:solidFill>
                <a:latin typeface="DM Sans"/>
              </a:rPr>
              <a:t>: </a:t>
            </a:r>
            <a:r>
              <a:rPr lang="es-ES" sz="2400" b="1">
                <a:solidFill>
                  <a:srgbClr val="002060"/>
                </a:solidFill>
                <a:latin typeface="DM Sans"/>
              </a:rPr>
              <a:t>CAMBIOS EN EL ESTILO DE VIDA</a:t>
            </a:r>
            <a:endParaRPr lang="es-ES" sz="2400" b="1" dirty="0">
              <a:solidFill>
                <a:srgbClr val="002060"/>
              </a:solidFill>
              <a:latin typeface="DM Sans"/>
            </a:endParaRPr>
          </a:p>
        </p:txBody>
      </p:sp>
    </p:spTree>
    <p:extLst>
      <p:ext uri="{BB962C8B-B14F-4D97-AF65-F5344CB8AC3E}">
        <p14:creationId xmlns:p14="http://schemas.microsoft.com/office/powerpoint/2010/main" val="2748053198"/>
      </p:ext>
    </p:extLst>
  </p:cSld>
  <p:clrMapOvr>
    <a:masterClrMapping/>
  </p:clrMapOvr>
  <p:transition spd="slow">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2ACFF8C-B49E-49E9-83BF-365930818B03}"/>
              </a:ext>
            </a:extLst>
          </p:cNvPr>
          <p:cNvPicPr>
            <a:picLocks noChangeAspect="1"/>
          </p:cNvPicPr>
          <p:nvPr/>
        </p:nvPicPr>
        <p:blipFill>
          <a:blip r:embed="rId2"/>
          <a:stretch>
            <a:fillRect/>
          </a:stretch>
        </p:blipFill>
        <p:spPr>
          <a:xfrm>
            <a:off x="526550" y="2507104"/>
            <a:ext cx="3705225" cy="3190875"/>
          </a:xfrm>
          <a:prstGeom prst="rect">
            <a:avLst/>
          </a:prstGeom>
        </p:spPr>
      </p:pic>
      <p:pic>
        <p:nvPicPr>
          <p:cNvPr id="5" name="Imagen 4">
            <a:extLst>
              <a:ext uri="{FF2B5EF4-FFF2-40B4-BE49-F238E27FC236}">
                <a16:creationId xmlns:a16="http://schemas.microsoft.com/office/drawing/2014/main" id="{19ECE7CA-C8CD-4A3A-80A1-76F0801AEC6C}"/>
              </a:ext>
            </a:extLst>
          </p:cNvPr>
          <p:cNvPicPr>
            <a:picLocks noChangeAspect="1"/>
          </p:cNvPicPr>
          <p:nvPr/>
        </p:nvPicPr>
        <p:blipFill>
          <a:blip r:embed="rId3"/>
          <a:stretch>
            <a:fillRect/>
          </a:stretch>
        </p:blipFill>
        <p:spPr>
          <a:xfrm>
            <a:off x="1051033" y="451482"/>
            <a:ext cx="2501463" cy="1233715"/>
          </a:xfrm>
          <a:prstGeom prst="rect">
            <a:avLst/>
          </a:prstGeom>
        </p:spPr>
      </p:pic>
      <p:sp>
        <p:nvSpPr>
          <p:cNvPr id="7" name="Rectángulo 6">
            <a:extLst>
              <a:ext uri="{FF2B5EF4-FFF2-40B4-BE49-F238E27FC236}">
                <a16:creationId xmlns:a16="http://schemas.microsoft.com/office/drawing/2014/main" id="{545F0992-66A3-427A-B550-30ED74ACEF07}"/>
              </a:ext>
            </a:extLst>
          </p:cNvPr>
          <p:cNvSpPr/>
          <p:nvPr/>
        </p:nvSpPr>
        <p:spPr>
          <a:xfrm>
            <a:off x="788140" y="1935070"/>
            <a:ext cx="8776982" cy="369332"/>
          </a:xfrm>
          <a:prstGeom prst="rect">
            <a:avLst/>
          </a:prstGeom>
        </p:spPr>
        <p:txBody>
          <a:bodyPr wrap="square">
            <a:spAutoFit/>
          </a:bodyPr>
          <a:lstStyle/>
          <a:p>
            <a:r>
              <a:rPr lang="es-ES" b="1" dirty="0">
                <a:solidFill>
                  <a:srgbClr val="002060"/>
                </a:solidFill>
              </a:rPr>
              <a:t>Complemento alimenticio para la VEJIGA HIPERACTIVA y la INCONTINENCIA URINARIA</a:t>
            </a:r>
            <a:endParaRPr lang="es-ES" dirty="0">
              <a:solidFill>
                <a:srgbClr val="002060"/>
              </a:solidFill>
            </a:endParaRPr>
          </a:p>
        </p:txBody>
      </p:sp>
      <p:pic>
        <p:nvPicPr>
          <p:cNvPr id="16" name="Imagen 15">
            <a:extLst>
              <a:ext uri="{FF2B5EF4-FFF2-40B4-BE49-F238E27FC236}">
                <a16:creationId xmlns:a16="http://schemas.microsoft.com/office/drawing/2014/main" id="{0155E5E7-616B-4995-A27D-AEDB49660829}"/>
              </a:ext>
            </a:extLst>
          </p:cNvPr>
          <p:cNvPicPr>
            <a:picLocks noChangeAspect="1"/>
          </p:cNvPicPr>
          <p:nvPr/>
        </p:nvPicPr>
        <p:blipFill rotWithShape="1">
          <a:blip r:embed="rId4">
            <a:clrChange>
              <a:clrFrom>
                <a:srgbClr val="E6F2F5"/>
              </a:clrFrom>
              <a:clrTo>
                <a:srgbClr val="E6F2F5">
                  <a:alpha val="0"/>
                </a:srgbClr>
              </a:clrTo>
            </a:clrChange>
          </a:blip>
          <a:srcRect l="76688"/>
          <a:stretch/>
        </p:blipFill>
        <p:spPr>
          <a:xfrm>
            <a:off x="8884717" y="2863590"/>
            <a:ext cx="2186872" cy="1265786"/>
          </a:xfrm>
          <a:prstGeom prst="rect">
            <a:avLst/>
          </a:prstGeom>
        </p:spPr>
      </p:pic>
      <p:pic>
        <p:nvPicPr>
          <p:cNvPr id="17" name="Imagen 16">
            <a:extLst>
              <a:ext uri="{FF2B5EF4-FFF2-40B4-BE49-F238E27FC236}">
                <a16:creationId xmlns:a16="http://schemas.microsoft.com/office/drawing/2014/main" id="{AAD4AB39-17DA-486B-BF77-3BD471B0EF2A}"/>
              </a:ext>
            </a:extLst>
          </p:cNvPr>
          <p:cNvPicPr>
            <a:picLocks noChangeAspect="1"/>
          </p:cNvPicPr>
          <p:nvPr/>
        </p:nvPicPr>
        <p:blipFill rotWithShape="1">
          <a:blip r:embed="rId4">
            <a:clrChange>
              <a:clrFrom>
                <a:srgbClr val="E6F2F5"/>
              </a:clrFrom>
              <a:clrTo>
                <a:srgbClr val="E6F2F5">
                  <a:alpha val="0"/>
                </a:srgbClr>
              </a:clrTo>
            </a:clrChange>
          </a:blip>
          <a:srcRect l="40981" r="26817"/>
          <a:stretch/>
        </p:blipFill>
        <p:spPr>
          <a:xfrm>
            <a:off x="4448451" y="3510018"/>
            <a:ext cx="3295097" cy="1380722"/>
          </a:xfrm>
          <a:prstGeom prst="rect">
            <a:avLst/>
          </a:prstGeom>
        </p:spPr>
      </p:pic>
      <p:pic>
        <p:nvPicPr>
          <p:cNvPr id="18" name="Imagen 17">
            <a:extLst>
              <a:ext uri="{FF2B5EF4-FFF2-40B4-BE49-F238E27FC236}">
                <a16:creationId xmlns:a16="http://schemas.microsoft.com/office/drawing/2014/main" id="{142DE4FC-D594-4DB3-A8E0-70580DCC8C71}"/>
              </a:ext>
            </a:extLst>
          </p:cNvPr>
          <p:cNvPicPr>
            <a:picLocks noChangeAspect="1"/>
          </p:cNvPicPr>
          <p:nvPr/>
        </p:nvPicPr>
        <p:blipFill rotWithShape="1">
          <a:blip r:embed="rId4">
            <a:clrChange>
              <a:clrFrom>
                <a:srgbClr val="E6F2F5"/>
              </a:clrFrom>
              <a:clrTo>
                <a:srgbClr val="E6F2F5">
                  <a:alpha val="0"/>
                </a:srgbClr>
              </a:clrTo>
            </a:clrChange>
          </a:blip>
          <a:srcRect l="2304" r="58779"/>
          <a:stretch/>
        </p:blipFill>
        <p:spPr>
          <a:xfrm>
            <a:off x="4570266" y="2621454"/>
            <a:ext cx="3975960" cy="1378546"/>
          </a:xfrm>
          <a:prstGeom prst="rect">
            <a:avLst/>
          </a:prstGeom>
        </p:spPr>
      </p:pic>
      <p:pic>
        <p:nvPicPr>
          <p:cNvPr id="14" name="Imagen 13">
            <a:extLst>
              <a:ext uri="{FF2B5EF4-FFF2-40B4-BE49-F238E27FC236}">
                <a16:creationId xmlns:a16="http://schemas.microsoft.com/office/drawing/2014/main" id="{142C51D0-1408-45A1-ABC4-736F71AFEC07}"/>
              </a:ext>
            </a:extLst>
          </p:cNvPr>
          <p:cNvPicPr>
            <a:picLocks noChangeAspect="1"/>
          </p:cNvPicPr>
          <p:nvPr/>
        </p:nvPicPr>
        <p:blipFill rotWithShape="1">
          <a:blip r:embed="rId5"/>
          <a:srcRect r="39488"/>
          <a:stretch/>
        </p:blipFill>
        <p:spPr>
          <a:xfrm>
            <a:off x="5176631" y="5205616"/>
            <a:ext cx="2530255" cy="984726"/>
          </a:xfrm>
          <a:prstGeom prst="rect">
            <a:avLst/>
          </a:prstGeom>
        </p:spPr>
      </p:pic>
      <p:pic>
        <p:nvPicPr>
          <p:cNvPr id="9" name="Imagen 8">
            <a:extLst>
              <a:ext uri="{FF2B5EF4-FFF2-40B4-BE49-F238E27FC236}">
                <a16:creationId xmlns:a16="http://schemas.microsoft.com/office/drawing/2014/main" id="{01D7ABA0-9A6A-4186-81E2-2EA00EB12AEE}"/>
              </a:ext>
            </a:extLst>
          </p:cNvPr>
          <p:cNvPicPr>
            <a:picLocks noChangeAspect="1"/>
          </p:cNvPicPr>
          <p:nvPr/>
        </p:nvPicPr>
        <p:blipFill rotWithShape="1">
          <a:blip r:embed="rId5"/>
          <a:srcRect l="78493"/>
          <a:stretch/>
        </p:blipFill>
        <p:spPr>
          <a:xfrm>
            <a:off x="7575340" y="5205616"/>
            <a:ext cx="899318" cy="984726"/>
          </a:xfrm>
          <a:prstGeom prst="rect">
            <a:avLst/>
          </a:prstGeom>
        </p:spPr>
      </p:pic>
    </p:spTree>
    <p:extLst>
      <p:ext uri="{BB962C8B-B14F-4D97-AF65-F5344CB8AC3E}">
        <p14:creationId xmlns:p14="http://schemas.microsoft.com/office/powerpoint/2010/main" val="6616364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ostra la imatge original">
            <a:extLst>
              <a:ext uri="{FF2B5EF4-FFF2-40B4-BE49-F238E27FC236}">
                <a16:creationId xmlns:a16="http://schemas.microsoft.com/office/drawing/2014/main" id="{98FFCAEB-F9B0-4A10-B6C5-8F7F46B4BF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9324" y="806043"/>
            <a:ext cx="7208126" cy="5245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1228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descr="http://womenshealth.gov/espanol/publicaciones/nuestras-publicaciones/hojas-datos/images/urinary-incontinece-diagram2-spanish.gif"/>
          <p:cNvPicPr>
            <a:picLocks noChangeAspect="1" noChangeArrowheads="1"/>
          </p:cNvPicPr>
          <p:nvPr/>
        </p:nvPicPr>
        <p:blipFill>
          <a:blip r:embed="rId2" cstate="print"/>
          <a:srcRect/>
          <a:stretch>
            <a:fillRect/>
          </a:stretch>
        </p:blipFill>
        <p:spPr bwMode="auto">
          <a:xfrm>
            <a:off x="4847862" y="1796822"/>
            <a:ext cx="4056451" cy="4113671"/>
          </a:xfrm>
          <a:prstGeom prst="rect">
            <a:avLst/>
          </a:prstGeom>
          <a:noFill/>
        </p:spPr>
      </p:pic>
      <p:sp>
        <p:nvSpPr>
          <p:cNvPr id="6" name="5 CuadroTexto"/>
          <p:cNvSpPr txBox="1"/>
          <p:nvPr/>
        </p:nvSpPr>
        <p:spPr>
          <a:xfrm>
            <a:off x="6023993" y="796624"/>
            <a:ext cx="4826693" cy="616153"/>
          </a:xfrm>
          <a:prstGeom prst="rect">
            <a:avLst/>
          </a:prstGeom>
          <a:noFill/>
        </p:spPr>
        <p:txBody>
          <a:bodyPr wrap="square" lIns="107275" tIns="53637" rIns="107275" bIns="53637" rtlCol="0">
            <a:spAutoFit/>
          </a:bodyPr>
          <a:lstStyle/>
          <a:p>
            <a:pPr algn="r" defTabSz="1072743"/>
            <a:r>
              <a:rPr lang="es-ES" sz="3300" b="1" u="sng" dirty="0">
                <a:solidFill>
                  <a:srgbClr val="002060"/>
                </a:solidFill>
                <a:latin typeface="Calibri"/>
              </a:rPr>
              <a:t>MECANISMO DE ACCIÓN</a:t>
            </a:r>
            <a:endParaRPr lang="es-ES" sz="2300" u="sng" dirty="0">
              <a:solidFill>
                <a:srgbClr val="002060"/>
              </a:solidFill>
              <a:latin typeface="Calibri"/>
            </a:endParaRPr>
          </a:p>
        </p:txBody>
      </p:sp>
      <p:pic>
        <p:nvPicPr>
          <p:cNvPr id="9" name="Picture 2" descr="http://previews.123rf.com/images/lianem/lianem0806/lianem080600343/3236063-pumkin--Stock-Photo.jpg"/>
          <p:cNvPicPr>
            <a:picLocks noChangeAspect="1" noChangeArrowheads="1"/>
          </p:cNvPicPr>
          <p:nvPr/>
        </p:nvPicPr>
        <p:blipFill>
          <a:blip r:embed="rId3" cstate="print"/>
          <a:srcRect/>
          <a:stretch>
            <a:fillRect/>
          </a:stretch>
        </p:blipFill>
        <p:spPr bwMode="auto">
          <a:xfrm>
            <a:off x="1337474" y="1508789"/>
            <a:ext cx="2214729" cy="1824203"/>
          </a:xfrm>
          <a:prstGeom prst="rect">
            <a:avLst/>
          </a:prstGeom>
          <a:noFill/>
          <a:effectLst>
            <a:softEdge rad="127000"/>
          </a:effectLst>
        </p:spPr>
      </p:pic>
      <p:sp>
        <p:nvSpPr>
          <p:cNvPr id="10" name="9 CuadroTexto"/>
          <p:cNvSpPr txBox="1"/>
          <p:nvPr/>
        </p:nvSpPr>
        <p:spPr>
          <a:xfrm>
            <a:off x="8670288" y="1604798"/>
            <a:ext cx="1950217" cy="600764"/>
          </a:xfrm>
          <a:prstGeom prst="rect">
            <a:avLst/>
          </a:prstGeom>
          <a:noFill/>
          <a:ln>
            <a:solidFill>
              <a:srgbClr val="666633"/>
            </a:solidFill>
          </a:ln>
        </p:spPr>
        <p:txBody>
          <a:bodyPr wrap="square" lIns="107275" tIns="53637" rIns="107275" bIns="53637" rtlCol="0">
            <a:spAutoFit/>
          </a:bodyPr>
          <a:lstStyle/>
          <a:p>
            <a:pPr algn="ctr" defTabSz="1072743"/>
            <a:r>
              <a:rPr lang="es-ES" sz="1600" b="1" dirty="0">
                <a:solidFill>
                  <a:srgbClr val="002060"/>
                </a:solidFill>
                <a:latin typeface="Calibri"/>
              </a:rPr>
              <a:t>Efecto relajante de la vejiga</a:t>
            </a:r>
          </a:p>
        </p:txBody>
      </p:sp>
      <p:cxnSp>
        <p:nvCxnSpPr>
          <p:cNvPr id="12" name="11 Conector recto de flecha"/>
          <p:cNvCxnSpPr/>
          <p:nvPr/>
        </p:nvCxnSpPr>
        <p:spPr>
          <a:xfrm flipH="1">
            <a:off x="7968208" y="2372885"/>
            <a:ext cx="936104" cy="480053"/>
          </a:xfrm>
          <a:prstGeom prst="straightConnector1">
            <a:avLst/>
          </a:prstGeom>
          <a:ln w="28575">
            <a:solidFill>
              <a:srgbClr val="666633"/>
            </a:solidFill>
            <a:tailEnd type="arrow"/>
          </a:ln>
        </p:spPr>
        <p:style>
          <a:lnRef idx="1">
            <a:schemeClr val="accent1"/>
          </a:lnRef>
          <a:fillRef idx="0">
            <a:schemeClr val="accent1"/>
          </a:fillRef>
          <a:effectRef idx="0">
            <a:schemeClr val="accent1"/>
          </a:effectRef>
          <a:fontRef idx="minor">
            <a:schemeClr val="tx1"/>
          </a:fontRef>
        </p:style>
      </p:cxnSp>
      <p:sp>
        <p:nvSpPr>
          <p:cNvPr id="13" name="12 CuadroTexto"/>
          <p:cNvSpPr txBox="1"/>
          <p:nvPr/>
        </p:nvSpPr>
        <p:spPr>
          <a:xfrm>
            <a:off x="8904314" y="5061184"/>
            <a:ext cx="1950217" cy="846985"/>
          </a:xfrm>
          <a:prstGeom prst="rect">
            <a:avLst/>
          </a:prstGeom>
          <a:noFill/>
          <a:ln>
            <a:solidFill>
              <a:srgbClr val="666633"/>
            </a:solidFill>
          </a:ln>
        </p:spPr>
        <p:txBody>
          <a:bodyPr wrap="square" lIns="107275" tIns="53637" rIns="107275" bIns="53637" rtlCol="0">
            <a:spAutoFit/>
          </a:bodyPr>
          <a:lstStyle/>
          <a:p>
            <a:pPr algn="ctr" defTabSz="1072743"/>
            <a:r>
              <a:rPr lang="es-ES" sz="1600" b="1" dirty="0">
                <a:solidFill>
                  <a:srgbClr val="002060"/>
                </a:solidFill>
                <a:latin typeface="Calibri"/>
              </a:rPr>
              <a:t>Mejoran integridad del epitelio de las uretra</a:t>
            </a:r>
          </a:p>
        </p:txBody>
      </p:sp>
      <p:cxnSp>
        <p:nvCxnSpPr>
          <p:cNvPr id="14" name="13 Conector recto de flecha"/>
          <p:cNvCxnSpPr/>
          <p:nvPr/>
        </p:nvCxnSpPr>
        <p:spPr>
          <a:xfrm flipH="1" flipV="1">
            <a:off x="7968210" y="4677139"/>
            <a:ext cx="1014113" cy="288032"/>
          </a:xfrm>
          <a:prstGeom prst="straightConnector1">
            <a:avLst/>
          </a:prstGeom>
          <a:ln w="28575">
            <a:solidFill>
              <a:srgbClr val="666633"/>
            </a:solidFill>
            <a:tailEnd type="arrow"/>
          </a:ln>
        </p:spPr>
        <p:style>
          <a:lnRef idx="1">
            <a:schemeClr val="accent1"/>
          </a:lnRef>
          <a:fillRef idx="0">
            <a:schemeClr val="accent1"/>
          </a:fillRef>
          <a:effectRef idx="0">
            <a:schemeClr val="accent1"/>
          </a:effectRef>
          <a:fontRef idx="minor">
            <a:schemeClr val="tx1"/>
          </a:fontRef>
        </p:style>
      </p:cxnSp>
      <p:sp>
        <p:nvSpPr>
          <p:cNvPr id="16" name="15 CuadroTexto"/>
          <p:cNvSpPr txBox="1"/>
          <p:nvPr/>
        </p:nvSpPr>
        <p:spPr>
          <a:xfrm>
            <a:off x="1727517" y="3621022"/>
            <a:ext cx="1950217" cy="846985"/>
          </a:xfrm>
          <a:prstGeom prst="rect">
            <a:avLst/>
          </a:prstGeom>
          <a:noFill/>
          <a:ln>
            <a:solidFill>
              <a:srgbClr val="666633"/>
            </a:solidFill>
          </a:ln>
        </p:spPr>
        <p:txBody>
          <a:bodyPr wrap="square" lIns="107275" tIns="53637" rIns="107275" bIns="53637" rtlCol="0">
            <a:spAutoFit/>
          </a:bodyPr>
          <a:lstStyle/>
          <a:p>
            <a:pPr algn="ctr" defTabSz="1072743"/>
            <a:r>
              <a:rPr lang="es-ES" sz="1600" b="1" dirty="0">
                <a:solidFill>
                  <a:srgbClr val="002060"/>
                </a:solidFill>
                <a:latin typeface="Calibri"/>
              </a:rPr>
              <a:t>Mejora de la musculatura pélvica y esfínter uretral</a:t>
            </a:r>
          </a:p>
        </p:txBody>
      </p:sp>
      <p:cxnSp>
        <p:nvCxnSpPr>
          <p:cNvPr id="17" name="16 Conector recto de flecha"/>
          <p:cNvCxnSpPr>
            <a:stCxn id="16" idx="3"/>
          </p:cNvCxnSpPr>
          <p:nvPr/>
        </p:nvCxnSpPr>
        <p:spPr>
          <a:xfrm>
            <a:off x="3677733" y="4044514"/>
            <a:ext cx="2418268" cy="632626"/>
          </a:xfrm>
          <a:prstGeom prst="straightConnector1">
            <a:avLst/>
          </a:prstGeom>
          <a:ln w="28575">
            <a:solidFill>
              <a:srgbClr val="666633"/>
            </a:solidFill>
            <a:tailEnd type="arrow"/>
          </a:ln>
        </p:spPr>
        <p:style>
          <a:lnRef idx="1">
            <a:schemeClr val="accent1"/>
          </a:lnRef>
          <a:fillRef idx="0">
            <a:schemeClr val="accent1"/>
          </a:fillRef>
          <a:effectRef idx="0">
            <a:schemeClr val="accent1"/>
          </a:effectRef>
          <a:fontRef idx="minor">
            <a:schemeClr val="tx1"/>
          </a:fontRef>
        </p:style>
      </p:cxnSp>
      <p:pic>
        <p:nvPicPr>
          <p:cNvPr id="22" name="Picture 4" descr="http://i00.i.aliimg.com/wsphoto/v0/2051466416_1/-font-b-Edamame-b-font-font-b-Organic-b-font-Sprouting-Seed-20g-High-Germination.jpg"/>
          <p:cNvPicPr>
            <a:picLocks noChangeAspect="1" noChangeArrowheads="1"/>
          </p:cNvPicPr>
          <p:nvPr/>
        </p:nvPicPr>
        <p:blipFill>
          <a:blip r:embed="rId4" cstate="print"/>
          <a:srcRect/>
          <a:stretch>
            <a:fillRect/>
          </a:stretch>
        </p:blipFill>
        <p:spPr bwMode="auto">
          <a:xfrm>
            <a:off x="9294355" y="3140968"/>
            <a:ext cx="1404156" cy="1728192"/>
          </a:xfrm>
          <a:prstGeom prst="rect">
            <a:avLst/>
          </a:prstGeom>
          <a:noFill/>
          <a:effectLst>
            <a:softEdge rad="63500"/>
          </a:effectLst>
        </p:spPr>
      </p:pic>
      <p:pic>
        <p:nvPicPr>
          <p:cNvPr id="18" name="Imagen 17">
            <a:extLst>
              <a:ext uri="{FF2B5EF4-FFF2-40B4-BE49-F238E27FC236}">
                <a16:creationId xmlns:a16="http://schemas.microsoft.com/office/drawing/2014/main" id="{E7020F0A-D644-40C1-8F79-C9FC93BD3031}"/>
              </a:ext>
            </a:extLst>
          </p:cNvPr>
          <p:cNvPicPr>
            <a:picLocks noChangeAspect="1"/>
          </p:cNvPicPr>
          <p:nvPr/>
        </p:nvPicPr>
        <p:blipFill>
          <a:blip r:embed="rId5"/>
          <a:stretch>
            <a:fillRect/>
          </a:stretch>
        </p:blipFill>
        <p:spPr>
          <a:xfrm>
            <a:off x="1013640" y="352786"/>
            <a:ext cx="2538563" cy="1252012"/>
          </a:xfrm>
          <a:prstGeom prst="rect">
            <a:avLst/>
          </a:prstGeom>
        </p:spPr>
      </p:pic>
    </p:spTree>
    <p:extLst>
      <p:ext uri="{BB962C8B-B14F-4D97-AF65-F5344CB8AC3E}">
        <p14:creationId xmlns:p14="http://schemas.microsoft.com/office/powerpoint/2010/main" val="398372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amond(in)">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16 CuadroTexto"/>
          <p:cNvSpPr txBox="1"/>
          <p:nvPr/>
        </p:nvSpPr>
        <p:spPr>
          <a:xfrm>
            <a:off x="381000" y="1538024"/>
            <a:ext cx="6960476" cy="671851"/>
          </a:xfrm>
          <a:prstGeom prst="rect">
            <a:avLst/>
          </a:prstGeom>
          <a:noFill/>
        </p:spPr>
        <p:txBody>
          <a:bodyPr wrap="square" rtlCol="0">
            <a:spAutoFit/>
          </a:bodyPr>
          <a:lstStyle/>
          <a:p>
            <a:pPr>
              <a:lnSpc>
                <a:spcPct val="150000"/>
              </a:lnSpc>
            </a:pPr>
            <a:r>
              <a:rPr lang="es-ES" sz="2800" b="1" dirty="0">
                <a:solidFill>
                  <a:srgbClr val="009999"/>
                </a:solidFill>
                <a:latin typeface="DM Sans"/>
              </a:rPr>
              <a:t>¿Cuándo está indicado?</a:t>
            </a:r>
          </a:p>
        </p:txBody>
      </p:sp>
      <p:sp>
        <p:nvSpPr>
          <p:cNvPr id="18" name="17 CuadroTexto"/>
          <p:cNvSpPr txBox="1"/>
          <p:nvPr/>
        </p:nvSpPr>
        <p:spPr>
          <a:xfrm>
            <a:off x="1854200" y="5150215"/>
            <a:ext cx="9749220" cy="923330"/>
          </a:xfrm>
          <a:prstGeom prst="rect">
            <a:avLst/>
          </a:prstGeom>
          <a:noFill/>
        </p:spPr>
        <p:txBody>
          <a:bodyPr wrap="square" rtlCol="0">
            <a:spAutoFit/>
          </a:bodyPr>
          <a:lstStyle/>
          <a:p>
            <a:r>
              <a:rPr lang="es-ES" dirty="0">
                <a:solidFill>
                  <a:schemeClr val="tx2"/>
                </a:solidFill>
                <a:latin typeface="DM Sans"/>
              </a:rPr>
              <a:t>Se recomienda tomar </a:t>
            </a:r>
            <a:r>
              <a:rPr lang="es-ES" b="1" dirty="0">
                <a:solidFill>
                  <a:srgbClr val="009999"/>
                </a:solidFill>
                <a:latin typeface="DM Sans"/>
              </a:rPr>
              <a:t>2 comprimidos al día </a:t>
            </a:r>
            <a:r>
              <a:rPr lang="es-ES" dirty="0">
                <a:solidFill>
                  <a:schemeClr val="tx2"/>
                </a:solidFill>
                <a:latin typeface="DM Sans"/>
              </a:rPr>
              <a:t>junto con una pequeña cantidad de agua. Preferiblemente un comprimido </a:t>
            </a:r>
            <a:r>
              <a:rPr lang="es-ES" b="1" dirty="0">
                <a:solidFill>
                  <a:srgbClr val="009999"/>
                </a:solidFill>
                <a:latin typeface="DM Sans"/>
              </a:rPr>
              <a:t>por la mañana </a:t>
            </a:r>
            <a:r>
              <a:rPr lang="es-ES" dirty="0">
                <a:solidFill>
                  <a:schemeClr val="tx2"/>
                </a:solidFill>
                <a:latin typeface="DM Sans"/>
              </a:rPr>
              <a:t>y </a:t>
            </a:r>
            <a:r>
              <a:rPr lang="es-ES" b="1" dirty="0">
                <a:solidFill>
                  <a:srgbClr val="009999"/>
                </a:solidFill>
                <a:latin typeface="DM Sans"/>
              </a:rPr>
              <a:t>otro por la noche</a:t>
            </a:r>
            <a:r>
              <a:rPr lang="es-ES" dirty="0">
                <a:solidFill>
                  <a:schemeClr val="tx2"/>
                </a:solidFill>
                <a:latin typeface="DM Sans"/>
              </a:rPr>
              <a:t>. Los efectos del producto son relativamente rápidos y pueden empezar a apreciarse a las 2 semanas de iniciar el tratamiento.</a:t>
            </a:r>
          </a:p>
        </p:txBody>
      </p:sp>
      <p:pic>
        <p:nvPicPr>
          <p:cNvPr id="51202" name="Picture 2" descr="Imagen relacionada"/>
          <p:cNvPicPr>
            <a:picLocks noChangeAspect="1" noChangeArrowheads="1"/>
          </p:cNvPicPr>
          <p:nvPr/>
        </p:nvPicPr>
        <p:blipFill>
          <a:blip r:embed="rId2" cstate="print"/>
          <a:srcRect/>
          <a:stretch>
            <a:fillRect/>
          </a:stretch>
        </p:blipFill>
        <p:spPr bwMode="auto">
          <a:xfrm>
            <a:off x="467833" y="5024091"/>
            <a:ext cx="1157415" cy="907777"/>
          </a:xfrm>
          <a:prstGeom prst="rect">
            <a:avLst/>
          </a:prstGeom>
          <a:noFill/>
        </p:spPr>
      </p:pic>
      <p:pic>
        <p:nvPicPr>
          <p:cNvPr id="20" name="Imagen 19">
            <a:extLst>
              <a:ext uri="{FF2B5EF4-FFF2-40B4-BE49-F238E27FC236}">
                <a16:creationId xmlns:a16="http://schemas.microsoft.com/office/drawing/2014/main" id="{16FCC42B-EDA9-47DF-94DD-2C0CB677FBB4}"/>
              </a:ext>
            </a:extLst>
          </p:cNvPr>
          <p:cNvPicPr>
            <a:picLocks noChangeAspect="1"/>
          </p:cNvPicPr>
          <p:nvPr/>
        </p:nvPicPr>
        <p:blipFill>
          <a:blip r:embed="rId3"/>
          <a:stretch>
            <a:fillRect/>
          </a:stretch>
        </p:blipFill>
        <p:spPr>
          <a:xfrm>
            <a:off x="1015648" y="294347"/>
            <a:ext cx="2042862" cy="1007534"/>
          </a:xfrm>
          <a:prstGeom prst="rect">
            <a:avLst/>
          </a:prstGeom>
        </p:spPr>
      </p:pic>
      <p:sp>
        <p:nvSpPr>
          <p:cNvPr id="13" name="Rectángulo 12">
            <a:extLst>
              <a:ext uri="{FF2B5EF4-FFF2-40B4-BE49-F238E27FC236}">
                <a16:creationId xmlns:a16="http://schemas.microsoft.com/office/drawing/2014/main" id="{7C09971C-D062-4EC5-B26E-4412A300144C}"/>
              </a:ext>
            </a:extLst>
          </p:cNvPr>
          <p:cNvSpPr/>
          <p:nvPr/>
        </p:nvSpPr>
        <p:spPr>
          <a:xfrm>
            <a:off x="381000" y="2342583"/>
            <a:ext cx="6615223" cy="2031325"/>
          </a:xfrm>
          <a:prstGeom prst="rect">
            <a:avLst/>
          </a:prstGeom>
        </p:spPr>
        <p:txBody>
          <a:bodyPr wrap="square">
            <a:spAutoFit/>
          </a:bodyPr>
          <a:lstStyle/>
          <a:p>
            <a:r>
              <a:rPr lang="es-ES" dirty="0">
                <a:solidFill>
                  <a:srgbClr val="002060"/>
                </a:solidFill>
                <a:latin typeface="DM Sans"/>
              </a:rPr>
              <a:t>Indicado como coadyuvante a las medidas de reeducación vesical o a la fisioterapia en casos leves de:</a:t>
            </a:r>
          </a:p>
          <a:p>
            <a:endParaRPr lang="es-ES" dirty="0">
              <a:solidFill>
                <a:srgbClr val="002060"/>
              </a:solidFill>
              <a:latin typeface="DM Sans"/>
            </a:endParaRPr>
          </a:p>
          <a:p>
            <a:r>
              <a:rPr lang="es-ES" dirty="0">
                <a:solidFill>
                  <a:srgbClr val="002060"/>
                </a:solidFill>
                <a:latin typeface="DM Sans"/>
              </a:rPr>
              <a:t>•Vejiga hiperactiva con o sin incontinencia de urgencia</a:t>
            </a:r>
          </a:p>
          <a:p>
            <a:r>
              <a:rPr lang="es-ES" dirty="0">
                <a:solidFill>
                  <a:srgbClr val="002060"/>
                </a:solidFill>
                <a:latin typeface="DM Sans"/>
              </a:rPr>
              <a:t>•Incontinencia mixta</a:t>
            </a:r>
          </a:p>
          <a:p>
            <a:endParaRPr lang="es-ES" dirty="0">
              <a:solidFill>
                <a:srgbClr val="002060"/>
              </a:solidFill>
              <a:latin typeface="DM Sans"/>
            </a:endParaRPr>
          </a:p>
          <a:p>
            <a:r>
              <a:rPr lang="es-ES" dirty="0">
                <a:solidFill>
                  <a:srgbClr val="002060"/>
                </a:solidFill>
                <a:latin typeface="DM Sans"/>
              </a:rPr>
              <a:t>No indicada en Incontinencia de esfuerzo</a:t>
            </a:r>
          </a:p>
        </p:txBody>
      </p:sp>
      <p:sp>
        <p:nvSpPr>
          <p:cNvPr id="22" name="16 CuadroTexto">
            <a:extLst>
              <a:ext uri="{FF2B5EF4-FFF2-40B4-BE49-F238E27FC236}">
                <a16:creationId xmlns:a16="http://schemas.microsoft.com/office/drawing/2014/main" id="{8C162DC9-6A6A-47DE-AED2-4893C9C78EE7}"/>
              </a:ext>
            </a:extLst>
          </p:cNvPr>
          <p:cNvSpPr txBox="1"/>
          <p:nvPr/>
        </p:nvSpPr>
        <p:spPr>
          <a:xfrm>
            <a:off x="1854200" y="4574556"/>
            <a:ext cx="6960476" cy="671851"/>
          </a:xfrm>
          <a:prstGeom prst="rect">
            <a:avLst/>
          </a:prstGeom>
          <a:noFill/>
        </p:spPr>
        <p:txBody>
          <a:bodyPr wrap="square" rtlCol="0">
            <a:spAutoFit/>
          </a:bodyPr>
          <a:lstStyle/>
          <a:p>
            <a:pPr>
              <a:lnSpc>
                <a:spcPct val="150000"/>
              </a:lnSpc>
            </a:pPr>
            <a:r>
              <a:rPr lang="es-ES" sz="2800" b="1" dirty="0">
                <a:solidFill>
                  <a:srgbClr val="009999"/>
                </a:solidFill>
                <a:latin typeface="DM Sans"/>
              </a:rPr>
              <a:t>Posología</a:t>
            </a:r>
          </a:p>
        </p:txBody>
      </p:sp>
      <p:pic>
        <p:nvPicPr>
          <p:cNvPr id="1026" name="Picture 2" descr="Imagen relacionada">
            <a:extLst>
              <a:ext uri="{FF2B5EF4-FFF2-40B4-BE49-F238E27FC236}">
                <a16:creationId xmlns:a16="http://schemas.microsoft.com/office/drawing/2014/main" id="{71C75A08-5173-4C1A-97EF-E9C89AD45D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8306" y="1661292"/>
            <a:ext cx="4582694" cy="2794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6209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l="18464" t="12269" r="18229" b="23934"/>
          <a:stretch>
            <a:fillRect/>
          </a:stretch>
        </p:blipFill>
        <p:spPr bwMode="auto">
          <a:xfrm>
            <a:off x="407807" y="2799213"/>
            <a:ext cx="3276364" cy="2184243"/>
          </a:xfrm>
          <a:prstGeom prst="rect">
            <a:avLst/>
          </a:prstGeom>
          <a:noFill/>
          <a:ln w="9525">
            <a:noFill/>
            <a:miter lim="800000"/>
            <a:headEnd/>
            <a:tailEnd/>
          </a:ln>
        </p:spPr>
      </p:pic>
      <p:pic>
        <p:nvPicPr>
          <p:cNvPr id="24579" name="Picture 3"/>
          <p:cNvPicPr>
            <a:picLocks noChangeAspect="1" noChangeArrowheads="1"/>
          </p:cNvPicPr>
          <p:nvPr/>
        </p:nvPicPr>
        <p:blipFill>
          <a:blip r:embed="rId3" cstate="print"/>
          <a:srcRect l="25603" t="19054" r="8852" b="4731"/>
          <a:stretch>
            <a:fillRect/>
          </a:stretch>
        </p:blipFill>
        <p:spPr bwMode="auto">
          <a:xfrm>
            <a:off x="4033482" y="326310"/>
            <a:ext cx="7677138" cy="5905490"/>
          </a:xfrm>
          <a:prstGeom prst="rect">
            <a:avLst/>
          </a:prstGeom>
          <a:noFill/>
          <a:ln w="9525">
            <a:noFill/>
            <a:miter lim="800000"/>
            <a:headEnd/>
            <a:tailEnd/>
          </a:ln>
        </p:spPr>
      </p:pic>
      <p:pic>
        <p:nvPicPr>
          <p:cNvPr id="7" name="Imagen 6">
            <a:extLst>
              <a:ext uri="{FF2B5EF4-FFF2-40B4-BE49-F238E27FC236}">
                <a16:creationId xmlns:a16="http://schemas.microsoft.com/office/drawing/2014/main" id="{FBC81964-652B-4D65-AA19-4EE664E80915}"/>
              </a:ext>
            </a:extLst>
          </p:cNvPr>
          <p:cNvPicPr>
            <a:picLocks noChangeAspect="1"/>
          </p:cNvPicPr>
          <p:nvPr/>
        </p:nvPicPr>
        <p:blipFill>
          <a:blip r:embed="rId4"/>
          <a:stretch>
            <a:fillRect/>
          </a:stretch>
        </p:blipFill>
        <p:spPr>
          <a:xfrm>
            <a:off x="971329" y="326310"/>
            <a:ext cx="2538563" cy="1252012"/>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l="18464" t="12269" r="18229" b="23934"/>
          <a:stretch>
            <a:fillRect/>
          </a:stretch>
        </p:blipFill>
        <p:spPr bwMode="auto">
          <a:xfrm>
            <a:off x="7506165" y="860751"/>
            <a:ext cx="3401667" cy="2145208"/>
          </a:xfrm>
          <a:prstGeom prst="rect">
            <a:avLst/>
          </a:prstGeom>
          <a:noFill/>
          <a:ln w="9525">
            <a:noFill/>
            <a:miter lim="800000"/>
            <a:headEnd/>
            <a:tailEnd/>
          </a:ln>
        </p:spPr>
      </p:pic>
      <p:pic>
        <p:nvPicPr>
          <p:cNvPr id="26626" name="Picture 2"/>
          <p:cNvPicPr>
            <a:picLocks noChangeAspect="1" noChangeArrowheads="1"/>
          </p:cNvPicPr>
          <p:nvPr/>
        </p:nvPicPr>
        <p:blipFill>
          <a:blip r:embed="rId3" cstate="print"/>
          <a:srcRect l="25117" t="17867" r="24648" b="18910"/>
          <a:stretch>
            <a:fillRect/>
          </a:stretch>
        </p:blipFill>
        <p:spPr bwMode="auto">
          <a:xfrm>
            <a:off x="7834321" y="3163430"/>
            <a:ext cx="3416067" cy="2844146"/>
          </a:xfrm>
          <a:prstGeom prst="rect">
            <a:avLst/>
          </a:prstGeom>
          <a:noFill/>
          <a:ln w="9525">
            <a:noFill/>
            <a:miter lim="800000"/>
            <a:headEnd/>
            <a:tailEnd/>
          </a:ln>
        </p:spPr>
      </p:pic>
      <p:pic>
        <p:nvPicPr>
          <p:cNvPr id="7" name="Imagen 6">
            <a:extLst>
              <a:ext uri="{FF2B5EF4-FFF2-40B4-BE49-F238E27FC236}">
                <a16:creationId xmlns:a16="http://schemas.microsoft.com/office/drawing/2014/main" id="{A0F8AE06-E1B4-4D04-ADD3-B4E5D65D15E6}"/>
              </a:ext>
            </a:extLst>
          </p:cNvPr>
          <p:cNvPicPr>
            <a:picLocks noChangeAspect="1"/>
          </p:cNvPicPr>
          <p:nvPr/>
        </p:nvPicPr>
        <p:blipFill>
          <a:blip r:embed="rId4"/>
          <a:stretch>
            <a:fillRect/>
          </a:stretch>
        </p:blipFill>
        <p:spPr>
          <a:xfrm>
            <a:off x="1013370" y="321547"/>
            <a:ext cx="2538563" cy="1252012"/>
          </a:xfrm>
          <a:prstGeom prst="rect">
            <a:avLst/>
          </a:prstGeom>
        </p:spPr>
      </p:pic>
      <p:pic>
        <p:nvPicPr>
          <p:cNvPr id="8" name="Picture 2">
            <a:extLst>
              <a:ext uri="{FF2B5EF4-FFF2-40B4-BE49-F238E27FC236}">
                <a16:creationId xmlns:a16="http://schemas.microsoft.com/office/drawing/2014/main" id="{D3EFE2C7-0171-4168-BB98-FFCD3F4F6210}"/>
              </a:ext>
            </a:extLst>
          </p:cNvPr>
          <p:cNvPicPr>
            <a:picLocks noChangeAspect="1" noChangeArrowheads="1"/>
          </p:cNvPicPr>
          <p:nvPr/>
        </p:nvPicPr>
        <p:blipFill>
          <a:blip r:embed="rId5" cstate="print"/>
          <a:srcRect l="14797" t="32118" r="28479" b="16317"/>
          <a:stretch>
            <a:fillRect/>
          </a:stretch>
        </p:blipFill>
        <p:spPr bwMode="auto">
          <a:xfrm>
            <a:off x="4128071" y="1026010"/>
            <a:ext cx="2964329" cy="1782684"/>
          </a:xfrm>
          <a:prstGeom prst="rect">
            <a:avLst/>
          </a:prstGeom>
          <a:noFill/>
          <a:ln w="9525">
            <a:noFill/>
            <a:miter lim="800000"/>
            <a:headEnd/>
            <a:tailEnd/>
          </a:ln>
        </p:spPr>
      </p:pic>
      <p:pic>
        <p:nvPicPr>
          <p:cNvPr id="9" name="Picture 3">
            <a:extLst>
              <a:ext uri="{FF2B5EF4-FFF2-40B4-BE49-F238E27FC236}">
                <a16:creationId xmlns:a16="http://schemas.microsoft.com/office/drawing/2014/main" id="{F564ED75-3EC5-4B75-A5DA-66FB1A9FE236}"/>
              </a:ext>
            </a:extLst>
          </p:cNvPr>
          <p:cNvPicPr>
            <a:picLocks noChangeAspect="1" noChangeArrowheads="1"/>
          </p:cNvPicPr>
          <p:nvPr/>
        </p:nvPicPr>
        <p:blipFill>
          <a:blip r:embed="rId6" cstate="print"/>
          <a:srcRect l="8556" t="43992" r="11538" b="7465"/>
          <a:stretch>
            <a:fillRect/>
          </a:stretch>
        </p:blipFill>
        <p:spPr bwMode="auto">
          <a:xfrm>
            <a:off x="511568" y="3153103"/>
            <a:ext cx="7322753" cy="2942897"/>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rotWithShape="1">
          <a:blip r:embed="rId2" cstate="print"/>
          <a:srcRect l="46557" t="48598" r="27178" b="16694"/>
          <a:stretch/>
        </p:blipFill>
        <p:spPr bwMode="auto">
          <a:xfrm>
            <a:off x="1436155" y="2850729"/>
            <a:ext cx="3967827" cy="3262614"/>
          </a:xfrm>
          <a:prstGeom prst="rect">
            <a:avLst/>
          </a:prstGeom>
          <a:noFill/>
          <a:ln w="9525">
            <a:noFill/>
            <a:miter lim="800000"/>
            <a:headEnd/>
            <a:tailEnd/>
          </a:ln>
        </p:spPr>
      </p:pic>
      <p:pic>
        <p:nvPicPr>
          <p:cNvPr id="27651" name="Picture 3"/>
          <p:cNvPicPr>
            <a:picLocks noChangeAspect="1" noChangeArrowheads="1"/>
          </p:cNvPicPr>
          <p:nvPr/>
        </p:nvPicPr>
        <p:blipFill>
          <a:blip r:embed="rId3" cstate="print"/>
          <a:srcRect l="10653" t="21192" r="52949" b="54033"/>
          <a:stretch>
            <a:fillRect/>
          </a:stretch>
        </p:blipFill>
        <p:spPr bwMode="auto">
          <a:xfrm>
            <a:off x="7791322" y="611783"/>
            <a:ext cx="2876678" cy="1295315"/>
          </a:xfrm>
          <a:prstGeom prst="rect">
            <a:avLst/>
          </a:prstGeom>
          <a:noFill/>
          <a:ln w="9525">
            <a:noFill/>
            <a:miter lim="800000"/>
            <a:headEnd/>
            <a:tailEnd/>
          </a:ln>
        </p:spPr>
      </p:pic>
      <p:pic>
        <p:nvPicPr>
          <p:cNvPr id="27652" name="Picture 4"/>
          <p:cNvPicPr>
            <a:picLocks noChangeAspect="1" noChangeArrowheads="1"/>
          </p:cNvPicPr>
          <p:nvPr/>
        </p:nvPicPr>
        <p:blipFill>
          <a:blip r:embed="rId4" cstate="print"/>
          <a:srcRect l="5462" t="46940" r="24441" b="31042"/>
          <a:stretch>
            <a:fillRect/>
          </a:stretch>
        </p:blipFill>
        <p:spPr bwMode="auto">
          <a:xfrm>
            <a:off x="1617116" y="1649767"/>
            <a:ext cx="5779635" cy="1200962"/>
          </a:xfrm>
          <a:prstGeom prst="rect">
            <a:avLst/>
          </a:prstGeom>
          <a:noFill/>
          <a:ln w="9525">
            <a:noFill/>
            <a:miter lim="800000"/>
            <a:headEnd/>
            <a:tailEnd/>
          </a:ln>
        </p:spPr>
      </p:pic>
      <p:pic>
        <p:nvPicPr>
          <p:cNvPr id="8" name="Imagen 7">
            <a:extLst>
              <a:ext uri="{FF2B5EF4-FFF2-40B4-BE49-F238E27FC236}">
                <a16:creationId xmlns:a16="http://schemas.microsoft.com/office/drawing/2014/main" id="{F2BE77F1-2673-4A9C-90E3-9995A1F10151}"/>
              </a:ext>
            </a:extLst>
          </p:cNvPr>
          <p:cNvPicPr>
            <a:picLocks noChangeAspect="1"/>
          </p:cNvPicPr>
          <p:nvPr/>
        </p:nvPicPr>
        <p:blipFill>
          <a:blip r:embed="rId5"/>
          <a:stretch>
            <a:fillRect/>
          </a:stretch>
        </p:blipFill>
        <p:spPr>
          <a:xfrm>
            <a:off x="1044902" y="308128"/>
            <a:ext cx="2538563" cy="1252012"/>
          </a:xfrm>
          <a:prstGeom prst="rect">
            <a:avLst/>
          </a:prstGeom>
        </p:spPr>
      </p:pic>
      <p:pic>
        <p:nvPicPr>
          <p:cNvPr id="6" name="Picture 2">
            <a:extLst>
              <a:ext uri="{FF2B5EF4-FFF2-40B4-BE49-F238E27FC236}">
                <a16:creationId xmlns:a16="http://schemas.microsoft.com/office/drawing/2014/main" id="{2EDB4847-7F36-4364-AAC0-D72131444958}"/>
              </a:ext>
            </a:extLst>
          </p:cNvPr>
          <p:cNvPicPr>
            <a:picLocks noChangeAspect="1" noChangeArrowheads="1"/>
          </p:cNvPicPr>
          <p:nvPr/>
        </p:nvPicPr>
        <p:blipFill rotWithShape="1">
          <a:blip r:embed="rId2" cstate="print"/>
          <a:srcRect l="46162" t="16288" r="27573" b="55456"/>
          <a:stretch/>
        </p:blipFill>
        <p:spPr bwMode="auto">
          <a:xfrm>
            <a:off x="5780628" y="2766646"/>
            <a:ext cx="4568287" cy="3057982"/>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3EFCCED2-37D4-41BB-ADE3-DC962FE515D3}"/>
              </a:ext>
            </a:extLst>
          </p:cNvPr>
          <p:cNvSpPr>
            <a:spLocks noGrp="1"/>
          </p:cNvSpPr>
          <p:nvPr>
            <p:ph type="title"/>
          </p:nvPr>
        </p:nvSpPr>
        <p:spPr>
          <a:xfrm>
            <a:off x="609600" y="586639"/>
            <a:ext cx="10972800" cy="830997"/>
          </a:xfrm>
        </p:spPr>
        <p:txBody>
          <a:bodyPr>
            <a:normAutofit fontScale="90000"/>
          </a:bodyPr>
          <a:lstStyle/>
          <a:p>
            <a:pPr algn="ctr"/>
            <a:r>
              <a:rPr lang="es-ES" dirty="0">
                <a:solidFill>
                  <a:srgbClr val="002060"/>
                </a:solidFill>
                <a:latin typeface="DM Sans"/>
              </a:rPr>
              <a:t>Vulvovaginitis</a:t>
            </a:r>
            <a:br>
              <a:rPr lang="en-US" dirty="0">
                <a:solidFill>
                  <a:srgbClr val="002060"/>
                </a:solidFill>
                <a:latin typeface="DM Sans"/>
              </a:rPr>
            </a:br>
            <a:endParaRPr lang="en-US" dirty="0">
              <a:solidFill>
                <a:srgbClr val="002060"/>
              </a:solidFill>
              <a:latin typeface="DM Sans"/>
            </a:endParaRPr>
          </a:p>
        </p:txBody>
      </p:sp>
      <p:sp>
        <p:nvSpPr>
          <p:cNvPr id="25" name="Slide Number Placeholder 4">
            <a:extLst>
              <a:ext uri="{FF2B5EF4-FFF2-40B4-BE49-F238E27FC236}">
                <a16:creationId xmlns:a16="http://schemas.microsoft.com/office/drawing/2014/main" id="{7989479D-2D87-4D27-95E8-3FD3872B307E}"/>
              </a:ext>
            </a:extLst>
          </p:cNvPr>
          <p:cNvSpPr>
            <a:spLocks noGrp="1"/>
          </p:cNvSpPr>
          <p:nvPr>
            <p:ph type="sldNum" sz="quarter" idx="12"/>
          </p:nvPr>
        </p:nvSpPr>
        <p:spPr>
          <a:xfrm>
            <a:off x="8737600" y="6356368"/>
            <a:ext cx="2844800" cy="365125"/>
          </a:xfrm>
          <a:prstGeom prst="rect">
            <a:avLst/>
          </a:prstGeom>
        </p:spPr>
        <p:txBody>
          <a:bodyPr vert="horz" lIns="91426" tIns="45713" rIns="91426" bIns="45713" rtlCol="0" anchor="ctr"/>
          <a:lstStyle>
            <a:defPPr>
              <a:defRPr lang="es-E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32189497-ADBE-4219-974D-18071515EEB1}" type="slidenum">
              <a:rPr lang="es-ES" smtClean="0">
                <a:latin typeface="DM Sans"/>
              </a:rPr>
              <a:pPr marL="0" marR="0" lvl="0" indent="0" algn="r" defTabSz="914400" rtl="0" eaLnBrk="1" fontAlgn="auto" latinLnBrk="0" hangingPunct="1">
                <a:lnSpc>
                  <a:spcPct val="100000"/>
                </a:lnSpc>
                <a:spcBef>
                  <a:spcPts val="0"/>
                </a:spcBef>
                <a:spcAft>
                  <a:spcPts val="600"/>
                </a:spcAft>
                <a:buClrTx/>
                <a:buSzTx/>
                <a:buFontTx/>
                <a:buNone/>
                <a:tabLst/>
                <a:defRPr/>
              </a:pPr>
              <a:t>8</a:t>
            </a:fld>
            <a:endParaRPr kumimoji="0" lang="es-ES" sz="1600" b="0" i="0" u="none" strike="noStrike" kern="1200" cap="none" spc="0" normalizeH="0" baseline="0" noProof="0">
              <a:ln>
                <a:noFill/>
              </a:ln>
              <a:solidFill>
                <a:prstClr val="black">
                  <a:tint val="75000"/>
                </a:prstClr>
              </a:solidFill>
              <a:effectLst/>
              <a:uLnTx/>
              <a:uFillTx/>
              <a:latin typeface="DM Sans"/>
            </a:endParaRPr>
          </a:p>
        </p:txBody>
      </p:sp>
      <p:sp>
        <p:nvSpPr>
          <p:cNvPr id="2" name="Rectángulo 1">
            <a:extLst>
              <a:ext uri="{FF2B5EF4-FFF2-40B4-BE49-F238E27FC236}">
                <a16:creationId xmlns:a16="http://schemas.microsoft.com/office/drawing/2014/main" id="{A0968B26-A7BD-469C-851C-290709CED5B2}"/>
              </a:ext>
            </a:extLst>
          </p:cNvPr>
          <p:cNvSpPr/>
          <p:nvPr/>
        </p:nvSpPr>
        <p:spPr>
          <a:xfrm>
            <a:off x="965200" y="1571674"/>
            <a:ext cx="1068832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DM Sans"/>
              </a:rPr>
              <a:t>Inflamación aguda / crónica de la mucosa </a:t>
            </a:r>
            <a:r>
              <a:rPr kumimoji="0" lang="es-ES" sz="2400" b="0" i="0" u="none" strike="noStrike" kern="1200" cap="none" spc="0" normalizeH="0" baseline="0" noProof="0" dirty="0" err="1">
                <a:ln>
                  <a:noFill/>
                </a:ln>
                <a:solidFill>
                  <a:srgbClr val="002060"/>
                </a:solidFill>
                <a:effectLst/>
                <a:uLnTx/>
                <a:uFillTx/>
                <a:latin typeface="DM Sans"/>
              </a:rPr>
              <a:t>vulvar</a:t>
            </a:r>
            <a:r>
              <a:rPr kumimoji="0" lang="es-ES" sz="2400" b="0" i="0" u="none" strike="noStrike" kern="1200" cap="none" spc="0" normalizeH="0" baseline="0" noProof="0" dirty="0">
                <a:ln>
                  <a:noFill/>
                </a:ln>
                <a:solidFill>
                  <a:srgbClr val="002060"/>
                </a:solidFill>
                <a:effectLst/>
                <a:uLnTx/>
                <a:uFillTx/>
                <a:latin typeface="DM Sans"/>
              </a:rPr>
              <a:t> y/o vaginal, con manifestación clínica en ambas o en alguna de ellas</a:t>
            </a:r>
            <a:endParaRPr kumimoji="0" lang="en-US" sz="2400" b="0" i="0" u="none" strike="noStrike" kern="1200" cap="none" spc="0" normalizeH="0" baseline="0" noProof="0" dirty="0">
              <a:ln>
                <a:noFill/>
              </a:ln>
              <a:solidFill>
                <a:srgbClr val="002060"/>
              </a:solidFill>
              <a:effectLst/>
              <a:uLnTx/>
              <a:uFillTx/>
              <a:latin typeface="DM Sans"/>
            </a:endParaRPr>
          </a:p>
        </p:txBody>
      </p:sp>
      <p:pic>
        <p:nvPicPr>
          <p:cNvPr id="3" name="Imagen 2">
            <a:extLst>
              <a:ext uri="{FF2B5EF4-FFF2-40B4-BE49-F238E27FC236}">
                <a16:creationId xmlns:a16="http://schemas.microsoft.com/office/drawing/2014/main" id="{48D300DF-1E8A-47BF-B329-16A103F473A4}"/>
              </a:ext>
            </a:extLst>
          </p:cNvPr>
          <p:cNvPicPr>
            <a:picLocks noChangeAspect="1"/>
          </p:cNvPicPr>
          <p:nvPr/>
        </p:nvPicPr>
        <p:blipFill>
          <a:blip r:embed="rId2">
            <a:duotone>
              <a:schemeClr val="accent1">
                <a:shade val="45000"/>
                <a:satMod val="135000"/>
              </a:schemeClr>
              <a:prstClr val="white"/>
            </a:duotone>
          </a:blip>
          <a:stretch>
            <a:fillRect/>
          </a:stretch>
        </p:blipFill>
        <p:spPr>
          <a:xfrm>
            <a:off x="668178" y="2763458"/>
            <a:ext cx="5167407" cy="2665664"/>
          </a:xfrm>
          <a:prstGeom prst="rect">
            <a:avLst/>
          </a:prstGeom>
        </p:spPr>
      </p:pic>
      <p:pic>
        <p:nvPicPr>
          <p:cNvPr id="4" name="Imagen 3">
            <a:extLst>
              <a:ext uri="{FF2B5EF4-FFF2-40B4-BE49-F238E27FC236}">
                <a16:creationId xmlns:a16="http://schemas.microsoft.com/office/drawing/2014/main" id="{60A9ADA4-3C49-48BE-AC45-6CF893B4BABD}"/>
              </a:ext>
            </a:extLst>
          </p:cNvPr>
          <p:cNvPicPr>
            <a:picLocks noChangeAspect="1"/>
          </p:cNvPicPr>
          <p:nvPr/>
        </p:nvPicPr>
        <p:blipFill>
          <a:blip r:embed="rId3">
            <a:duotone>
              <a:schemeClr val="accent1">
                <a:shade val="45000"/>
                <a:satMod val="135000"/>
              </a:schemeClr>
              <a:prstClr val="white"/>
            </a:duotone>
          </a:blip>
          <a:stretch>
            <a:fillRect/>
          </a:stretch>
        </p:blipFill>
        <p:spPr>
          <a:xfrm>
            <a:off x="5993890" y="2720676"/>
            <a:ext cx="5659630" cy="2708446"/>
          </a:xfrm>
          <a:prstGeom prst="rect">
            <a:avLst/>
          </a:prstGeom>
        </p:spPr>
      </p:pic>
    </p:spTree>
    <p:extLst>
      <p:ext uri="{BB962C8B-B14F-4D97-AF65-F5344CB8AC3E}">
        <p14:creationId xmlns:p14="http://schemas.microsoft.com/office/powerpoint/2010/main" val="27096959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l Botón de Pausa - Rosanna Yoga">
            <a:extLst>
              <a:ext uri="{FF2B5EF4-FFF2-40B4-BE49-F238E27FC236}">
                <a16:creationId xmlns:a16="http://schemas.microsoft.com/office/drawing/2014/main" id="{37183F99-B574-41CA-A4EB-5A32800035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32610"/>
      </p:ext>
    </p:extLst>
  </p:cSld>
  <p:clrMapOvr>
    <a:masterClrMapping/>
  </p:clrMapOvr>
  <p:transition spd="slow">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28AF85A-A468-40E1-B97C-A77D11FAD8AD}"/>
              </a:ext>
            </a:extLst>
          </p:cNvPr>
          <p:cNvPicPr>
            <a:picLocks noChangeAspect="1"/>
          </p:cNvPicPr>
          <p:nvPr/>
        </p:nvPicPr>
        <p:blipFill rotWithShape="1">
          <a:blip r:embed="rId2"/>
          <a:srcRect l="27434" t="-1" r="675" b="2"/>
          <a:stretch/>
        </p:blipFill>
        <p:spPr>
          <a:xfrm>
            <a:off x="322140" y="210209"/>
            <a:ext cx="11547720" cy="5759667"/>
          </a:xfrm>
          <a:custGeom>
            <a:avLst/>
            <a:gdLst/>
            <a:ahLst/>
            <a:cxnLst/>
            <a:rect l="l" t="t" r="r" b="b"/>
            <a:pathLst>
              <a:path w="12188952" h="6216557">
                <a:moveTo>
                  <a:pt x="0" y="0"/>
                </a:moveTo>
                <a:lnTo>
                  <a:pt x="12188952" y="0"/>
                </a:lnTo>
                <a:lnTo>
                  <a:pt x="12188952" y="5609705"/>
                </a:lnTo>
                <a:lnTo>
                  <a:pt x="12049115" y="5640762"/>
                </a:lnTo>
                <a:cubicBezTo>
                  <a:pt x="10313281" y="6006147"/>
                  <a:pt x="8275571" y="6216557"/>
                  <a:pt x="6096001" y="6216557"/>
                </a:cubicBezTo>
                <a:cubicBezTo>
                  <a:pt x="3916432" y="6216557"/>
                  <a:pt x="1878721" y="6006147"/>
                  <a:pt x="142887" y="5640762"/>
                </a:cubicBezTo>
                <a:lnTo>
                  <a:pt x="0" y="5609028"/>
                </a:lnTo>
                <a:close/>
              </a:path>
            </a:pathLst>
          </a:custGeom>
        </p:spPr>
      </p:pic>
      <p:sp>
        <p:nvSpPr>
          <p:cNvPr id="9" name="CuadroTexto 8">
            <a:extLst>
              <a:ext uri="{FF2B5EF4-FFF2-40B4-BE49-F238E27FC236}">
                <a16:creationId xmlns:a16="http://schemas.microsoft.com/office/drawing/2014/main" id="{A3EDD6F8-3C4A-41A4-A898-A7E718BBFD48}"/>
              </a:ext>
            </a:extLst>
          </p:cNvPr>
          <p:cNvSpPr txBox="1"/>
          <p:nvPr/>
        </p:nvSpPr>
        <p:spPr>
          <a:xfrm>
            <a:off x="322140" y="503731"/>
            <a:ext cx="6898465" cy="2062103"/>
          </a:xfrm>
          <a:prstGeom prst="rect">
            <a:avLst/>
          </a:prstGeom>
          <a:noFill/>
        </p:spPr>
        <p:txBody>
          <a:bodyPr wrap="square">
            <a:spAutoFit/>
          </a:bodyPr>
          <a:lstStyle/>
          <a:p>
            <a:pPr algn="l" fontAlgn="base"/>
            <a:r>
              <a:rPr lang="es-ES" sz="3200" b="1" i="0" dirty="0">
                <a:solidFill>
                  <a:srgbClr val="191919"/>
                </a:solidFill>
                <a:effectLst/>
                <a:latin typeface="inherit"/>
              </a:rPr>
              <a:t>Maternidad</a:t>
            </a:r>
            <a:endParaRPr lang="es-ES" sz="2400" b="1" i="0" dirty="0">
              <a:solidFill>
                <a:srgbClr val="191919"/>
              </a:solidFill>
              <a:effectLst/>
              <a:latin typeface="inherit"/>
            </a:endParaRPr>
          </a:p>
          <a:p>
            <a:pPr algn="l" fontAlgn="base"/>
            <a:endParaRPr lang="es-ES" sz="2400" b="1" dirty="0">
              <a:solidFill>
                <a:srgbClr val="191919"/>
              </a:solidFill>
              <a:latin typeface="inherit"/>
            </a:endParaRPr>
          </a:p>
          <a:p>
            <a:pPr algn="l" fontAlgn="base"/>
            <a:r>
              <a:rPr lang="es-ES" sz="2400" b="0" i="0" dirty="0">
                <a:solidFill>
                  <a:srgbClr val="191919"/>
                </a:solidFill>
                <a:effectLst/>
                <a:latin typeface="inherit"/>
              </a:rPr>
              <a:t>El plus que te acompañará desde el momento en que decidas ser mamá y durante tu reciente maternidad, aportándote tranquilidad en esta etapa.</a:t>
            </a:r>
          </a:p>
        </p:txBody>
      </p:sp>
    </p:spTree>
    <p:extLst>
      <p:ext uri="{BB962C8B-B14F-4D97-AF65-F5344CB8AC3E}">
        <p14:creationId xmlns:p14="http://schemas.microsoft.com/office/powerpoint/2010/main" val="1568689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AE4CDB6-0794-4A42-86F9-4452C1C674CC}"/>
              </a:ext>
            </a:extLst>
          </p:cNvPr>
          <p:cNvPicPr>
            <a:picLocks noChangeAspect="1"/>
          </p:cNvPicPr>
          <p:nvPr/>
        </p:nvPicPr>
        <p:blipFill>
          <a:blip r:embed="rId2"/>
          <a:stretch>
            <a:fillRect/>
          </a:stretch>
        </p:blipFill>
        <p:spPr>
          <a:xfrm>
            <a:off x="6929120" y="2122583"/>
            <a:ext cx="4702275" cy="3842851"/>
          </a:xfrm>
          <a:prstGeom prst="rect">
            <a:avLst/>
          </a:prstGeom>
        </p:spPr>
      </p:pic>
      <p:sp>
        <p:nvSpPr>
          <p:cNvPr id="4" name="Rectángulo 3">
            <a:extLst>
              <a:ext uri="{FF2B5EF4-FFF2-40B4-BE49-F238E27FC236}">
                <a16:creationId xmlns:a16="http://schemas.microsoft.com/office/drawing/2014/main" id="{39ED83A4-3625-4433-AAC4-E864242D3151}"/>
              </a:ext>
            </a:extLst>
          </p:cNvPr>
          <p:cNvSpPr/>
          <p:nvPr/>
        </p:nvSpPr>
        <p:spPr>
          <a:xfrm>
            <a:off x="436171" y="2089615"/>
            <a:ext cx="6096000" cy="1938992"/>
          </a:xfrm>
          <a:prstGeom prst="rect">
            <a:avLst/>
          </a:prstGeom>
        </p:spPr>
        <p:txBody>
          <a:bodyPr>
            <a:spAutoFit/>
          </a:bodyPr>
          <a:lstStyle/>
          <a:p>
            <a:r>
              <a:rPr lang="es-ES" sz="2400" dirty="0">
                <a:solidFill>
                  <a:srgbClr val="002060"/>
                </a:solidFill>
                <a:latin typeface="DM Sans"/>
              </a:rPr>
              <a:t>Complemento alimenticio especialmente formulado para complementar las necesidades nutricionales diarias en la etapa</a:t>
            </a:r>
          </a:p>
          <a:p>
            <a:endParaRPr lang="es-ES" sz="2400" dirty="0">
              <a:solidFill>
                <a:srgbClr val="002060"/>
              </a:solidFill>
              <a:latin typeface="DM Sans"/>
            </a:endParaRPr>
          </a:p>
          <a:p>
            <a:r>
              <a:rPr lang="es-ES" sz="2400" dirty="0">
                <a:solidFill>
                  <a:srgbClr val="002060"/>
                </a:solidFill>
                <a:latin typeface="DM Sans"/>
              </a:rPr>
              <a:t>PRECONCEPCIONAL, EMBARAZO y LACTANCIA</a:t>
            </a:r>
          </a:p>
        </p:txBody>
      </p:sp>
      <p:pic>
        <p:nvPicPr>
          <p:cNvPr id="5" name="Imagen 4">
            <a:extLst>
              <a:ext uri="{FF2B5EF4-FFF2-40B4-BE49-F238E27FC236}">
                <a16:creationId xmlns:a16="http://schemas.microsoft.com/office/drawing/2014/main" id="{4AC0089F-181C-4065-870B-1A10E41347D3}"/>
              </a:ext>
            </a:extLst>
          </p:cNvPr>
          <p:cNvPicPr>
            <a:picLocks noChangeAspect="1"/>
          </p:cNvPicPr>
          <p:nvPr/>
        </p:nvPicPr>
        <p:blipFill rotWithShape="1">
          <a:blip r:embed="rId3"/>
          <a:srcRect r="28048" b="1770"/>
          <a:stretch/>
        </p:blipFill>
        <p:spPr>
          <a:xfrm>
            <a:off x="1074723" y="4866583"/>
            <a:ext cx="3090878" cy="1300537"/>
          </a:xfrm>
          <a:prstGeom prst="rect">
            <a:avLst/>
          </a:prstGeom>
        </p:spPr>
      </p:pic>
      <p:pic>
        <p:nvPicPr>
          <p:cNvPr id="7" name="Imagen 6">
            <a:extLst>
              <a:ext uri="{FF2B5EF4-FFF2-40B4-BE49-F238E27FC236}">
                <a16:creationId xmlns:a16="http://schemas.microsoft.com/office/drawing/2014/main" id="{4E24E007-3B14-4479-9DBC-98EF564EBE5E}"/>
              </a:ext>
            </a:extLst>
          </p:cNvPr>
          <p:cNvPicPr>
            <a:picLocks noChangeAspect="1"/>
          </p:cNvPicPr>
          <p:nvPr/>
        </p:nvPicPr>
        <p:blipFill>
          <a:blip r:embed="rId4"/>
          <a:stretch>
            <a:fillRect/>
          </a:stretch>
        </p:blipFill>
        <p:spPr>
          <a:xfrm>
            <a:off x="999697" y="384070"/>
            <a:ext cx="2484474" cy="1160511"/>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928E8B5-5754-4174-8346-C4753255F995}"/>
              </a:ext>
            </a:extLst>
          </p:cNvPr>
          <p:cNvPicPr>
            <a:picLocks noChangeAspect="1"/>
          </p:cNvPicPr>
          <p:nvPr/>
        </p:nvPicPr>
        <p:blipFill>
          <a:blip r:embed="rId2">
            <a:clrChange>
              <a:clrFrom>
                <a:srgbClr val="FEF3F5"/>
              </a:clrFrom>
              <a:clrTo>
                <a:srgbClr val="FEF3F5">
                  <a:alpha val="0"/>
                </a:srgbClr>
              </a:clrTo>
            </a:clrChange>
          </a:blip>
          <a:stretch>
            <a:fillRect/>
          </a:stretch>
        </p:blipFill>
        <p:spPr>
          <a:xfrm>
            <a:off x="2633829" y="377391"/>
            <a:ext cx="7760895" cy="6177516"/>
          </a:xfrm>
          <a:prstGeom prst="rect">
            <a:avLst/>
          </a:prstGeom>
        </p:spPr>
      </p:pic>
      <p:pic>
        <p:nvPicPr>
          <p:cNvPr id="6" name="Imagen 5">
            <a:extLst>
              <a:ext uri="{FF2B5EF4-FFF2-40B4-BE49-F238E27FC236}">
                <a16:creationId xmlns:a16="http://schemas.microsoft.com/office/drawing/2014/main" id="{16F876F2-E37A-4363-921D-C6EE6973C3C7}"/>
              </a:ext>
            </a:extLst>
          </p:cNvPr>
          <p:cNvPicPr>
            <a:picLocks noChangeAspect="1"/>
          </p:cNvPicPr>
          <p:nvPr/>
        </p:nvPicPr>
        <p:blipFill rotWithShape="1">
          <a:blip r:embed="rId3"/>
          <a:srcRect r="58429"/>
          <a:stretch/>
        </p:blipFill>
        <p:spPr>
          <a:xfrm>
            <a:off x="8300465" y="4988326"/>
            <a:ext cx="3583171" cy="1394584"/>
          </a:xfrm>
          <a:prstGeom prst="rect">
            <a:avLst/>
          </a:prstGeom>
        </p:spPr>
      </p:pic>
      <p:pic>
        <p:nvPicPr>
          <p:cNvPr id="12" name="Imagen 11">
            <a:extLst>
              <a:ext uri="{FF2B5EF4-FFF2-40B4-BE49-F238E27FC236}">
                <a16:creationId xmlns:a16="http://schemas.microsoft.com/office/drawing/2014/main" id="{198C71F9-2CE5-4107-82E2-C31454C6BC14}"/>
              </a:ext>
            </a:extLst>
          </p:cNvPr>
          <p:cNvPicPr>
            <a:picLocks noChangeAspect="1"/>
          </p:cNvPicPr>
          <p:nvPr/>
        </p:nvPicPr>
        <p:blipFill rotWithShape="1">
          <a:blip r:embed="rId3"/>
          <a:srcRect l="42466"/>
          <a:stretch/>
        </p:blipFill>
        <p:spPr>
          <a:xfrm>
            <a:off x="903889" y="1259534"/>
            <a:ext cx="4249609" cy="1195077"/>
          </a:xfrm>
          <a:prstGeom prst="rect">
            <a:avLst/>
          </a:prstGeom>
        </p:spPr>
      </p:pic>
      <p:pic>
        <p:nvPicPr>
          <p:cNvPr id="7" name="Imagen 6">
            <a:extLst>
              <a:ext uri="{FF2B5EF4-FFF2-40B4-BE49-F238E27FC236}">
                <a16:creationId xmlns:a16="http://schemas.microsoft.com/office/drawing/2014/main" id="{4AAFDD1B-E38A-4153-9786-F4257FD317C4}"/>
              </a:ext>
            </a:extLst>
          </p:cNvPr>
          <p:cNvPicPr>
            <a:picLocks noChangeAspect="1"/>
          </p:cNvPicPr>
          <p:nvPr/>
        </p:nvPicPr>
        <p:blipFill rotWithShape="1">
          <a:blip r:embed="rId4"/>
          <a:srcRect b="21698"/>
          <a:stretch/>
        </p:blipFill>
        <p:spPr>
          <a:xfrm>
            <a:off x="1019218" y="303093"/>
            <a:ext cx="2053420" cy="751047"/>
          </a:xfrm>
          <a:prstGeom prst="rect">
            <a:avLst/>
          </a:prstGeom>
        </p:spPr>
      </p:pic>
      <p:pic>
        <p:nvPicPr>
          <p:cNvPr id="9" name="Imagen 8">
            <a:extLst>
              <a:ext uri="{FF2B5EF4-FFF2-40B4-BE49-F238E27FC236}">
                <a16:creationId xmlns:a16="http://schemas.microsoft.com/office/drawing/2014/main" id="{32F0A629-D211-48DB-86BB-C6B07B350F66}"/>
              </a:ext>
            </a:extLst>
          </p:cNvPr>
          <p:cNvPicPr>
            <a:picLocks noChangeAspect="1"/>
          </p:cNvPicPr>
          <p:nvPr/>
        </p:nvPicPr>
        <p:blipFill>
          <a:blip r:embed="rId5"/>
          <a:stretch>
            <a:fillRect/>
          </a:stretch>
        </p:blipFill>
        <p:spPr>
          <a:xfrm>
            <a:off x="308364" y="5892755"/>
            <a:ext cx="4338970" cy="674162"/>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CuadroTexto"/>
          <p:cNvSpPr txBox="1"/>
          <p:nvPr/>
        </p:nvSpPr>
        <p:spPr>
          <a:xfrm>
            <a:off x="970309" y="433815"/>
            <a:ext cx="8352928" cy="523220"/>
          </a:xfrm>
          <a:prstGeom prst="rect">
            <a:avLst/>
          </a:prstGeom>
          <a:noFill/>
        </p:spPr>
        <p:txBody>
          <a:bodyPr wrap="square" rtlCol="0">
            <a:spAutoFit/>
          </a:bodyPr>
          <a:lstStyle>
            <a:defPPr>
              <a:defRPr lang="es-ES"/>
            </a:defPPr>
            <a:lvl1pPr algn="ctr">
              <a:defRPr sz="4000" b="1">
                <a:solidFill>
                  <a:schemeClr val="bg2">
                    <a:lumMod val="25000"/>
                  </a:schemeClr>
                </a:solidFill>
                <a:latin typeface="Segoe Print" pitchFamily="2" charset="0"/>
                <a:ea typeface="Segoe UI" pitchFamily="34" charset="0"/>
                <a:cs typeface="Segoe UI" pitchFamily="34" charset="0"/>
              </a:defRPr>
            </a:lvl1pPr>
          </a:lstStyle>
          <a:p>
            <a:pPr marL="542925" indent="-542925"/>
            <a:r>
              <a:rPr lang="es-ES" sz="2800" dirty="0">
                <a:solidFill>
                  <a:srgbClr val="FF99CC"/>
                </a:solidFill>
                <a:latin typeface="DM Sans"/>
              </a:rPr>
              <a:t>Vitaminas: Acido fólico</a:t>
            </a:r>
          </a:p>
        </p:txBody>
      </p:sp>
      <p:pic>
        <p:nvPicPr>
          <p:cNvPr id="9" name="8 Imagen" descr="http://upload.wikimedia.org/wikipedia/commons/thumb/8/85/Folicacid2.png/250px-Folicacid2.png"/>
          <p:cNvPicPr/>
          <p:nvPr/>
        </p:nvPicPr>
        <p:blipFill>
          <a:blip r:embed="rId3" cstate="print"/>
          <a:srcRect/>
          <a:stretch>
            <a:fillRect/>
          </a:stretch>
        </p:blipFill>
        <p:spPr bwMode="auto">
          <a:xfrm>
            <a:off x="8524240" y="2676976"/>
            <a:ext cx="2222896" cy="1836757"/>
          </a:xfrm>
          <a:prstGeom prst="rect">
            <a:avLst/>
          </a:prstGeom>
          <a:noFill/>
          <a:ln w="9525">
            <a:noFill/>
            <a:miter lim="800000"/>
            <a:headEnd/>
            <a:tailEnd/>
          </a:ln>
        </p:spPr>
      </p:pic>
      <p:sp>
        <p:nvSpPr>
          <p:cNvPr id="3073" name="Rectangle 1"/>
          <p:cNvSpPr>
            <a:spLocks noChangeArrowheads="1"/>
          </p:cNvSpPr>
          <p:nvPr/>
        </p:nvSpPr>
        <p:spPr bwMode="auto">
          <a:xfrm>
            <a:off x="457568" y="1226022"/>
            <a:ext cx="7078464"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ES" sz="1600" dirty="0">
                <a:solidFill>
                  <a:srgbClr val="000099"/>
                </a:solidFill>
                <a:latin typeface="DM Sans"/>
                <a:ea typeface="Calibri" pitchFamily="34" charset="0"/>
                <a:cs typeface="Times New Roman" pitchFamily="18" charset="0"/>
              </a:rPr>
              <a:t>Tanto la </a:t>
            </a:r>
            <a:r>
              <a:rPr lang="es-ES" sz="1600" dirty="0">
                <a:solidFill>
                  <a:srgbClr val="000099"/>
                </a:solidFill>
                <a:latin typeface="DM Sans"/>
                <a:ea typeface="Calibri" pitchFamily="34" charset="0"/>
                <a:cs typeface="Verdana" pitchFamily="34" charset="0"/>
              </a:rPr>
              <a:t>Dirección General de Salud Publica del Ministerio de Sanidad y Consumo como la SEGO recomiendan suplementar a la mujer embarazada con ácido fólico.</a:t>
            </a:r>
            <a:endParaRPr lang="es-ES" sz="1600" dirty="0">
              <a:solidFill>
                <a:srgbClr val="000099"/>
              </a:solidFill>
              <a:latin typeface="DM Sans"/>
              <a:cs typeface="Arial" pitchFamily="34" charset="0"/>
            </a:endParaRPr>
          </a:p>
        </p:txBody>
      </p:sp>
      <p:sp>
        <p:nvSpPr>
          <p:cNvPr id="3074" name="Rectangle 2"/>
          <p:cNvSpPr>
            <a:spLocks noChangeArrowheads="1"/>
          </p:cNvSpPr>
          <p:nvPr/>
        </p:nvSpPr>
        <p:spPr bwMode="auto">
          <a:xfrm>
            <a:off x="687572" y="5244044"/>
            <a:ext cx="9600808" cy="830997"/>
          </a:xfrm>
          <a:prstGeom prst="rect">
            <a:avLst/>
          </a:prstGeom>
          <a:noFill/>
          <a:ln w="9525">
            <a:solidFill>
              <a:srgbClr val="FF99CC"/>
            </a:solidFill>
            <a:prstDash val="sysDot"/>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s-ES" sz="1600" dirty="0">
                <a:solidFill>
                  <a:srgbClr val="000099"/>
                </a:solidFill>
                <a:latin typeface="DM Sans"/>
                <a:ea typeface="Calibri" pitchFamily="34" charset="0"/>
                <a:cs typeface="Verdana" pitchFamily="34" charset="0"/>
              </a:rPr>
              <a:t>Dieta con alimentos ricos en </a:t>
            </a:r>
            <a:r>
              <a:rPr lang="es-ES" sz="1600" dirty="0" err="1">
                <a:solidFill>
                  <a:srgbClr val="000099"/>
                </a:solidFill>
                <a:latin typeface="DM Sans"/>
                <a:ea typeface="Calibri" pitchFamily="34" charset="0"/>
                <a:cs typeface="Verdana" pitchFamily="34" charset="0"/>
              </a:rPr>
              <a:t>folatos</a:t>
            </a:r>
            <a:r>
              <a:rPr lang="es-ES" sz="1600" dirty="0">
                <a:solidFill>
                  <a:srgbClr val="000099"/>
                </a:solidFill>
                <a:latin typeface="DM Sans"/>
                <a:ea typeface="Calibri" pitchFamily="34" charset="0"/>
                <a:cs typeface="Verdana" pitchFamily="34" charset="0"/>
              </a:rPr>
              <a:t> y la </a:t>
            </a:r>
            <a:r>
              <a:rPr lang="es-ES" sz="1600" dirty="0" err="1">
                <a:solidFill>
                  <a:srgbClr val="000099"/>
                </a:solidFill>
                <a:latin typeface="DM Sans"/>
                <a:ea typeface="Calibri" pitchFamily="34" charset="0"/>
                <a:cs typeface="Verdana" pitchFamily="34" charset="0"/>
              </a:rPr>
              <a:t>suplementación</a:t>
            </a:r>
            <a:r>
              <a:rPr lang="es-ES" sz="1600" dirty="0">
                <a:solidFill>
                  <a:srgbClr val="000099"/>
                </a:solidFill>
                <a:latin typeface="DM Sans"/>
                <a:ea typeface="Calibri" pitchFamily="34" charset="0"/>
                <a:cs typeface="Verdana" pitchFamily="34" charset="0"/>
              </a:rPr>
              <a:t> diaria con un preparado </a:t>
            </a:r>
            <a:r>
              <a:rPr lang="es-ES" sz="1600" dirty="0" err="1">
                <a:solidFill>
                  <a:srgbClr val="000099"/>
                </a:solidFill>
                <a:latin typeface="DM Sans"/>
                <a:ea typeface="Calibri" pitchFamily="34" charset="0"/>
                <a:cs typeface="Verdana" pitchFamily="34" charset="0"/>
              </a:rPr>
              <a:t>multivitamínico</a:t>
            </a:r>
            <a:r>
              <a:rPr lang="es-ES" sz="1600" dirty="0">
                <a:solidFill>
                  <a:srgbClr val="000099"/>
                </a:solidFill>
                <a:latin typeface="DM Sans"/>
                <a:ea typeface="Calibri" pitchFamily="34" charset="0"/>
                <a:cs typeface="Verdana" pitchFamily="34" charset="0"/>
              </a:rPr>
              <a:t> con acido </a:t>
            </a:r>
            <a:r>
              <a:rPr lang="es-ES" sz="1600" dirty="0" err="1">
                <a:solidFill>
                  <a:srgbClr val="000099"/>
                </a:solidFill>
                <a:latin typeface="DM Sans"/>
                <a:ea typeface="Calibri" pitchFamily="34" charset="0"/>
                <a:cs typeface="Verdana" pitchFamily="34" charset="0"/>
              </a:rPr>
              <a:t>folico</a:t>
            </a:r>
            <a:r>
              <a:rPr lang="es-ES" sz="1600" dirty="0">
                <a:solidFill>
                  <a:srgbClr val="000099"/>
                </a:solidFill>
                <a:latin typeface="DM Sans"/>
                <a:ea typeface="Calibri" pitchFamily="34" charset="0"/>
                <a:cs typeface="Verdana" pitchFamily="34" charset="0"/>
              </a:rPr>
              <a:t> (0,4-1 mg) desde al menos dos o tres meses antes de la concepción y a lo largo de todo el embarazo y el periodo posparto (de a 4 a 6 semanas y mientras se mantenga la lactancia natural).</a:t>
            </a:r>
            <a:endParaRPr lang="es-ES" sz="1600" dirty="0">
              <a:solidFill>
                <a:srgbClr val="000099"/>
              </a:solidFill>
              <a:latin typeface="DM Sans"/>
              <a:cs typeface="Arial" pitchFamily="34" charset="0"/>
            </a:endParaRPr>
          </a:p>
        </p:txBody>
      </p:sp>
      <p:pic>
        <p:nvPicPr>
          <p:cNvPr id="11" name="Picture 3"/>
          <p:cNvPicPr>
            <a:picLocks noChangeAspect="1" noChangeArrowheads="1"/>
          </p:cNvPicPr>
          <p:nvPr/>
        </p:nvPicPr>
        <p:blipFill>
          <a:blip r:embed="rId4" cstate="print"/>
          <a:srcRect l="9596" t="11123" r="12163" b="49327"/>
          <a:stretch>
            <a:fillRect/>
          </a:stretch>
        </p:blipFill>
        <p:spPr bwMode="auto">
          <a:xfrm>
            <a:off x="8202136" y="1021029"/>
            <a:ext cx="3684879" cy="1112416"/>
          </a:xfrm>
          <a:prstGeom prst="rect">
            <a:avLst/>
          </a:prstGeom>
          <a:noFill/>
          <a:ln w="9525">
            <a:noFill/>
            <a:miter lim="800000"/>
            <a:headEnd/>
            <a:tailEnd/>
          </a:ln>
        </p:spPr>
      </p:pic>
      <p:pic>
        <p:nvPicPr>
          <p:cNvPr id="10" name="Marcador de contenido 3" descr="Quatrefolic-mechanism of action.pdf">
            <a:extLst>
              <a:ext uri="{FF2B5EF4-FFF2-40B4-BE49-F238E27FC236}">
                <a16:creationId xmlns:a16="http://schemas.microsoft.com/office/drawing/2014/main" id="{B4578397-60E0-4F28-AE17-1F60652405BB}"/>
              </a:ext>
            </a:extLst>
          </p:cNvPr>
          <p:cNvPicPr>
            <a:picLocks noChangeAspect="1"/>
          </p:cNvPicPr>
          <p:nvPr/>
        </p:nvPicPr>
        <p:blipFill>
          <a:blip r:embed="rId5" cstate="print">
            <a:extLst>
              <a:ext uri="{28A0092B-C50C-407E-A947-70E740481C1C}">
                <a14:useLocalDpi xmlns:a14="http://schemas.microsoft.com/office/drawing/2010/main" val="0"/>
              </a:ext>
            </a:extLst>
          </a:blip>
          <a:srcRect l="-39" t="5228" r="-4635"/>
          <a:stretch>
            <a:fillRect/>
          </a:stretch>
        </p:blipFill>
        <p:spPr>
          <a:xfrm>
            <a:off x="1345204" y="2036491"/>
            <a:ext cx="2651596" cy="3397358"/>
          </a:xfrm>
          <a:prstGeom prst="rect">
            <a:avLst/>
          </a:prstGeom>
        </p:spPr>
      </p:pic>
      <p:pic>
        <p:nvPicPr>
          <p:cNvPr id="12" name="Imagen 11" descr="Recopilación_0013_Gráfico-Quatre.png">
            <a:extLst>
              <a:ext uri="{FF2B5EF4-FFF2-40B4-BE49-F238E27FC236}">
                <a16:creationId xmlns:a16="http://schemas.microsoft.com/office/drawing/2014/main" id="{4F3BCD6D-DFA7-46B1-9EE7-BCAFE9D32B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9242" y="2728137"/>
            <a:ext cx="3134150" cy="2329186"/>
          </a:xfrm>
          <a:prstGeom prst="rect">
            <a:avLst/>
          </a:prstGeom>
        </p:spPr>
      </p:pic>
      <p:sp>
        <p:nvSpPr>
          <p:cNvPr id="15" name="Título 1">
            <a:extLst>
              <a:ext uri="{FF2B5EF4-FFF2-40B4-BE49-F238E27FC236}">
                <a16:creationId xmlns:a16="http://schemas.microsoft.com/office/drawing/2014/main" id="{FC5AA965-6191-4866-8BCE-D440EAA1E598}"/>
              </a:ext>
            </a:extLst>
          </p:cNvPr>
          <p:cNvSpPr txBox="1">
            <a:spLocks/>
          </p:cNvSpPr>
          <p:nvPr/>
        </p:nvSpPr>
        <p:spPr>
          <a:xfrm rot="10800000" flipV="1">
            <a:off x="3535680" y="2186202"/>
            <a:ext cx="4114800" cy="4339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2000" b="1">
                <a:solidFill>
                  <a:srgbClr val="FF99CC"/>
                </a:solidFill>
                <a:latin typeface="DM Sans"/>
              </a:rPr>
              <a:t>(6S)-5metiltetrahidrofolato</a:t>
            </a:r>
            <a:endParaRPr lang="es-ES" sz="2000" b="1" dirty="0">
              <a:solidFill>
                <a:srgbClr val="FF99CC"/>
              </a:solidFill>
              <a:latin typeface="DM Sans"/>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CuadroTexto"/>
          <p:cNvSpPr txBox="1"/>
          <p:nvPr/>
        </p:nvSpPr>
        <p:spPr>
          <a:xfrm>
            <a:off x="1047739" y="1237514"/>
            <a:ext cx="8352928" cy="523220"/>
          </a:xfrm>
          <a:prstGeom prst="rect">
            <a:avLst/>
          </a:prstGeom>
          <a:noFill/>
        </p:spPr>
        <p:txBody>
          <a:bodyPr wrap="square" rtlCol="0">
            <a:spAutoFit/>
          </a:bodyPr>
          <a:lstStyle>
            <a:defPPr>
              <a:defRPr lang="es-ES"/>
            </a:defPPr>
            <a:lvl1pPr algn="ctr">
              <a:defRPr sz="4000" b="1">
                <a:solidFill>
                  <a:schemeClr val="bg2">
                    <a:lumMod val="25000"/>
                  </a:schemeClr>
                </a:solidFill>
                <a:latin typeface="Segoe Print" pitchFamily="2" charset="0"/>
                <a:ea typeface="Segoe UI" pitchFamily="34" charset="0"/>
                <a:cs typeface="Segoe UI" pitchFamily="34" charset="0"/>
              </a:defRPr>
            </a:lvl1pPr>
          </a:lstStyle>
          <a:p>
            <a:pPr marL="542925" indent="-542925" algn="l"/>
            <a:r>
              <a:rPr lang="es-ES" sz="2800" dirty="0">
                <a:solidFill>
                  <a:srgbClr val="FF99CC"/>
                </a:solidFill>
                <a:latin typeface="DM Sans"/>
              </a:rPr>
              <a:t>Vitaminas: vitamina D.</a:t>
            </a:r>
          </a:p>
        </p:txBody>
      </p:sp>
      <p:pic>
        <p:nvPicPr>
          <p:cNvPr id="15" name="14 Imagen" descr="http://embarazorossa.com/imagenes/2010/01/vitamina-d-2.bmp"/>
          <p:cNvPicPr/>
          <p:nvPr/>
        </p:nvPicPr>
        <p:blipFill>
          <a:blip r:embed="rId2" cstate="print"/>
          <a:srcRect/>
          <a:stretch>
            <a:fillRect/>
          </a:stretch>
        </p:blipFill>
        <p:spPr bwMode="auto">
          <a:xfrm>
            <a:off x="7778006" y="891033"/>
            <a:ext cx="2641600" cy="2840835"/>
          </a:xfrm>
          <a:prstGeom prst="rect">
            <a:avLst/>
          </a:prstGeom>
          <a:noFill/>
          <a:ln w="9525">
            <a:noFill/>
            <a:miter lim="800000"/>
            <a:headEnd/>
            <a:tailEnd/>
          </a:ln>
        </p:spPr>
      </p:pic>
      <p:sp>
        <p:nvSpPr>
          <p:cNvPr id="39937" name="Rectangle 1"/>
          <p:cNvSpPr>
            <a:spLocks noChangeArrowheads="1"/>
          </p:cNvSpPr>
          <p:nvPr/>
        </p:nvSpPr>
        <p:spPr bwMode="auto">
          <a:xfrm>
            <a:off x="676620" y="3851984"/>
            <a:ext cx="10838760" cy="20467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hangingPunct="0">
              <a:spcAft>
                <a:spcPts val="600"/>
              </a:spcAft>
              <a:buFontTx/>
              <a:buChar char="•"/>
            </a:pPr>
            <a:r>
              <a:rPr lang="es-ES" sz="2800" u="sng" dirty="0">
                <a:solidFill>
                  <a:srgbClr val="000099"/>
                </a:solidFill>
                <a:latin typeface="DM Sans"/>
                <a:ea typeface="Times New Roman" pitchFamily="18" charset="0"/>
                <a:cs typeface="Times Ten Roman"/>
              </a:rPr>
              <a:t>Mejor homeostasis mineral postnatal</a:t>
            </a:r>
            <a:r>
              <a:rPr lang="es-ES" sz="2800" dirty="0">
                <a:solidFill>
                  <a:srgbClr val="000099"/>
                </a:solidFill>
                <a:latin typeface="DM Sans"/>
                <a:ea typeface="Times New Roman" pitchFamily="18" charset="0"/>
                <a:cs typeface="Times Ten Roman"/>
              </a:rPr>
              <a:t> (peso y perímetro craneal).</a:t>
            </a:r>
          </a:p>
          <a:p>
            <a:pPr eaLnBrk="0" hangingPunct="0">
              <a:spcAft>
                <a:spcPts val="600"/>
              </a:spcAft>
              <a:buFontTx/>
              <a:buChar char="•"/>
            </a:pPr>
            <a:r>
              <a:rPr lang="es-ES" sz="2800" u="sng" dirty="0">
                <a:solidFill>
                  <a:srgbClr val="000099"/>
                </a:solidFill>
                <a:latin typeface="DM Sans"/>
                <a:ea typeface="Times New Roman" pitchFamily="18" charset="0"/>
                <a:cs typeface="Times Ten Roman"/>
              </a:rPr>
              <a:t>Compensar disminución </a:t>
            </a:r>
            <a:r>
              <a:rPr lang="es-ES" sz="2800" dirty="0">
                <a:solidFill>
                  <a:srgbClr val="000099"/>
                </a:solidFill>
                <a:latin typeface="DM Sans"/>
                <a:ea typeface="Times New Roman" pitchFamily="18" charset="0"/>
                <a:cs typeface="Times Ten Roman"/>
              </a:rPr>
              <a:t>de concentración debida a </a:t>
            </a:r>
            <a:r>
              <a:rPr lang="es-ES" sz="2800" u="sng" dirty="0">
                <a:solidFill>
                  <a:srgbClr val="000099"/>
                </a:solidFill>
                <a:latin typeface="DM Sans"/>
                <a:ea typeface="Times New Roman" pitchFamily="18" charset="0"/>
                <a:cs typeface="Times Ten Roman"/>
              </a:rPr>
              <a:t>polución ambiental.</a:t>
            </a:r>
          </a:p>
          <a:p>
            <a:pPr eaLnBrk="0" hangingPunct="0">
              <a:spcAft>
                <a:spcPts val="600"/>
              </a:spcAft>
              <a:buFontTx/>
              <a:buChar char="•"/>
            </a:pPr>
            <a:r>
              <a:rPr lang="es-ES" sz="2800" u="sng" dirty="0">
                <a:solidFill>
                  <a:srgbClr val="000099"/>
                </a:solidFill>
                <a:latin typeface="DM Sans"/>
                <a:ea typeface="Times New Roman" pitchFamily="18" charset="0"/>
                <a:cs typeface="Times Ten Roman"/>
              </a:rPr>
              <a:t>Menor riesgo de </a:t>
            </a:r>
            <a:r>
              <a:rPr lang="es-ES" sz="2800" u="sng" dirty="0" err="1">
                <a:solidFill>
                  <a:srgbClr val="000099"/>
                </a:solidFill>
                <a:latin typeface="DM Sans"/>
                <a:ea typeface="Times New Roman" pitchFamily="18" charset="0"/>
                <a:cs typeface="Times Ten Roman"/>
              </a:rPr>
              <a:t>preeclamsia</a:t>
            </a:r>
            <a:r>
              <a:rPr lang="es-ES" sz="2800" dirty="0">
                <a:solidFill>
                  <a:srgbClr val="000099"/>
                </a:solidFill>
                <a:latin typeface="DM Sans"/>
                <a:ea typeface="Times New Roman" pitchFamily="18" charset="0"/>
                <a:cs typeface="Times Ten Roman"/>
              </a:rPr>
              <a:t>.</a:t>
            </a:r>
          </a:p>
          <a:p>
            <a:pPr eaLnBrk="0" hangingPunct="0">
              <a:spcAft>
                <a:spcPts val="600"/>
              </a:spcAft>
              <a:buFontTx/>
              <a:buChar char="•"/>
            </a:pPr>
            <a:r>
              <a:rPr lang="es-ES" sz="2800" u="sng" dirty="0">
                <a:solidFill>
                  <a:srgbClr val="000099"/>
                </a:solidFill>
                <a:latin typeface="DM Sans"/>
                <a:ea typeface="Times New Roman" pitchFamily="18" charset="0"/>
                <a:cs typeface="Times Ten Roman"/>
              </a:rPr>
              <a:t>Menor riesgo de diabetes </a:t>
            </a:r>
            <a:r>
              <a:rPr lang="es-ES" sz="2800" u="sng" dirty="0" err="1">
                <a:solidFill>
                  <a:srgbClr val="000099"/>
                </a:solidFill>
                <a:latin typeface="DM Sans"/>
                <a:ea typeface="Times New Roman" pitchFamily="18" charset="0"/>
                <a:cs typeface="Times Ten Roman"/>
              </a:rPr>
              <a:t>mellitus</a:t>
            </a:r>
            <a:r>
              <a:rPr lang="es-ES" sz="2800" u="sng" dirty="0">
                <a:solidFill>
                  <a:srgbClr val="000099"/>
                </a:solidFill>
                <a:latin typeface="DM Sans"/>
                <a:ea typeface="Times New Roman" pitchFamily="18" charset="0"/>
                <a:cs typeface="Times Ten Roman"/>
              </a:rPr>
              <a:t> </a:t>
            </a:r>
            <a:r>
              <a:rPr lang="es-ES" sz="2800" u="sng" dirty="0" err="1">
                <a:solidFill>
                  <a:srgbClr val="000099"/>
                </a:solidFill>
                <a:latin typeface="DM Sans"/>
                <a:ea typeface="Times New Roman" pitchFamily="18" charset="0"/>
                <a:cs typeface="Times Ten Roman"/>
              </a:rPr>
              <a:t>gestacional</a:t>
            </a:r>
            <a:r>
              <a:rPr lang="es-ES" sz="2800" u="sng" dirty="0">
                <a:solidFill>
                  <a:srgbClr val="000099"/>
                </a:solidFill>
                <a:latin typeface="DM Sans"/>
                <a:ea typeface="Times New Roman" pitchFamily="18" charset="0"/>
                <a:cs typeface="Times Ten Roman"/>
              </a:rPr>
              <a:t>.</a:t>
            </a:r>
          </a:p>
        </p:txBody>
      </p:sp>
      <p:sp>
        <p:nvSpPr>
          <p:cNvPr id="17" name="Rectangle 1"/>
          <p:cNvSpPr>
            <a:spLocks noChangeArrowheads="1"/>
          </p:cNvSpPr>
          <p:nvPr/>
        </p:nvSpPr>
        <p:spPr bwMode="auto">
          <a:xfrm>
            <a:off x="355600" y="1990354"/>
            <a:ext cx="640871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s-ES" sz="2000" dirty="0">
                <a:solidFill>
                  <a:srgbClr val="000099"/>
                </a:solidFill>
                <a:latin typeface="DM Sans"/>
                <a:ea typeface="Times New Roman" pitchFamily="18" charset="0"/>
                <a:cs typeface="Times Ten Roman"/>
              </a:rPr>
              <a:t>Es aconsejable que los complementos alimenticios destinados a las mujeres gestantes incluyan en su composición un nivel elevado de vitamina D:</a:t>
            </a:r>
            <a:endParaRPr lang="es-ES" sz="1100" dirty="0">
              <a:solidFill>
                <a:srgbClr val="000099"/>
              </a:solidFill>
              <a:latin typeface="DM Sans"/>
              <a:cs typeface="Arial" pitchFamily="34" charset="0"/>
            </a:endParaRP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a:spLocks noChangeArrowheads="1"/>
          </p:cNvSpPr>
          <p:nvPr/>
        </p:nvSpPr>
        <p:spPr bwMode="auto">
          <a:xfrm>
            <a:off x="1524002" y="-184667"/>
            <a:ext cx="184731" cy="369332"/>
          </a:xfrm>
          <a:prstGeom prst="rect">
            <a:avLst/>
          </a:prstGeom>
          <a:noFill/>
          <a:ln w="9525">
            <a:noFill/>
            <a:miter lim="800000"/>
            <a:headEnd/>
            <a:tailEnd/>
          </a:ln>
        </p:spPr>
        <p:txBody>
          <a:bodyPr wrap="none" anchor="ctr">
            <a:spAutoFit/>
          </a:bodyPr>
          <a:lstStyle/>
          <a:p>
            <a:endParaRPr lang="en-US">
              <a:solidFill>
                <a:prstClr val="black"/>
              </a:solidFill>
              <a:latin typeface="Calibri" pitchFamily="34" charset="0"/>
            </a:endParaRPr>
          </a:p>
        </p:txBody>
      </p:sp>
      <p:sp>
        <p:nvSpPr>
          <p:cNvPr id="18" name="Rectangle 3"/>
          <p:cNvSpPr>
            <a:spLocks noChangeArrowheads="1"/>
          </p:cNvSpPr>
          <p:nvPr/>
        </p:nvSpPr>
        <p:spPr bwMode="auto">
          <a:xfrm>
            <a:off x="1524002" y="2215634"/>
            <a:ext cx="184731" cy="369332"/>
          </a:xfrm>
          <a:prstGeom prst="rect">
            <a:avLst/>
          </a:prstGeom>
          <a:noFill/>
          <a:ln w="9525">
            <a:noFill/>
            <a:miter lim="800000"/>
            <a:headEnd/>
            <a:tailEnd/>
          </a:ln>
        </p:spPr>
        <p:txBody>
          <a:bodyPr wrap="none" anchor="ctr">
            <a:spAutoFit/>
          </a:bodyPr>
          <a:lstStyle/>
          <a:p>
            <a:endParaRPr lang="en-US">
              <a:solidFill>
                <a:prstClr val="black"/>
              </a:solidFill>
              <a:latin typeface="DM Sans"/>
            </a:endParaRPr>
          </a:p>
        </p:txBody>
      </p:sp>
      <p:sp>
        <p:nvSpPr>
          <p:cNvPr id="29" name="28 CuadroTexto"/>
          <p:cNvSpPr txBox="1"/>
          <p:nvPr/>
        </p:nvSpPr>
        <p:spPr>
          <a:xfrm>
            <a:off x="5101471" y="1420151"/>
            <a:ext cx="6912768" cy="400110"/>
          </a:xfrm>
          <a:prstGeom prst="rect">
            <a:avLst/>
          </a:prstGeom>
          <a:noFill/>
        </p:spPr>
        <p:txBody>
          <a:bodyPr wrap="square" rtlCol="0">
            <a:spAutoFit/>
          </a:bodyPr>
          <a:lstStyle>
            <a:defPPr>
              <a:defRPr lang="es-ES"/>
            </a:defPPr>
            <a:lvl1pPr algn="ctr">
              <a:defRPr sz="4000" b="1">
                <a:solidFill>
                  <a:schemeClr val="bg2">
                    <a:lumMod val="25000"/>
                  </a:schemeClr>
                </a:solidFill>
                <a:latin typeface="Segoe Print" pitchFamily="2" charset="0"/>
                <a:ea typeface="Segoe UI" pitchFamily="34" charset="0"/>
                <a:cs typeface="Segoe UI" pitchFamily="34" charset="0"/>
              </a:defRPr>
            </a:lvl1pPr>
          </a:lstStyle>
          <a:p>
            <a:r>
              <a:rPr lang="es-ES" sz="2000" b="0" dirty="0">
                <a:solidFill>
                  <a:srgbClr val="1A078B"/>
                </a:solidFill>
                <a:latin typeface="DM Sans"/>
              </a:rPr>
              <a:t>DHA de algas marinas vs DHA de aceite de pescado</a:t>
            </a:r>
          </a:p>
        </p:txBody>
      </p:sp>
      <p:pic>
        <p:nvPicPr>
          <p:cNvPr id="17" name="Picture 8" descr="http://static.hogarutil.com/archivos/201206/karl5008-como-limpiar-las-sardinas-xl-668x400x80xX.jpg"/>
          <p:cNvPicPr>
            <a:picLocks noChangeAspect="1" noChangeArrowheads="1"/>
          </p:cNvPicPr>
          <p:nvPr/>
        </p:nvPicPr>
        <p:blipFill>
          <a:blip r:embed="rId2" cstate="print"/>
          <a:srcRect/>
          <a:stretch>
            <a:fillRect/>
          </a:stretch>
        </p:blipFill>
        <p:spPr bwMode="auto">
          <a:xfrm>
            <a:off x="9143489" y="2303353"/>
            <a:ext cx="1756432" cy="1051756"/>
          </a:xfrm>
          <a:prstGeom prst="rect">
            <a:avLst/>
          </a:prstGeom>
          <a:noFill/>
        </p:spPr>
      </p:pic>
      <p:pic>
        <p:nvPicPr>
          <p:cNvPr id="19" name="18 Imagen" descr="\\ordesa.es\central\Usuaris\alicia\Mis documentos\Alicia\2014\Información\DONNAPLUS\DP Embarazo\Imagen 02.jpg"/>
          <p:cNvPicPr/>
          <p:nvPr/>
        </p:nvPicPr>
        <p:blipFill>
          <a:blip r:embed="rId3" cstate="print"/>
          <a:srcRect/>
          <a:stretch>
            <a:fillRect/>
          </a:stretch>
        </p:blipFill>
        <p:spPr bwMode="auto">
          <a:xfrm>
            <a:off x="6221663" y="2258686"/>
            <a:ext cx="1916103" cy="1141091"/>
          </a:xfrm>
          <a:prstGeom prst="rect">
            <a:avLst/>
          </a:prstGeom>
          <a:noFill/>
          <a:ln w="9525">
            <a:noFill/>
            <a:miter lim="800000"/>
            <a:headEnd/>
            <a:tailEnd/>
          </a:ln>
          <a:effectLst>
            <a:softEdge rad="127000"/>
          </a:effectLst>
        </p:spPr>
      </p:pic>
      <p:sp>
        <p:nvSpPr>
          <p:cNvPr id="20" name="19 CuadroTexto"/>
          <p:cNvSpPr txBox="1"/>
          <p:nvPr/>
        </p:nvSpPr>
        <p:spPr>
          <a:xfrm>
            <a:off x="5209483" y="3610246"/>
            <a:ext cx="6696744" cy="1708160"/>
          </a:xfrm>
          <a:prstGeom prst="rect">
            <a:avLst/>
          </a:prstGeom>
          <a:noFill/>
        </p:spPr>
        <p:txBody>
          <a:bodyPr wrap="square" rtlCol="0">
            <a:spAutoFit/>
          </a:bodyPr>
          <a:lstStyle>
            <a:defPPr>
              <a:defRPr lang="es-ES"/>
            </a:defPPr>
            <a:lvl1pPr algn="ctr">
              <a:defRPr sz="4000" b="1">
                <a:solidFill>
                  <a:schemeClr val="bg2">
                    <a:lumMod val="25000"/>
                  </a:schemeClr>
                </a:solidFill>
                <a:latin typeface="Segoe Print" pitchFamily="2" charset="0"/>
                <a:ea typeface="Segoe UI" pitchFamily="34" charset="0"/>
                <a:cs typeface="Segoe UI" pitchFamily="34" charset="0"/>
              </a:defRPr>
            </a:lvl1pPr>
          </a:lstStyle>
          <a:p>
            <a:pPr>
              <a:spcAft>
                <a:spcPts val="600"/>
              </a:spcAft>
              <a:buFont typeface="Wingdings" pitchFamily="2" charset="2"/>
              <a:buChar char="ü"/>
            </a:pPr>
            <a:r>
              <a:rPr lang="es-ES" sz="1800" b="0" dirty="0">
                <a:solidFill>
                  <a:srgbClr val="1A078B"/>
                </a:solidFill>
                <a:latin typeface="DM Sans"/>
              </a:rPr>
              <a:t>Mayor </a:t>
            </a:r>
            <a:r>
              <a:rPr lang="es-ES" sz="1800" b="0" u="sng" dirty="0">
                <a:solidFill>
                  <a:srgbClr val="1A078B"/>
                </a:solidFill>
                <a:latin typeface="DM Sans"/>
              </a:rPr>
              <a:t>proporción</a:t>
            </a:r>
            <a:r>
              <a:rPr lang="es-ES" sz="1800" b="0" dirty="0">
                <a:solidFill>
                  <a:srgbClr val="1A078B"/>
                </a:solidFill>
                <a:latin typeface="DM Sans"/>
              </a:rPr>
              <a:t> de DHA que el aceite de pescado (43% vs 14%).</a:t>
            </a:r>
          </a:p>
          <a:p>
            <a:pPr>
              <a:spcAft>
                <a:spcPts val="600"/>
              </a:spcAft>
              <a:buFont typeface="Wingdings" pitchFamily="2" charset="2"/>
              <a:buChar char="ü"/>
            </a:pPr>
            <a:r>
              <a:rPr lang="es-ES" sz="1800" b="0" dirty="0">
                <a:solidFill>
                  <a:srgbClr val="1A078B"/>
                </a:solidFill>
                <a:latin typeface="DM Sans"/>
              </a:rPr>
              <a:t>Elevado grado de </a:t>
            </a:r>
            <a:r>
              <a:rPr lang="es-ES" sz="1800" b="0" u="sng" dirty="0">
                <a:solidFill>
                  <a:srgbClr val="1A078B"/>
                </a:solidFill>
                <a:latin typeface="DM Sans"/>
              </a:rPr>
              <a:t>pureza</a:t>
            </a:r>
            <a:r>
              <a:rPr lang="es-ES" sz="1800" b="0" dirty="0">
                <a:solidFill>
                  <a:srgbClr val="1A078B"/>
                </a:solidFill>
                <a:latin typeface="DM Sans"/>
              </a:rPr>
              <a:t>. Producto seguro (GRAS (FDA) + Novel </a:t>
            </a:r>
            <a:r>
              <a:rPr lang="es-ES" sz="1800" b="0" dirty="0" err="1">
                <a:solidFill>
                  <a:srgbClr val="1A078B"/>
                </a:solidFill>
                <a:latin typeface="DM Sans"/>
              </a:rPr>
              <a:t>food</a:t>
            </a:r>
            <a:r>
              <a:rPr lang="es-ES" sz="1800" b="0" dirty="0">
                <a:solidFill>
                  <a:srgbClr val="1A078B"/>
                </a:solidFill>
                <a:latin typeface="DM Sans"/>
              </a:rPr>
              <a:t> (EFSA).</a:t>
            </a:r>
          </a:p>
          <a:p>
            <a:pPr>
              <a:spcAft>
                <a:spcPts val="600"/>
              </a:spcAft>
              <a:buFont typeface="Wingdings" pitchFamily="2" charset="2"/>
              <a:buChar char="ü"/>
            </a:pPr>
            <a:r>
              <a:rPr lang="es-ES" sz="1800" b="0" dirty="0">
                <a:solidFill>
                  <a:srgbClr val="1A078B"/>
                </a:solidFill>
                <a:latin typeface="DM Sans"/>
              </a:rPr>
              <a:t>Excelente </a:t>
            </a:r>
            <a:r>
              <a:rPr lang="es-ES" sz="1800" b="0" u="sng" dirty="0">
                <a:solidFill>
                  <a:srgbClr val="1A078B"/>
                </a:solidFill>
                <a:latin typeface="DM Sans"/>
              </a:rPr>
              <a:t>tolerancia digestiva</a:t>
            </a:r>
            <a:r>
              <a:rPr lang="es-ES" sz="1800" b="0" dirty="0">
                <a:solidFill>
                  <a:srgbClr val="1A078B"/>
                </a:solidFill>
                <a:latin typeface="DM Sans"/>
              </a:rPr>
              <a:t>.</a:t>
            </a:r>
          </a:p>
          <a:p>
            <a:pPr>
              <a:spcAft>
                <a:spcPts val="600"/>
              </a:spcAft>
              <a:buFont typeface="Wingdings" pitchFamily="2" charset="2"/>
              <a:buChar char="ü"/>
            </a:pPr>
            <a:r>
              <a:rPr lang="es-ES" sz="1800" b="0" dirty="0">
                <a:solidFill>
                  <a:srgbClr val="1A078B"/>
                </a:solidFill>
                <a:latin typeface="DM Sans"/>
              </a:rPr>
              <a:t>Elevada </a:t>
            </a:r>
            <a:r>
              <a:rPr lang="es-ES" sz="1800" b="0" u="sng" dirty="0" err="1">
                <a:solidFill>
                  <a:srgbClr val="1A078B"/>
                </a:solidFill>
                <a:latin typeface="DM Sans"/>
              </a:rPr>
              <a:t>biodisponibilidad</a:t>
            </a:r>
            <a:r>
              <a:rPr lang="es-ES" sz="1800" b="0" dirty="0">
                <a:solidFill>
                  <a:srgbClr val="1A078B"/>
                </a:solidFill>
                <a:latin typeface="DM Sans"/>
              </a:rPr>
              <a:t>.</a:t>
            </a:r>
          </a:p>
        </p:txBody>
      </p:sp>
      <p:sp>
        <p:nvSpPr>
          <p:cNvPr id="22" name="21 CuadroTexto"/>
          <p:cNvSpPr txBox="1"/>
          <p:nvPr/>
        </p:nvSpPr>
        <p:spPr>
          <a:xfrm>
            <a:off x="5986186" y="1748683"/>
            <a:ext cx="2151580" cy="338554"/>
          </a:xfrm>
          <a:prstGeom prst="rect">
            <a:avLst/>
          </a:prstGeom>
          <a:noFill/>
        </p:spPr>
        <p:txBody>
          <a:bodyPr wrap="square" rtlCol="0">
            <a:spAutoFit/>
          </a:bodyPr>
          <a:lstStyle>
            <a:defPPr>
              <a:defRPr lang="es-ES"/>
            </a:defPPr>
            <a:lvl1pPr algn="ctr">
              <a:defRPr sz="4000" b="1">
                <a:solidFill>
                  <a:schemeClr val="bg2">
                    <a:lumMod val="25000"/>
                  </a:schemeClr>
                </a:solidFill>
                <a:latin typeface="Segoe Print" pitchFamily="2" charset="0"/>
                <a:ea typeface="Segoe UI" pitchFamily="34" charset="0"/>
                <a:cs typeface="Segoe UI" pitchFamily="34" charset="0"/>
              </a:defRPr>
            </a:lvl1pPr>
          </a:lstStyle>
          <a:p>
            <a:r>
              <a:rPr lang="es-ES" sz="1600" b="0" i="1" dirty="0" err="1">
                <a:solidFill>
                  <a:srgbClr val="1A078B"/>
                </a:solidFill>
                <a:latin typeface="DM Sans"/>
              </a:rPr>
              <a:t>Schizochytrium</a:t>
            </a:r>
            <a:r>
              <a:rPr lang="es-ES" sz="1600" b="0" i="1" dirty="0">
                <a:solidFill>
                  <a:srgbClr val="1A078B"/>
                </a:solidFill>
                <a:latin typeface="DM Sans"/>
              </a:rPr>
              <a:t> </a:t>
            </a:r>
            <a:r>
              <a:rPr lang="es-ES" sz="1600" b="0" i="1" dirty="0" err="1">
                <a:solidFill>
                  <a:srgbClr val="1A078B"/>
                </a:solidFill>
                <a:latin typeface="DM Sans"/>
              </a:rPr>
              <a:t>sp.</a:t>
            </a:r>
            <a:endParaRPr lang="es-ES" sz="1600" b="0" i="1" dirty="0">
              <a:solidFill>
                <a:srgbClr val="1A078B"/>
              </a:solidFill>
              <a:latin typeface="DM Sans"/>
            </a:endParaRPr>
          </a:p>
        </p:txBody>
      </p:sp>
      <p:sp>
        <p:nvSpPr>
          <p:cNvPr id="21" name="12 CuadroTexto">
            <a:extLst>
              <a:ext uri="{FF2B5EF4-FFF2-40B4-BE49-F238E27FC236}">
                <a16:creationId xmlns:a16="http://schemas.microsoft.com/office/drawing/2014/main" id="{D203B632-0618-4D83-8AD3-DA9B591E807B}"/>
              </a:ext>
            </a:extLst>
          </p:cNvPr>
          <p:cNvSpPr txBox="1"/>
          <p:nvPr/>
        </p:nvSpPr>
        <p:spPr>
          <a:xfrm>
            <a:off x="1809722" y="397692"/>
            <a:ext cx="8352928" cy="646331"/>
          </a:xfrm>
          <a:prstGeom prst="rect">
            <a:avLst/>
          </a:prstGeom>
          <a:noFill/>
        </p:spPr>
        <p:txBody>
          <a:bodyPr wrap="square" rtlCol="0">
            <a:spAutoFit/>
          </a:bodyPr>
          <a:lstStyle>
            <a:defPPr>
              <a:defRPr lang="es-ES"/>
            </a:defPPr>
            <a:lvl1pPr algn="ctr">
              <a:defRPr sz="4000" b="1">
                <a:solidFill>
                  <a:schemeClr val="bg2">
                    <a:lumMod val="25000"/>
                  </a:schemeClr>
                </a:solidFill>
                <a:latin typeface="Segoe Print" pitchFamily="2" charset="0"/>
                <a:ea typeface="Segoe UI" pitchFamily="34" charset="0"/>
                <a:cs typeface="Segoe UI" pitchFamily="34" charset="0"/>
              </a:defRPr>
            </a:lvl1pPr>
          </a:lstStyle>
          <a:p>
            <a:pPr marL="542925" indent="-542925"/>
            <a:r>
              <a:rPr lang="es-ES" sz="3600" dirty="0">
                <a:solidFill>
                  <a:srgbClr val="FF99CC"/>
                </a:solidFill>
                <a:latin typeface="DM Sans"/>
              </a:rPr>
              <a:t>DHA</a:t>
            </a:r>
          </a:p>
        </p:txBody>
      </p:sp>
      <p:pic>
        <p:nvPicPr>
          <p:cNvPr id="25" name="Picture 2" descr="http://www.pediatrachile.com/wp-content/uploads/2011/04/fotop8.gif">
            <a:extLst>
              <a:ext uri="{FF2B5EF4-FFF2-40B4-BE49-F238E27FC236}">
                <a16:creationId xmlns:a16="http://schemas.microsoft.com/office/drawing/2014/main" id="{B5401F47-72E3-4B1E-9BAD-794902905E5E}"/>
              </a:ext>
            </a:extLst>
          </p:cNvPr>
          <p:cNvPicPr>
            <a:picLocks noChangeAspect="1" noChangeArrowheads="1"/>
          </p:cNvPicPr>
          <p:nvPr/>
        </p:nvPicPr>
        <p:blipFill>
          <a:blip r:embed="rId4" cstate="print"/>
          <a:srcRect/>
          <a:stretch>
            <a:fillRect/>
          </a:stretch>
        </p:blipFill>
        <p:spPr bwMode="auto">
          <a:xfrm>
            <a:off x="450774" y="2000280"/>
            <a:ext cx="3886950" cy="4531267"/>
          </a:xfrm>
          <a:prstGeom prst="rect">
            <a:avLst/>
          </a:prstGeom>
          <a:noFill/>
        </p:spPr>
      </p:pic>
      <p:sp>
        <p:nvSpPr>
          <p:cNvPr id="26" name="16 Elipse">
            <a:extLst>
              <a:ext uri="{FF2B5EF4-FFF2-40B4-BE49-F238E27FC236}">
                <a16:creationId xmlns:a16="http://schemas.microsoft.com/office/drawing/2014/main" id="{FF17C495-0DB9-4451-A7F5-7B60986F1173}"/>
              </a:ext>
            </a:extLst>
          </p:cNvPr>
          <p:cNvSpPr/>
          <p:nvPr/>
        </p:nvSpPr>
        <p:spPr>
          <a:xfrm>
            <a:off x="2749968" y="5705595"/>
            <a:ext cx="1354238" cy="423733"/>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solidFill>
                <a:prstClr val="white"/>
              </a:solidFill>
              <a:latin typeface="DM Sans"/>
            </a:endParaRPr>
          </a:p>
        </p:txBody>
      </p:sp>
      <p:sp>
        <p:nvSpPr>
          <p:cNvPr id="27" name="18 CuadroTexto">
            <a:extLst>
              <a:ext uri="{FF2B5EF4-FFF2-40B4-BE49-F238E27FC236}">
                <a16:creationId xmlns:a16="http://schemas.microsoft.com/office/drawing/2014/main" id="{A8E9D8DD-1F23-4977-BC20-D1F001FCAB95}"/>
              </a:ext>
            </a:extLst>
          </p:cNvPr>
          <p:cNvSpPr txBox="1"/>
          <p:nvPr/>
        </p:nvSpPr>
        <p:spPr>
          <a:xfrm>
            <a:off x="276671" y="2410490"/>
            <a:ext cx="864096" cy="461665"/>
          </a:xfrm>
          <a:prstGeom prst="rect">
            <a:avLst/>
          </a:prstGeom>
          <a:noFill/>
        </p:spPr>
        <p:txBody>
          <a:bodyPr wrap="square" rtlCol="0">
            <a:spAutoFit/>
          </a:bodyPr>
          <a:lstStyle>
            <a:defPPr>
              <a:defRPr lang="es-ES"/>
            </a:defPPr>
            <a:lvl1pPr algn="ctr">
              <a:defRPr sz="4000" b="1">
                <a:solidFill>
                  <a:schemeClr val="bg2">
                    <a:lumMod val="25000"/>
                  </a:schemeClr>
                </a:solidFill>
                <a:latin typeface="Segoe Print" pitchFamily="2" charset="0"/>
                <a:ea typeface="Segoe UI" pitchFamily="34" charset="0"/>
                <a:cs typeface="Segoe UI" pitchFamily="34" charset="0"/>
              </a:defRPr>
            </a:lvl1pPr>
          </a:lstStyle>
          <a:p>
            <a:pPr algn="just"/>
            <a:r>
              <a:rPr lang="es-ES" sz="2400" dirty="0">
                <a:solidFill>
                  <a:srgbClr val="1A078B"/>
                </a:solidFill>
                <a:latin typeface="DM Sans"/>
              </a:rPr>
              <a:t>4%E</a:t>
            </a:r>
          </a:p>
        </p:txBody>
      </p:sp>
      <p:sp>
        <p:nvSpPr>
          <p:cNvPr id="28" name="19 CuadroTexto">
            <a:extLst>
              <a:ext uri="{FF2B5EF4-FFF2-40B4-BE49-F238E27FC236}">
                <a16:creationId xmlns:a16="http://schemas.microsoft.com/office/drawing/2014/main" id="{6F3A90F7-3C19-4DD8-966E-265899BEE424}"/>
              </a:ext>
            </a:extLst>
          </p:cNvPr>
          <p:cNvSpPr txBox="1"/>
          <p:nvPr/>
        </p:nvSpPr>
        <p:spPr>
          <a:xfrm>
            <a:off x="3373616" y="2407950"/>
            <a:ext cx="1224136" cy="461665"/>
          </a:xfrm>
          <a:prstGeom prst="rect">
            <a:avLst/>
          </a:prstGeom>
          <a:noFill/>
        </p:spPr>
        <p:txBody>
          <a:bodyPr wrap="square" rtlCol="0">
            <a:spAutoFit/>
          </a:bodyPr>
          <a:lstStyle>
            <a:defPPr>
              <a:defRPr lang="es-ES"/>
            </a:defPPr>
            <a:lvl1pPr algn="ctr">
              <a:defRPr sz="4000" b="1">
                <a:solidFill>
                  <a:schemeClr val="bg2">
                    <a:lumMod val="25000"/>
                  </a:schemeClr>
                </a:solidFill>
                <a:latin typeface="Segoe Print" pitchFamily="2" charset="0"/>
                <a:ea typeface="Segoe UI" pitchFamily="34" charset="0"/>
                <a:cs typeface="Segoe UI" pitchFamily="34" charset="0"/>
              </a:defRPr>
            </a:lvl1pPr>
          </a:lstStyle>
          <a:p>
            <a:pPr algn="just"/>
            <a:r>
              <a:rPr lang="es-ES" sz="2400" dirty="0">
                <a:solidFill>
                  <a:srgbClr val="1A078B"/>
                </a:solidFill>
                <a:latin typeface="DM Sans"/>
              </a:rPr>
              <a:t>0,5%E</a:t>
            </a:r>
          </a:p>
        </p:txBody>
      </p:sp>
      <p:pic>
        <p:nvPicPr>
          <p:cNvPr id="30" name="Picture 2" descr="http://www.europeanhydrationinstitute.org/es/wp-content/uploads/2011/07/Logotipo-EFSA-496x225.png">
            <a:extLst>
              <a:ext uri="{FF2B5EF4-FFF2-40B4-BE49-F238E27FC236}">
                <a16:creationId xmlns:a16="http://schemas.microsoft.com/office/drawing/2014/main" id="{D8807534-BEA4-421C-96A3-638DC59ADF81}"/>
              </a:ext>
            </a:extLst>
          </p:cNvPr>
          <p:cNvPicPr>
            <a:picLocks noChangeAspect="1" noChangeArrowheads="1"/>
          </p:cNvPicPr>
          <p:nvPr/>
        </p:nvPicPr>
        <p:blipFill>
          <a:blip r:embed="rId5" cstate="print"/>
          <a:srcRect/>
          <a:stretch>
            <a:fillRect/>
          </a:stretch>
        </p:blipFill>
        <p:spPr bwMode="auto">
          <a:xfrm>
            <a:off x="2275838" y="793350"/>
            <a:ext cx="1933515" cy="877099"/>
          </a:xfrm>
          <a:prstGeom prst="rect">
            <a:avLst/>
          </a:prstGeom>
          <a:noFill/>
        </p:spPr>
      </p:pic>
      <p:sp>
        <p:nvSpPr>
          <p:cNvPr id="31" name="20 CuadroTexto">
            <a:extLst>
              <a:ext uri="{FF2B5EF4-FFF2-40B4-BE49-F238E27FC236}">
                <a16:creationId xmlns:a16="http://schemas.microsoft.com/office/drawing/2014/main" id="{3B51319D-5229-4154-BBCC-001D7877B448}"/>
              </a:ext>
            </a:extLst>
          </p:cNvPr>
          <p:cNvSpPr txBox="1"/>
          <p:nvPr/>
        </p:nvSpPr>
        <p:spPr>
          <a:xfrm>
            <a:off x="4093696" y="5600680"/>
            <a:ext cx="2880320" cy="738664"/>
          </a:xfrm>
          <a:prstGeom prst="rect">
            <a:avLst/>
          </a:prstGeom>
          <a:noFill/>
        </p:spPr>
        <p:txBody>
          <a:bodyPr wrap="square" rtlCol="0">
            <a:spAutoFit/>
          </a:bodyPr>
          <a:lstStyle>
            <a:defPPr>
              <a:defRPr lang="es-ES"/>
            </a:defPPr>
            <a:lvl1pPr algn="ctr">
              <a:defRPr sz="4000" b="1">
                <a:solidFill>
                  <a:schemeClr val="bg2">
                    <a:lumMod val="25000"/>
                  </a:schemeClr>
                </a:solidFill>
                <a:latin typeface="Segoe Print" pitchFamily="2" charset="0"/>
                <a:ea typeface="Segoe UI" pitchFamily="34" charset="0"/>
                <a:cs typeface="Segoe UI" pitchFamily="34" charset="0"/>
              </a:defRPr>
            </a:lvl1pPr>
          </a:lstStyle>
          <a:p>
            <a:pPr algn="l"/>
            <a:r>
              <a:rPr lang="es-ES" sz="1400" dirty="0">
                <a:solidFill>
                  <a:srgbClr val="1A078B"/>
                </a:solidFill>
                <a:latin typeface="DM Sans"/>
              </a:rPr>
              <a:t>250 EPA + DHA/día</a:t>
            </a:r>
          </a:p>
          <a:p>
            <a:pPr algn="l"/>
            <a:r>
              <a:rPr lang="es-ES" sz="1400" dirty="0">
                <a:solidFill>
                  <a:srgbClr val="1A078B"/>
                </a:solidFill>
                <a:latin typeface="DM Sans"/>
              </a:rPr>
              <a:t>+ 100-200 mg DHA preformado en embarazo</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CuadroTexto"/>
          <p:cNvSpPr txBox="1"/>
          <p:nvPr/>
        </p:nvSpPr>
        <p:spPr>
          <a:xfrm>
            <a:off x="457991" y="1335569"/>
            <a:ext cx="5795664" cy="923330"/>
          </a:xfrm>
          <a:prstGeom prst="rect">
            <a:avLst/>
          </a:prstGeom>
          <a:noFill/>
        </p:spPr>
        <p:txBody>
          <a:bodyPr wrap="square" rtlCol="0">
            <a:spAutoFit/>
          </a:bodyPr>
          <a:lstStyle>
            <a:defPPr>
              <a:defRPr lang="es-ES"/>
            </a:defPPr>
            <a:lvl1pPr algn="ctr">
              <a:defRPr sz="4000" b="1">
                <a:solidFill>
                  <a:schemeClr val="bg2">
                    <a:lumMod val="25000"/>
                  </a:schemeClr>
                </a:solidFill>
                <a:latin typeface="Segoe Print" pitchFamily="2" charset="0"/>
                <a:ea typeface="Segoe UI" pitchFamily="34" charset="0"/>
                <a:cs typeface="Segoe UI" pitchFamily="34" charset="0"/>
              </a:defRPr>
            </a:lvl1pPr>
          </a:lstStyle>
          <a:p>
            <a:r>
              <a:rPr lang="es-ES" sz="1800" b="0" dirty="0">
                <a:solidFill>
                  <a:srgbClr val="1A078B"/>
                </a:solidFill>
                <a:latin typeface="DM Sans"/>
              </a:rPr>
              <a:t>La anemia </a:t>
            </a:r>
            <a:r>
              <a:rPr lang="es-ES" sz="1800" b="0" dirty="0" err="1">
                <a:solidFill>
                  <a:srgbClr val="1A078B"/>
                </a:solidFill>
                <a:latin typeface="DM Sans"/>
              </a:rPr>
              <a:t>ferropénica</a:t>
            </a:r>
            <a:r>
              <a:rPr lang="es-ES" sz="1800" b="0" dirty="0">
                <a:solidFill>
                  <a:srgbClr val="1A078B"/>
                </a:solidFill>
                <a:latin typeface="DM Sans"/>
              </a:rPr>
              <a:t> se considera </a:t>
            </a:r>
            <a:r>
              <a:rPr lang="es-ES" sz="1800" b="0" u="sng" dirty="0">
                <a:solidFill>
                  <a:srgbClr val="1A078B"/>
                </a:solidFill>
                <a:latin typeface="DM Sans"/>
              </a:rPr>
              <a:t>la deficiencia nutricional más frecuente entre las embarazadas</a:t>
            </a:r>
            <a:r>
              <a:rPr lang="es-ES" sz="1800" b="0" dirty="0">
                <a:solidFill>
                  <a:srgbClr val="1A078B"/>
                </a:solidFill>
                <a:latin typeface="DM Sans"/>
              </a:rPr>
              <a:t>, y afecta al 20% de las gestantes en los países desarrollados.</a:t>
            </a:r>
          </a:p>
        </p:txBody>
      </p:sp>
      <p:pic>
        <p:nvPicPr>
          <p:cNvPr id="4099" name="Picture 3" descr="http://www.tenvinilo.com/img/vinilo/png/vinilo%20silueta%20mujer%20embarazada.png"/>
          <p:cNvPicPr>
            <a:picLocks noChangeAspect="1" noChangeArrowheads="1"/>
          </p:cNvPicPr>
          <p:nvPr/>
        </p:nvPicPr>
        <p:blipFill>
          <a:blip r:embed="rId2" cstate="print"/>
          <a:srcRect/>
          <a:stretch>
            <a:fillRect/>
          </a:stretch>
        </p:blipFill>
        <p:spPr bwMode="auto">
          <a:xfrm>
            <a:off x="1550331" y="2674496"/>
            <a:ext cx="835815" cy="1468264"/>
          </a:xfrm>
          <a:prstGeom prst="rect">
            <a:avLst/>
          </a:prstGeom>
          <a:noFill/>
        </p:spPr>
      </p:pic>
      <p:pic>
        <p:nvPicPr>
          <p:cNvPr id="20" name="Picture 3" descr="http://www.tenvinilo.com/img/vinilo/png/vinilo%20silueta%20mujer%20embarazada.png"/>
          <p:cNvPicPr>
            <a:picLocks noChangeAspect="1" noChangeArrowheads="1"/>
          </p:cNvPicPr>
          <p:nvPr/>
        </p:nvPicPr>
        <p:blipFill>
          <a:blip r:embed="rId2" cstate="print"/>
          <a:srcRect/>
          <a:stretch>
            <a:fillRect/>
          </a:stretch>
        </p:blipFill>
        <p:spPr bwMode="auto">
          <a:xfrm>
            <a:off x="2414425" y="2674496"/>
            <a:ext cx="835815" cy="1468264"/>
          </a:xfrm>
          <a:prstGeom prst="rect">
            <a:avLst/>
          </a:prstGeom>
          <a:noFill/>
        </p:spPr>
      </p:pic>
      <p:pic>
        <p:nvPicPr>
          <p:cNvPr id="21" name="Picture 3" descr="http://www.tenvinilo.com/img/vinilo/png/vinilo%20silueta%20mujer%20embarazada.png"/>
          <p:cNvPicPr>
            <a:picLocks noChangeAspect="1" noChangeArrowheads="1"/>
          </p:cNvPicPr>
          <p:nvPr/>
        </p:nvPicPr>
        <p:blipFill>
          <a:blip r:embed="rId2" cstate="print"/>
          <a:srcRect/>
          <a:stretch>
            <a:fillRect/>
          </a:stretch>
        </p:blipFill>
        <p:spPr bwMode="auto">
          <a:xfrm>
            <a:off x="3278523" y="2674496"/>
            <a:ext cx="835815" cy="1468264"/>
          </a:xfrm>
          <a:prstGeom prst="rect">
            <a:avLst/>
          </a:prstGeom>
          <a:noFill/>
        </p:spPr>
      </p:pic>
      <p:pic>
        <p:nvPicPr>
          <p:cNvPr id="22" name="Picture 3" descr="http://www.tenvinilo.com/img/vinilo/png/vinilo%20silueta%20mujer%20embarazada.png"/>
          <p:cNvPicPr>
            <a:picLocks noChangeAspect="1" noChangeArrowheads="1"/>
          </p:cNvPicPr>
          <p:nvPr/>
        </p:nvPicPr>
        <p:blipFill>
          <a:blip r:embed="rId2" cstate="print"/>
          <a:srcRect/>
          <a:stretch>
            <a:fillRect/>
          </a:stretch>
        </p:blipFill>
        <p:spPr bwMode="auto">
          <a:xfrm>
            <a:off x="4098892" y="2674496"/>
            <a:ext cx="835815" cy="1468264"/>
          </a:xfrm>
          <a:prstGeom prst="rect">
            <a:avLst/>
          </a:prstGeom>
          <a:noFill/>
        </p:spPr>
      </p:pic>
      <p:pic>
        <p:nvPicPr>
          <p:cNvPr id="23" name="Picture 3" descr="http://www.tenvinilo.com/img/vinilo/png/vinilo%20silueta%20mujer%20embarazada.png"/>
          <p:cNvPicPr>
            <a:picLocks noChangeAspect="1" noChangeArrowheads="1"/>
          </p:cNvPicPr>
          <p:nvPr/>
        </p:nvPicPr>
        <p:blipFill>
          <a:blip r:embed="rId2" cstate="print"/>
          <a:srcRect/>
          <a:stretch>
            <a:fillRect/>
          </a:stretch>
        </p:blipFill>
        <p:spPr bwMode="auto">
          <a:xfrm>
            <a:off x="4934705" y="2674496"/>
            <a:ext cx="835815" cy="1468264"/>
          </a:xfrm>
          <a:prstGeom prst="rect">
            <a:avLst/>
          </a:prstGeom>
          <a:noFill/>
        </p:spPr>
      </p:pic>
      <p:sp>
        <p:nvSpPr>
          <p:cNvPr id="24" name="23 Elipse"/>
          <p:cNvSpPr/>
          <p:nvPr/>
        </p:nvSpPr>
        <p:spPr>
          <a:xfrm>
            <a:off x="4790688" y="2386464"/>
            <a:ext cx="1152128" cy="20162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latin typeface="DM Sans"/>
            </a:endParaRPr>
          </a:p>
        </p:txBody>
      </p:sp>
      <p:sp>
        <p:nvSpPr>
          <p:cNvPr id="25" name="24 CuadroTexto"/>
          <p:cNvSpPr txBox="1"/>
          <p:nvPr/>
        </p:nvSpPr>
        <p:spPr>
          <a:xfrm>
            <a:off x="153898" y="3098602"/>
            <a:ext cx="1656184" cy="646331"/>
          </a:xfrm>
          <a:prstGeom prst="rect">
            <a:avLst/>
          </a:prstGeom>
          <a:noFill/>
        </p:spPr>
        <p:txBody>
          <a:bodyPr wrap="square" rtlCol="0">
            <a:spAutoFit/>
          </a:bodyPr>
          <a:lstStyle>
            <a:defPPr>
              <a:defRPr lang="es-ES"/>
            </a:defPPr>
            <a:lvl1pPr algn="ctr">
              <a:defRPr sz="4000" b="1">
                <a:solidFill>
                  <a:schemeClr val="bg2">
                    <a:lumMod val="25000"/>
                  </a:schemeClr>
                </a:solidFill>
                <a:latin typeface="Segoe Print" pitchFamily="2" charset="0"/>
                <a:ea typeface="Segoe UI" pitchFamily="34" charset="0"/>
                <a:cs typeface="Segoe UI" pitchFamily="34" charset="0"/>
              </a:defRPr>
            </a:lvl1pPr>
          </a:lstStyle>
          <a:p>
            <a:r>
              <a:rPr lang="es-ES" sz="3600" b="0" dirty="0">
                <a:solidFill>
                  <a:srgbClr val="FF99CC"/>
                </a:solidFill>
                <a:latin typeface="DM Sans"/>
              </a:rPr>
              <a:t>1/5</a:t>
            </a:r>
          </a:p>
        </p:txBody>
      </p:sp>
      <p:sp>
        <p:nvSpPr>
          <p:cNvPr id="26" name="25 CuadroTexto"/>
          <p:cNvSpPr txBox="1"/>
          <p:nvPr/>
        </p:nvSpPr>
        <p:spPr>
          <a:xfrm>
            <a:off x="300336" y="4782966"/>
            <a:ext cx="4626257" cy="923330"/>
          </a:xfrm>
          <a:prstGeom prst="rect">
            <a:avLst/>
          </a:prstGeom>
          <a:noFill/>
        </p:spPr>
        <p:txBody>
          <a:bodyPr wrap="square" rtlCol="0">
            <a:spAutoFit/>
          </a:bodyPr>
          <a:lstStyle>
            <a:defPPr>
              <a:defRPr lang="es-ES"/>
            </a:defPPr>
            <a:lvl1pPr algn="ctr">
              <a:defRPr sz="4000" b="1">
                <a:solidFill>
                  <a:schemeClr val="bg2">
                    <a:lumMod val="25000"/>
                  </a:schemeClr>
                </a:solidFill>
                <a:latin typeface="Segoe Print" pitchFamily="2" charset="0"/>
                <a:ea typeface="Segoe UI" pitchFamily="34" charset="0"/>
                <a:cs typeface="Segoe UI" pitchFamily="34" charset="0"/>
              </a:defRPr>
            </a:lvl1pPr>
          </a:lstStyle>
          <a:p>
            <a:pPr algn="r"/>
            <a:r>
              <a:rPr lang="es-ES" sz="1800" b="0" dirty="0">
                <a:solidFill>
                  <a:srgbClr val="1A078B"/>
                </a:solidFill>
                <a:latin typeface="DM Sans"/>
              </a:rPr>
              <a:t>La OMS recomienda el uso rutinario de suplementos con hierro en las mujeres durante el embarazo como parte del control prenatal.</a:t>
            </a:r>
          </a:p>
        </p:txBody>
      </p:sp>
      <p:pic>
        <p:nvPicPr>
          <p:cNvPr id="4101" name="Picture 5" descr="http://www.mexicohazalgo.org/wp-content/uploads/2012/06/OMS.jpg"/>
          <p:cNvPicPr>
            <a:picLocks noChangeAspect="1" noChangeArrowheads="1"/>
          </p:cNvPicPr>
          <p:nvPr/>
        </p:nvPicPr>
        <p:blipFill>
          <a:blip r:embed="rId3" cstate="print"/>
          <a:srcRect t="18231" b="27076"/>
          <a:stretch>
            <a:fillRect/>
          </a:stretch>
        </p:blipFill>
        <p:spPr bwMode="auto">
          <a:xfrm>
            <a:off x="5072823" y="4896868"/>
            <a:ext cx="1395393" cy="625563"/>
          </a:xfrm>
          <a:prstGeom prst="rect">
            <a:avLst/>
          </a:prstGeom>
          <a:noFill/>
        </p:spPr>
      </p:pic>
      <p:sp>
        <p:nvSpPr>
          <p:cNvPr id="16" name="12 CuadroTexto">
            <a:extLst>
              <a:ext uri="{FF2B5EF4-FFF2-40B4-BE49-F238E27FC236}">
                <a16:creationId xmlns:a16="http://schemas.microsoft.com/office/drawing/2014/main" id="{C6B3634F-2583-4990-805C-1D97748B14B5}"/>
              </a:ext>
            </a:extLst>
          </p:cNvPr>
          <p:cNvSpPr txBox="1"/>
          <p:nvPr/>
        </p:nvSpPr>
        <p:spPr>
          <a:xfrm>
            <a:off x="3477423" y="305369"/>
            <a:ext cx="8352928" cy="523220"/>
          </a:xfrm>
          <a:prstGeom prst="rect">
            <a:avLst/>
          </a:prstGeom>
          <a:noFill/>
        </p:spPr>
        <p:txBody>
          <a:bodyPr wrap="square" rtlCol="0">
            <a:spAutoFit/>
          </a:bodyPr>
          <a:lstStyle>
            <a:defPPr>
              <a:defRPr lang="es-ES"/>
            </a:defPPr>
            <a:lvl1pPr algn="ctr">
              <a:defRPr sz="4000" b="1">
                <a:solidFill>
                  <a:schemeClr val="bg2">
                    <a:lumMod val="25000"/>
                  </a:schemeClr>
                </a:solidFill>
                <a:latin typeface="Segoe Print" pitchFamily="2" charset="0"/>
                <a:ea typeface="Segoe UI" pitchFamily="34" charset="0"/>
                <a:cs typeface="Segoe UI" pitchFamily="34" charset="0"/>
              </a:defRPr>
            </a:lvl1pPr>
          </a:lstStyle>
          <a:p>
            <a:pPr marL="542925" indent="-542925" algn="l"/>
            <a:r>
              <a:rPr lang="es-ES" sz="2800" dirty="0">
                <a:solidFill>
                  <a:srgbClr val="FF99CC"/>
                </a:solidFill>
                <a:latin typeface="DM Sans"/>
              </a:rPr>
              <a:t>Minerales: Hierro </a:t>
            </a:r>
          </a:p>
        </p:txBody>
      </p:sp>
      <p:pic>
        <p:nvPicPr>
          <p:cNvPr id="18" name="Picture 2">
            <a:extLst>
              <a:ext uri="{FF2B5EF4-FFF2-40B4-BE49-F238E27FC236}">
                <a16:creationId xmlns:a16="http://schemas.microsoft.com/office/drawing/2014/main" id="{8CA4F713-493E-477A-A9F8-51358663EC5D}"/>
              </a:ext>
            </a:extLst>
          </p:cNvPr>
          <p:cNvPicPr>
            <a:picLocks noChangeAspect="1" noChangeArrowheads="1"/>
          </p:cNvPicPr>
          <p:nvPr/>
        </p:nvPicPr>
        <p:blipFill>
          <a:blip r:embed="rId4" cstate="print"/>
          <a:srcRect l="22882" t="14831" r="21759" b="7776"/>
          <a:stretch>
            <a:fillRect/>
          </a:stretch>
        </p:blipFill>
        <p:spPr bwMode="auto">
          <a:xfrm>
            <a:off x="7133205" y="2882087"/>
            <a:ext cx="3744416" cy="3126323"/>
          </a:xfrm>
          <a:prstGeom prst="rect">
            <a:avLst/>
          </a:prstGeom>
          <a:noFill/>
          <a:ln w="9525">
            <a:noFill/>
            <a:miter lim="800000"/>
            <a:headEnd/>
            <a:tailEnd/>
          </a:ln>
        </p:spPr>
      </p:pic>
      <p:sp>
        <p:nvSpPr>
          <p:cNvPr id="27" name="15 CuadroTexto">
            <a:extLst>
              <a:ext uri="{FF2B5EF4-FFF2-40B4-BE49-F238E27FC236}">
                <a16:creationId xmlns:a16="http://schemas.microsoft.com/office/drawing/2014/main" id="{E4EED194-B3B8-4A0E-A2ED-0A75BCC68771}"/>
              </a:ext>
            </a:extLst>
          </p:cNvPr>
          <p:cNvSpPr txBox="1"/>
          <p:nvPr/>
        </p:nvSpPr>
        <p:spPr>
          <a:xfrm>
            <a:off x="7227205" y="1352162"/>
            <a:ext cx="4176464" cy="1323439"/>
          </a:xfrm>
          <a:prstGeom prst="rect">
            <a:avLst/>
          </a:prstGeom>
          <a:noFill/>
        </p:spPr>
        <p:txBody>
          <a:bodyPr wrap="square" rtlCol="0">
            <a:spAutoFit/>
          </a:bodyPr>
          <a:lstStyle>
            <a:defPPr>
              <a:defRPr lang="es-ES"/>
            </a:defPPr>
            <a:lvl1pPr algn="ctr">
              <a:defRPr sz="4000" b="1">
                <a:solidFill>
                  <a:schemeClr val="bg2">
                    <a:lumMod val="25000"/>
                  </a:schemeClr>
                </a:solidFill>
                <a:latin typeface="Segoe Print" pitchFamily="2" charset="0"/>
                <a:ea typeface="Segoe UI" pitchFamily="34" charset="0"/>
                <a:cs typeface="Segoe UI" pitchFamily="34" charset="0"/>
              </a:defRPr>
            </a:lvl1pPr>
          </a:lstStyle>
          <a:p>
            <a:pPr algn="l">
              <a:buFont typeface="Wingdings" pitchFamily="2" charset="2"/>
              <a:buChar char="ü"/>
            </a:pPr>
            <a:r>
              <a:rPr lang="es-ES" sz="2000" b="0" dirty="0">
                <a:solidFill>
                  <a:srgbClr val="1A078B"/>
                </a:solidFill>
                <a:latin typeface="DM Sans"/>
              </a:rPr>
              <a:t>Elevada </a:t>
            </a:r>
            <a:r>
              <a:rPr lang="es-ES" sz="2000" b="0" dirty="0" err="1">
                <a:solidFill>
                  <a:srgbClr val="1A078B"/>
                </a:solidFill>
                <a:latin typeface="DM Sans"/>
              </a:rPr>
              <a:t>biodisponibilidad</a:t>
            </a:r>
            <a:r>
              <a:rPr lang="es-ES" sz="2000" b="0" dirty="0">
                <a:solidFill>
                  <a:srgbClr val="1A078B"/>
                </a:solidFill>
                <a:latin typeface="DM Sans"/>
              </a:rPr>
              <a:t>.</a:t>
            </a:r>
          </a:p>
          <a:p>
            <a:pPr algn="l">
              <a:buFont typeface="Wingdings" pitchFamily="2" charset="2"/>
              <a:buChar char="ü"/>
            </a:pPr>
            <a:r>
              <a:rPr lang="es-ES" sz="2000" b="0" dirty="0">
                <a:solidFill>
                  <a:srgbClr val="1A078B"/>
                </a:solidFill>
                <a:latin typeface="DM Sans"/>
              </a:rPr>
              <a:t>Excelente tolerancia.</a:t>
            </a:r>
          </a:p>
          <a:p>
            <a:pPr algn="l">
              <a:buFont typeface="Wingdings" pitchFamily="2" charset="2"/>
              <a:buChar char="ü"/>
            </a:pPr>
            <a:r>
              <a:rPr lang="es-ES" sz="2000" b="0" dirty="0">
                <a:solidFill>
                  <a:srgbClr val="1A078B"/>
                </a:solidFill>
                <a:latin typeface="DM Sans"/>
              </a:rPr>
              <a:t>Menor riesgo oxidación.</a:t>
            </a:r>
          </a:p>
          <a:p>
            <a:pPr algn="l">
              <a:buFont typeface="Wingdings" pitchFamily="2" charset="2"/>
              <a:buChar char="ü"/>
            </a:pPr>
            <a:r>
              <a:rPr lang="es-ES" sz="2000" b="0" dirty="0">
                <a:solidFill>
                  <a:srgbClr val="1A078B"/>
                </a:solidFill>
                <a:latin typeface="DM Sans"/>
              </a:rPr>
              <a:t>Menor riesgo de interacción</a:t>
            </a:r>
            <a:endParaRPr lang="es-ES" sz="2000" b="0" u="sng" dirty="0">
              <a:solidFill>
                <a:srgbClr val="1A078B"/>
              </a:solidFill>
              <a:latin typeface="DM Sans"/>
            </a:endParaRPr>
          </a:p>
        </p:txBody>
      </p:sp>
      <p:sp>
        <p:nvSpPr>
          <p:cNvPr id="2" name="Rectángulo 1">
            <a:extLst>
              <a:ext uri="{FF2B5EF4-FFF2-40B4-BE49-F238E27FC236}">
                <a16:creationId xmlns:a16="http://schemas.microsoft.com/office/drawing/2014/main" id="{316E56E9-4025-4053-AEB6-68518495DB08}"/>
              </a:ext>
            </a:extLst>
          </p:cNvPr>
          <p:cNvSpPr/>
          <p:nvPr/>
        </p:nvSpPr>
        <p:spPr>
          <a:xfrm>
            <a:off x="6972065" y="849590"/>
            <a:ext cx="3905556" cy="369332"/>
          </a:xfrm>
          <a:prstGeom prst="rect">
            <a:avLst/>
          </a:prstGeom>
        </p:spPr>
        <p:txBody>
          <a:bodyPr wrap="none">
            <a:spAutoFit/>
          </a:bodyPr>
          <a:lstStyle/>
          <a:p>
            <a:pPr marL="542925" indent="-542925"/>
            <a:r>
              <a:rPr lang="es-ES" dirty="0">
                <a:solidFill>
                  <a:srgbClr val="FF99CC"/>
                </a:solidFill>
                <a:latin typeface="DM Sans"/>
              </a:rPr>
              <a:t>Formas AMINOQUELADAS: </a:t>
            </a:r>
            <a:r>
              <a:rPr lang="es-ES" dirty="0" err="1">
                <a:solidFill>
                  <a:srgbClr val="FF99CC"/>
                </a:solidFill>
                <a:latin typeface="DM Sans"/>
              </a:rPr>
              <a:t>Bisglicinatos</a:t>
            </a:r>
            <a:endParaRPr lang="es-ES" dirty="0">
              <a:solidFill>
                <a:srgbClr val="FF99CC"/>
              </a:solidFill>
              <a:latin typeface="DM Sans"/>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2" cstate="print"/>
          <a:srcRect l="8731" t="12166" r="3172" b="43084"/>
          <a:stretch>
            <a:fillRect/>
          </a:stretch>
        </p:blipFill>
        <p:spPr bwMode="auto">
          <a:xfrm>
            <a:off x="2476662" y="2254450"/>
            <a:ext cx="3871664" cy="1174550"/>
          </a:xfrm>
          <a:prstGeom prst="rect">
            <a:avLst/>
          </a:prstGeom>
          <a:noFill/>
          <a:ln w="9525">
            <a:noFill/>
            <a:miter lim="800000"/>
            <a:headEnd/>
            <a:tailEnd/>
          </a:ln>
        </p:spPr>
      </p:pic>
      <p:sp>
        <p:nvSpPr>
          <p:cNvPr id="37889" name="Rectangle 1"/>
          <p:cNvSpPr>
            <a:spLocks noChangeArrowheads="1"/>
          </p:cNvSpPr>
          <p:nvPr/>
        </p:nvSpPr>
        <p:spPr bwMode="auto">
          <a:xfrm>
            <a:off x="552872" y="4024210"/>
            <a:ext cx="4905382" cy="120032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buFontTx/>
              <a:buChar char="•"/>
            </a:pPr>
            <a:r>
              <a:rPr lang="es-ES" dirty="0">
                <a:solidFill>
                  <a:srgbClr val="000099"/>
                </a:solidFill>
                <a:latin typeface="DM Sans"/>
                <a:ea typeface="Calibri" pitchFamily="34" charset="0"/>
                <a:cs typeface="Calibri" pitchFamily="34" charset="0"/>
              </a:rPr>
              <a:t>Mujeres que planifican la </a:t>
            </a:r>
            <a:r>
              <a:rPr lang="es-ES" dirty="0" err="1">
                <a:solidFill>
                  <a:srgbClr val="000099"/>
                </a:solidFill>
                <a:latin typeface="DM Sans"/>
                <a:ea typeface="Calibri" pitchFamily="34" charset="0"/>
                <a:cs typeface="Calibri" pitchFamily="34" charset="0"/>
              </a:rPr>
              <a:t>gestacion</a:t>
            </a:r>
            <a:r>
              <a:rPr lang="es-ES" dirty="0">
                <a:solidFill>
                  <a:srgbClr val="000099"/>
                </a:solidFill>
                <a:latin typeface="DM Sans"/>
                <a:ea typeface="Calibri" pitchFamily="34" charset="0"/>
                <a:cs typeface="Calibri" pitchFamily="34" charset="0"/>
              </a:rPr>
              <a:t>: 100 </a:t>
            </a:r>
            <a:r>
              <a:rPr lang="es-ES" dirty="0" err="1">
                <a:solidFill>
                  <a:srgbClr val="000099"/>
                </a:solidFill>
                <a:latin typeface="DM Sans"/>
                <a:ea typeface="Calibri" pitchFamily="34" charset="0"/>
                <a:cs typeface="Calibri" pitchFamily="34" charset="0"/>
              </a:rPr>
              <a:t>μg</a:t>
            </a:r>
            <a:r>
              <a:rPr lang="es-ES" dirty="0">
                <a:solidFill>
                  <a:srgbClr val="000099"/>
                </a:solidFill>
                <a:latin typeface="DM Sans"/>
                <a:ea typeface="Calibri" pitchFamily="34" charset="0"/>
                <a:cs typeface="Calibri" pitchFamily="34" charset="0"/>
              </a:rPr>
              <a:t>/</a:t>
            </a:r>
            <a:r>
              <a:rPr lang="es-ES" dirty="0" err="1">
                <a:solidFill>
                  <a:srgbClr val="000099"/>
                </a:solidFill>
                <a:latin typeface="DM Sans"/>
                <a:ea typeface="Calibri" pitchFamily="34" charset="0"/>
                <a:cs typeface="Calibri" pitchFamily="34" charset="0"/>
              </a:rPr>
              <a:t>dia</a:t>
            </a:r>
            <a:endParaRPr lang="es-ES" sz="1050" dirty="0">
              <a:solidFill>
                <a:srgbClr val="000099"/>
              </a:solidFill>
              <a:latin typeface="DM Sans"/>
              <a:cs typeface="Arial" pitchFamily="34" charset="0"/>
            </a:endParaRPr>
          </a:p>
          <a:p>
            <a:pPr eaLnBrk="0" hangingPunct="0">
              <a:buFontTx/>
              <a:buChar char="•"/>
            </a:pPr>
            <a:r>
              <a:rPr lang="es-ES" u="sng" dirty="0">
                <a:solidFill>
                  <a:srgbClr val="000099"/>
                </a:solidFill>
                <a:latin typeface="DM Sans"/>
                <a:ea typeface="Calibri" pitchFamily="34" charset="0"/>
                <a:cs typeface="Calibri" pitchFamily="34" charset="0"/>
              </a:rPr>
              <a:t>Embarazo y lactancia: 150-200 </a:t>
            </a:r>
            <a:r>
              <a:rPr lang="es-ES" u="sng" dirty="0" err="1">
                <a:solidFill>
                  <a:srgbClr val="000099"/>
                </a:solidFill>
                <a:latin typeface="DM Sans"/>
                <a:ea typeface="Calibri" pitchFamily="34" charset="0"/>
                <a:cs typeface="Calibri" pitchFamily="34" charset="0"/>
              </a:rPr>
              <a:t>μg</a:t>
            </a:r>
            <a:r>
              <a:rPr lang="es-ES" u="sng" dirty="0">
                <a:solidFill>
                  <a:srgbClr val="000099"/>
                </a:solidFill>
                <a:latin typeface="DM Sans"/>
                <a:ea typeface="Calibri" pitchFamily="34" charset="0"/>
                <a:cs typeface="Calibri" pitchFamily="34" charset="0"/>
              </a:rPr>
              <a:t>/</a:t>
            </a:r>
            <a:r>
              <a:rPr lang="es-ES" u="sng" dirty="0" err="1">
                <a:solidFill>
                  <a:srgbClr val="000099"/>
                </a:solidFill>
                <a:latin typeface="DM Sans"/>
                <a:ea typeface="Calibri" pitchFamily="34" charset="0"/>
                <a:cs typeface="Calibri" pitchFamily="34" charset="0"/>
              </a:rPr>
              <a:t>dia</a:t>
            </a:r>
            <a:r>
              <a:rPr lang="es-ES" u="sng" dirty="0">
                <a:solidFill>
                  <a:srgbClr val="000099"/>
                </a:solidFill>
                <a:latin typeface="DM Sans"/>
                <a:ea typeface="Calibri" pitchFamily="34" charset="0"/>
                <a:cs typeface="Calibri" pitchFamily="34" charset="0"/>
              </a:rPr>
              <a:t>.</a:t>
            </a:r>
            <a:endParaRPr lang="es-ES" sz="1050" dirty="0">
              <a:solidFill>
                <a:srgbClr val="000099"/>
              </a:solidFill>
              <a:latin typeface="DM Sans"/>
              <a:cs typeface="Arial" pitchFamily="34" charset="0"/>
            </a:endParaRPr>
          </a:p>
          <a:p>
            <a:pPr eaLnBrk="0" hangingPunct="0">
              <a:buFontTx/>
              <a:buChar char="•"/>
            </a:pPr>
            <a:r>
              <a:rPr lang="es-ES" dirty="0">
                <a:solidFill>
                  <a:srgbClr val="000099"/>
                </a:solidFill>
                <a:latin typeface="DM Sans"/>
                <a:ea typeface="Calibri" pitchFamily="34" charset="0"/>
                <a:cs typeface="Calibri" pitchFamily="34" charset="0"/>
              </a:rPr>
              <a:t>Si la </a:t>
            </a:r>
            <a:r>
              <a:rPr lang="es-ES" dirty="0" err="1">
                <a:solidFill>
                  <a:srgbClr val="000099"/>
                </a:solidFill>
                <a:latin typeface="DM Sans"/>
                <a:ea typeface="Calibri" pitchFamily="34" charset="0"/>
                <a:cs typeface="Calibri" pitchFamily="34" charset="0"/>
              </a:rPr>
              <a:t>gestacion</a:t>
            </a:r>
            <a:r>
              <a:rPr lang="es-ES" dirty="0">
                <a:solidFill>
                  <a:srgbClr val="000099"/>
                </a:solidFill>
                <a:latin typeface="DM Sans"/>
                <a:ea typeface="Calibri" pitchFamily="34" charset="0"/>
                <a:cs typeface="Calibri" pitchFamily="34" charset="0"/>
              </a:rPr>
              <a:t> es </a:t>
            </a:r>
            <a:r>
              <a:rPr lang="es-ES" dirty="0" err="1">
                <a:solidFill>
                  <a:srgbClr val="000099"/>
                </a:solidFill>
                <a:latin typeface="DM Sans"/>
                <a:ea typeface="Calibri" pitchFamily="34" charset="0"/>
                <a:cs typeface="Calibri" pitchFamily="34" charset="0"/>
              </a:rPr>
              <a:t>multiple</a:t>
            </a:r>
            <a:r>
              <a:rPr lang="es-ES" dirty="0">
                <a:solidFill>
                  <a:srgbClr val="000099"/>
                </a:solidFill>
                <a:latin typeface="DM Sans"/>
                <a:ea typeface="Calibri" pitchFamily="34" charset="0"/>
                <a:cs typeface="Calibri" pitchFamily="34" charset="0"/>
              </a:rPr>
              <a:t>: 300 </a:t>
            </a:r>
            <a:r>
              <a:rPr lang="es-ES" dirty="0" err="1">
                <a:solidFill>
                  <a:srgbClr val="000099"/>
                </a:solidFill>
                <a:latin typeface="DM Sans"/>
                <a:ea typeface="Calibri" pitchFamily="34" charset="0"/>
                <a:cs typeface="Calibri" pitchFamily="34" charset="0"/>
              </a:rPr>
              <a:t>μg</a:t>
            </a:r>
            <a:r>
              <a:rPr lang="es-ES" dirty="0">
                <a:solidFill>
                  <a:srgbClr val="000099"/>
                </a:solidFill>
                <a:latin typeface="DM Sans"/>
                <a:ea typeface="Calibri" pitchFamily="34" charset="0"/>
                <a:cs typeface="Calibri" pitchFamily="34" charset="0"/>
              </a:rPr>
              <a:t>/</a:t>
            </a:r>
            <a:r>
              <a:rPr lang="es-ES" dirty="0" err="1">
                <a:solidFill>
                  <a:srgbClr val="000099"/>
                </a:solidFill>
                <a:latin typeface="DM Sans"/>
                <a:ea typeface="Calibri" pitchFamily="34" charset="0"/>
                <a:cs typeface="Calibri" pitchFamily="34" charset="0"/>
              </a:rPr>
              <a:t>dia</a:t>
            </a:r>
            <a:r>
              <a:rPr lang="es-ES" dirty="0">
                <a:solidFill>
                  <a:srgbClr val="000099"/>
                </a:solidFill>
                <a:latin typeface="DM Sans"/>
                <a:ea typeface="Calibri" pitchFamily="34" charset="0"/>
                <a:cs typeface="Calibri" pitchFamily="34" charset="0"/>
              </a:rPr>
              <a:t>.</a:t>
            </a:r>
            <a:endParaRPr lang="es-ES" sz="1050" dirty="0">
              <a:solidFill>
                <a:srgbClr val="000099"/>
              </a:solidFill>
              <a:latin typeface="DM Sans"/>
              <a:cs typeface="Arial" pitchFamily="34" charset="0"/>
            </a:endParaRPr>
          </a:p>
          <a:p>
            <a:pPr eaLnBrk="0" hangingPunct="0">
              <a:buFontTx/>
              <a:buChar char="•"/>
            </a:pPr>
            <a:r>
              <a:rPr lang="es-ES" dirty="0">
                <a:solidFill>
                  <a:srgbClr val="000099"/>
                </a:solidFill>
                <a:latin typeface="DM Sans"/>
                <a:ea typeface="Times New Roman" pitchFamily="18" charset="0"/>
                <a:cs typeface="Calibri" pitchFamily="34" charset="0"/>
              </a:rPr>
              <a:t>La dosis nunca </a:t>
            </a:r>
            <a:r>
              <a:rPr lang="es-ES" dirty="0" err="1">
                <a:solidFill>
                  <a:srgbClr val="000099"/>
                </a:solidFill>
                <a:latin typeface="DM Sans"/>
                <a:ea typeface="Times New Roman" pitchFamily="18" charset="0"/>
                <a:cs typeface="Calibri" pitchFamily="34" charset="0"/>
              </a:rPr>
              <a:t>deberia</a:t>
            </a:r>
            <a:r>
              <a:rPr lang="es-ES" dirty="0">
                <a:solidFill>
                  <a:srgbClr val="000099"/>
                </a:solidFill>
                <a:latin typeface="DM Sans"/>
                <a:ea typeface="Times New Roman" pitchFamily="18" charset="0"/>
                <a:cs typeface="Calibri" pitchFamily="34" charset="0"/>
              </a:rPr>
              <a:t> ser superior a 500 </a:t>
            </a:r>
            <a:r>
              <a:rPr lang="en-US" dirty="0">
                <a:solidFill>
                  <a:srgbClr val="000099"/>
                </a:solidFill>
                <a:latin typeface="DM Sans"/>
                <a:ea typeface="Times New Roman" pitchFamily="18" charset="0"/>
                <a:cs typeface="Calibri" pitchFamily="34" charset="0"/>
              </a:rPr>
              <a:t>μ</a:t>
            </a:r>
            <a:r>
              <a:rPr lang="es-ES" dirty="0">
                <a:solidFill>
                  <a:srgbClr val="000099"/>
                </a:solidFill>
                <a:latin typeface="DM Sans"/>
                <a:ea typeface="Times New Roman" pitchFamily="18" charset="0"/>
                <a:cs typeface="Calibri" pitchFamily="34" charset="0"/>
              </a:rPr>
              <a:t>g/</a:t>
            </a:r>
            <a:r>
              <a:rPr lang="es-ES" dirty="0" err="1">
                <a:solidFill>
                  <a:srgbClr val="000099"/>
                </a:solidFill>
                <a:latin typeface="DM Sans"/>
                <a:ea typeface="Times New Roman" pitchFamily="18" charset="0"/>
                <a:cs typeface="Calibri" pitchFamily="34" charset="0"/>
              </a:rPr>
              <a:t>dia</a:t>
            </a:r>
            <a:r>
              <a:rPr lang="es-ES" dirty="0">
                <a:solidFill>
                  <a:srgbClr val="000099"/>
                </a:solidFill>
                <a:latin typeface="DM Sans"/>
                <a:ea typeface="Times New Roman" pitchFamily="18" charset="0"/>
                <a:cs typeface="Calibri" pitchFamily="34" charset="0"/>
              </a:rPr>
              <a:t>.</a:t>
            </a:r>
            <a:endParaRPr lang="es-ES" sz="2800" dirty="0">
              <a:solidFill>
                <a:srgbClr val="000099"/>
              </a:solidFill>
              <a:latin typeface="DM Sans"/>
              <a:cs typeface="Arial" pitchFamily="34" charset="0"/>
            </a:endParaRPr>
          </a:p>
        </p:txBody>
      </p:sp>
      <p:sp>
        <p:nvSpPr>
          <p:cNvPr id="12" name="Rectangle 1"/>
          <p:cNvSpPr>
            <a:spLocks noChangeArrowheads="1"/>
          </p:cNvSpPr>
          <p:nvPr/>
        </p:nvSpPr>
        <p:spPr bwMode="auto">
          <a:xfrm>
            <a:off x="552872" y="3592787"/>
            <a:ext cx="1716367"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r>
              <a:rPr lang="es-ES" u="sng" dirty="0">
                <a:solidFill>
                  <a:srgbClr val="000099"/>
                </a:solidFill>
                <a:latin typeface="DM Sans"/>
                <a:ea typeface="Calibri" pitchFamily="34" charset="0"/>
                <a:cs typeface="Calibri" pitchFamily="34" charset="0"/>
              </a:rPr>
              <a:t>Yoduro potásico</a:t>
            </a:r>
          </a:p>
        </p:txBody>
      </p:sp>
      <p:sp>
        <p:nvSpPr>
          <p:cNvPr id="15" name="12 CuadroTexto">
            <a:extLst>
              <a:ext uri="{FF2B5EF4-FFF2-40B4-BE49-F238E27FC236}">
                <a16:creationId xmlns:a16="http://schemas.microsoft.com/office/drawing/2014/main" id="{0E195DB8-FAA5-479A-A863-C85B9263B868}"/>
              </a:ext>
            </a:extLst>
          </p:cNvPr>
          <p:cNvSpPr txBox="1"/>
          <p:nvPr/>
        </p:nvSpPr>
        <p:spPr>
          <a:xfrm>
            <a:off x="3603043" y="364686"/>
            <a:ext cx="8352928" cy="523220"/>
          </a:xfrm>
          <a:prstGeom prst="rect">
            <a:avLst/>
          </a:prstGeom>
          <a:noFill/>
        </p:spPr>
        <p:txBody>
          <a:bodyPr wrap="square" rtlCol="0">
            <a:spAutoFit/>
          </a:bodyPr>
          <a:lstStyle>
            <a:defPPr>
              <a:defRPr lang="es-ES"/>
            </a:defPPr>
            <a:lvl1pPr algn="ctr">
              <a:defRPr sz="4000" b="1">
                <a:solidFill>
                  <a:schemeClr val="bg2">
                    <a:lumMod val="25000"/>
                  </a:schemeClr>
                </a:solidFill>
                <a:latin typeface="Segoe Print" pitchFamily="2" charset="0"/>
                <a:ea typeface="Segoe UI" pitchFamily="34" charset="0"/>
                <a:cs typeface="Segoe UI" pitchFamily="34" charset="0"/>
              </a:defRPr>
            </a:lvl1pPr>
          </a:lstStyle>
          <a:p>
            <a:pPr marL="542925" indent="-542925" algn="l"/>
            <a:r>
              <a:rPr lang="es-ES" sz="2800" dirty="0">
                <a:solidFill>
                  <a:srgbClr val="FF99CC"/>
                </a:solidFill>
                <a:latin typeface="DM Sans"/>
              </a:rPr>
              <a:t>Minerales: Yodo y Zinc</a:t>
            </a:r>
          </a:p>
        </p:txBody>
      </p:sp>
      <p:sp>
        <p:nvSpPr>
          <p:cNvPr id="17" name="13 CuadroTexto">
            <a:extLst>
              <a:ext uri="{FF2B5EF4-FFF2-40B4-BE49-F238E27FC236}">
                <a16:creationId xmlns:a16="http://schemas.microsoft.com/office/drawing/2014/main" id="{47B20E85-1E47-4102-8694-0F95C4E158B0}"/>
              </a:ext>
            </a:extLst>
          </p:cNvPr>
          <p:cNvSpPr txBox="1"/>
          <p:nvPr/>
        </p:nvSpPr>
        <p:spPr>
          <a:xfrm>
            <a:off x="552871" y="1149781"/>
            <a:ext cx="6247321" cy="923330"/>
          </a:xfrm>
          <a:prstGeom prst="rect">
            <a:avLst/>
          </a:prstGeom>
          <a:noFill/>
        </p:spPr>
        <p:txBody>
          <a:bodyPr wrap="square" rtlCol="0">
            <a:spAutoFit/>
          </a:bodyPr>
          <a:lstStyle>
            <a:defPPr>
              <a:defRPr lang="es-ES"/>
            </a:defPPr>
            <a:lvl1pPr algn="ctr">
              <a:defRPr sz="4000" b="1">
                <a:solidFill>
                  <a:schemeClr val="bg2">
                    <a:lumMod val="25000"/>
                  </a:schemeClr>
                </a:solidFill>
                <a:latin typeface="Segoe Print" pitchFamily="2" charset="0"/>
                <a:ea typeface="Segoe UI" pitchFamily="34" charset="0"/>
                <a:cs typeface="Segoe UI" pitchFamily="34" charset="0"/>
              </a:defRPr>
            </a:lvl1pPr>
          </a:lstStyle>
          <a:p>
            <a:pPr algn="l"/>
            <a:r>
              <a:rPr lang="es-ES" sz="1800" b="0" dirty="0">
                <a:solidFill>
                  <a:srgbClr val="1A078B"/>
                </a:solidFill>
                <a:latin typeface="DM Sans"/>
              </a:rPr>
              <a:t>Constituyente esencial de las </a:t>
            </a:r>
            <a:r>
              <a:rPr lang="es-ES" sz="1800" b="0" u="sng" dirty="0">
                <a:solidFill>
                  <a:srgbClr val="1A078B"/>
                </a:solidFill>
                <a:latin typeface="DM Sans"/>
              </a:rPr>
              <a:t>hormonas tiroideas</a:t>
            </a:r>
            <a:r>
              <a:rPr lang="es-ES" sz="1800" b="0" dirty="0">
                <a:solidFill>
                  <a:srgbClr val="1A078B"/>
                </a:solidFill>
                <a:latin typeface="DM Sans"/>
              </a:rPr>
              <a:t>, interviene en la regulación de la temperatura corporal, </a:t>
            </a:r>
            <a:r>
              <a:rPr lang="es-ES" sz="1800" b="0" u="sng" dirty="0">
                <a:solidFill>
                  <a:srgbClr val="1A078B"/>
                </a:solidFill>
                <a:latin typeface="DM Sans"/>
              </a:rPr>
              <a:t>el metabolismo energético, el crecimiento</a:t>
            </a:r>
            <a:r>
              <a:rPr lang="es-ES" sz="1800" b="0" dirty="0">
                <a:solidFill>
                  <a:srgbClr val="1A078B"/>
                </a:solidFill>
                <a:latin typeface="DM Sans"/>
              </a:rPr>
              <a:t>, y la función muscular y nerviosa.</a:t>
            </a:r>
          </a:p>
        </p:txBody>
      </p:sp>
      <p:sp>
        <p:nvSpPr>
          <p:cNvPr id="18" name="14 CuadroTexto">
            <a:extLst>
              <a:ext uri="{FF2B5EF4-FFF2-40B4-BE49-F238E27FC236}">
                <a16:creationId xmlns:a16="http://schemas.microsoft.com/office/drawing/2014/main" id="{BB5D6EE4-FC81-47AC-92B4-207DD09F6FEF}"/>
              </a:ext>
            </a:extLst>
          </p:cNvPr>
          <p:cNvSpPr txBox="1"/>
          <p:nvPr/>
        </p:nvSpPr>
        <p:spPr>
          <a:xfrm>
            <a:off x="552871" y="5377458"/>
            <a:ext cx="4239065" cy="646331"/>
          </a:xfrm>
          <a:prstGeom prst="rect">
            <a:avLst/>
          </a:prstGeom>
          <a:noFill/>
        </p:spPr>
        <p:txBody>
          <a:bodyPr wrap="square" rtlCol="0">
            <a:spAutoFit/>
          </a:bodyPr>
          <a:lstStyle>
            <a:defPPr>
              <a:defRPr lang="es-ES"/>
            </a:defPPr>
            <a:lvl1pPr algn="ctr">
              <a:defRPr sz="4000" b="1">
                <a:solidFill>
                  <a:schemeClr val="bg2">
                    <a:lumMod val="25000"/>
                  </a:schemeClr>
                </a:solidFill>
                <a:latin typeface="Segoe Print" pitchFamily="2" charset="0"/>
                <a:ea typeface="Segoe UI" pitchFamily="34" charset="0"/>
                <a:cs typeface="Segoe UI" pitchFamily="34" charset="0"/>
              </a:defRPr>
            </a:lvl1pPr>
          </a:lstStyle>
          <a:p>
            <a:r>
              <a:rPr lang="es-ES" sz="1800" b="0" dirty="0">
                <a:solidFill>
                  <a:srgbClr val="1A078B"/>
                </a:solidFill>
                <a:latin typeface="DM Sans"/>
              </a:rPr>
              <a:t>La OMS recomienda una ingesta diaria de 250 mg de yodo durante el embarazo.</a:t>
            </a:r>
          </a:p>
        </p:txBody>
      </p:sp>
      <p:pic>
        <p:nvPicPr>
          <p:cNvPr id="19" name="Picture 5" descr="http://www.mexicohazalgo.org/wp-content/uploads/2012/06/OMS.jpg">
            <a:extLst>
              <a:ext uri="{FF2B5EF4-FFF2-40B4-BE49-F238E27FC236}">
                <a16:creationId xmlns:a16="http://schemas.microsoft.com/office/drawing/2014/main" id="{6CCBB72F-43AD-48C5-B767-8ACE68784F24}"/>
              </a:ext>
            </a:extLst>
          </p:cNvPr>
          <p:cNvPicPr>
            <a:picLocks noChangeAspect="1" noChangeArrowheads="1"/>
          </p:cNvPicPr>
          <p:nvPr/>
        </p:nvPicPr>
        <p:blipFill>
          <a:blip r:embed="rId3" cstate="print"/>
          <a:srcRect t="18231" b="27076"/>
          <a:stretch>
            <a:fillRect/>
          </a:stretch>
        </p:blipFill>
        <p:spPr bwMode="auto">
          <a:xfrm>
            <a:off x="4905426" y="5345377"/>
            <a:ext cx="1442900" cy="646861"/>
          </a:xfrm>
          <a:prstGeom prst="rect">
            <a:avLst/>
          </a:prstGeom>
          <a:noFill/>
        </p:spPr>
      </p:pic>
      <p:pic>
        <p:nvPicPr>
          <p:cNvPr id="20" name="11 Imagen" descr="http://www.downtowncdn.com/files/223179/mm2.jpg">
            <a:extLst>
              <a:ext uri="{FF2B5EF4-FFF2-40B4-BE49-F238E27FC236}">
                <a16:creationId xmlns:a16="http://schemas.microsoft.com/office/drawing/2014/main" id="{F60660CD-500B-41A4-9F4B-08B3E8B0AC2A}"/>
              </a:ext>
            </a:extLst>
          </p:cNvPr>
          <p:cNvPicPr/>
          <p:nvPr/>
        </p:nvPicPr>
        <p:blipFill>
          <a:blip r:embed="rId4" cstate="print"/>
          <a:srcRect/>
          <a:stretch>
            <a:fillRect/>
          </a:stretch>
        </p:blipFill>
        <p:spPr bwMode="auto">
          <a:xfrm>
            <a:off x="7779507" y="2604702"/>
            <a:ext cx="3045321" cy="1584176"/>
          </a:xfrm>
          <a:prstGeom prst="rect">
            <a:avLst/>
          </a:prstGeom>
          <a:noFill/>
          <a:ln w="9525">
            <a:noFill/>
            <a:miter lim="800000"/>
            <a:headEnd/>
            <a:tailEnd/>
          </a:ln>
        </p:spPr>
      </p:pic>
      <p:sp>
        <p:nvSpPr>
          <p:cNvPr id="21" name="13 CuadroTexto">
            <a:extLst>
              <a:ext uri="{FF2B5EF4-FFF2-40B4-BE49-F238E27FC236}">
                <a16:creationId xmlns:a16="http://schemas.microsoft.com/office/drawing/2014/main" id="{1DDB0E8E-4208-425D-9F46-26A73E4A4E1D}"/>
              </a:ext>
            </a:extLst>
          </p:cNvPr>
          <p:cNvSpPr txBox="1"/>
          <p:nvPr/>
        </p:nvSpPr>
        <p:spPr>
          <a:xfrm>
            <a:off x="8313737" y="2204592"/>
            <a:ext cx="3240360" cy="400110"/>
          </a:xfrm>
          <a:prstGeom prst="rect">
            <a:avLst/>
          </a:prstGeom>
          <a:noFill/>
        </p:spPr>
        <p:txBody>
          <a:bodyPr wrap="square" rtlCol="0">
            <a:spAutoFit/>
          </a:bodyPr>
          <a:lstStyle>
            <a:defPPr>
              <a:defRPr lang="es-ES"/>
            </a:defPPr>
            <a:lvl1pPr algn="ctr">
              <a:defRPr sz="4000" b="1">
                <a:solidFill>
                  <a:schemeClr val="bg2">
                    <a:lumMod val="25000"/>
                  </a:schemeClr>
                </a:solidFill>
                <a:latin typeface="Segoe Print" pitchFamily="2" charset="0"/>
                <a:ea typeface="Segoe UI" pitchFamily="34" charset="0"/>
                <a:cs typeface="Segoe UI" pitchFamily="34" charset="0"/>
              </a:defRPr>
            </a:lvl1pPr>
          </a:lstStyle>
          <a:p>
            <a:pPr algn="l"/>
            <a:r>
              <a:rPr lang="es-ES" sz="2000" b="0" u="sng" dirty="0" err="1">
                <a:solidFill>
                  <a:srgbClr val="FF99CC"/>
                </a:solidFill>
                <a:latin typeface="DM Sans"/>
              </a:rPr>
              <a:t>Bisglicinato</a:t>
            </a:r>
            <a:r>
              <a:rPr lang="es-ES" sz="2000" b="0" u="sng" dirty="0">
                <a:solidFill>
                  <a:srgbClr val="FF99CC"/>
                </a:solidFill>
                <a:latin typeface="DM Sans"/>
              </a:rPr>
              <a:t> de zinc</a:t>
            </a:r>
          </a:p>
        </p:txBody>
      </p:sp>
      <p:sp>
        <p:nvSpPr>
          <p:cNvPr id="22" name="14 CuadroTexto">
            <a:extLst>
              <a:ext uri="{FF2B5EF4-FFF2-40B4-BE49-F238E27FC236}">
                <a16:creationId xmlns:a16="http://schemas.microsoft.com/office/drawing/2014/main" id="{1D5616B2-3741-4626-9416-E042E98AAA48}"/>
              </a:ext>
            </a:extLst>
          </p:cNvPr>
          <p:cNvSpPr txBox="1"/>
          <p:nvPr/>
        </p:nvSpPr>
        <p:spPr>
          <a:xfrm>
            <a:off x="7937650" y="5345907"/>
            <a:ext cx="3992535" cy="646331"/>
          </a:xfrm>
          <a:prstGeom prst="rect">
            <a:avLst/>
          </a:prstGeom>
          <a:noFill/>
        </p:spPr>
        <p:txBody>
          <a:bodyPr wrap="square" rtlCol="0">
            <a:spAutoFit/>
          </a:bodyPr>
          <a:lstStyle>
            <a:defPPr>
              <a:defRPr lang="es-ES"/>
            </a:defPPr>
            <a:lvl1pPr algn="ctr">
              <a:defRPr sz="4000" b="1">
                <a:solidFill>
                  <a:schemeClr val="bg2">
                    <a:lumMod val="25000"/>
                  </a:schemeClr>
                </a:solidFill>
                <a:latin typeface="Segoe Print" pitchFamily="2" charset="0"/>
                <a:ea typeface="Segoe UI" pitchFamily="34" charset="0"/>
                <a:cs typeface="Segoe UI" pitchFamily="34" charset="0"/>
              </a:defRPr>
            </a:lvl1pPr>
          </a:lstStyle>
          <a:p>
            <a:pPr algn="l"/>
            <a:r>
              <a:rPr lang="es-ES" sz="1800" b="0" dirty="0">
                <a:solidFill>
                  <a:srgbClr val="1A078B"/>
                </a:solidFill>
                <a:latin typeface="DM Sans"/>
              </a:rPr>
              <a:t>Las necesidades de zinc aumentan considerablemente en la gestación.</a:t>
            </a:r>
          </a:p>
        </p:txBody>
      </p:sp>
      <p:sp>
        <p:nvSpPr>
          <p:cNvPr id="23" name="17 CuadroTexto">
            <a:extLst>
              <a:ext uri="{FF2B5EF4-FFF2-40B4-BE49-F238E27FC236}">
                <a16:creationId xmlns:a16="http://schemas.microsoft.com/office/drawing/2014/main" id="{D09A96DE-34BE-489A-B475-F7C9ACE421FC}"/>
              </a:ext>
            </a:extLst>
          </p:cNvPr>
          <p:cNvSpPr txBox="1"/>
          <p:nvPr/>
        </p:nvSpPr>
        <p:spPr>
          <a:xfrm>
            <a:off x="8954800" y="4593461"/>
            <a:ext cx="1656184" cy="584775"/>
          </a:xfrm>
          <a:prstGeom prst="rect">
            <a:avLst/>
          </a:prstGeom>
          <a:noFill/>
        </p:spPr>
        <p:txBody>
          <a:bodyPr wrap="square" rtlCol="0">
            <a:spAutoFit/>
          </a:bodyPr>
          <a:lstStyle>
            <a:defPPr>
              <a:defRPr lang="es-ES"/>
            </a:defPPr>
            <a:lvl1pPr algn="ctr">
              <a:defRPr sz="4000" b="1">
                <a:solidFill>
                  <a:schemeClr val="bg2">
                    <a:lumMod val="25000"/>
                  </a:schemeClr>
                </a:solidFill>
                <a:latin typeface="Segoe Print" pitchFamily="2" charset="0"/>
                <a:ea typeface="Segoe UI" pitchFamily="34" charset="0"/>
                <a:cs typeface="Segoe UI" pitchFamily="34" charset="0"/>
              </a:defRPr>
            </a:lvl1pPr>
          </a:lstStyle>
          <a:p>
            <a:pPr algn="l"/>
            <a:r>
              <a:rPr lang="es-ES" sz="3200" b="0" dirty="0">
                <a:solidFill>
                  <a:srgbClr val="FF99CC"/>
                </a:solidFill>
                <a:latin typeface="DM Sans"/>
              </a:rPr>
              <a:t>±30%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eme Personalizado - Ya acabamos!!? SITUENSE JOVENES!!! - 1562576">
            <a:extLst>
              <a:ext uri="{FF2B5EF4-FFF2-40B4-BE49-F238E27FC236}">
                <a16:creationId xmlns:a16="http://schemas.microsoft.com/office/drawing/2014/main" id="{C47380ED-D339-41C1-A48E-A6D4F3A0E31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40235" y="543229"/>
            <a:ext cx="6710298" cy="5552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692301"/>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151B8F55-1FA9-4512-8060-9058BDC892D5}"/>
              </a:ext>
            </a:extLst>
          </p:cNvPr>
          <p:cNvSpPr/>
          <p:nvPr/>
        </p:nvSpPr>
        <p:spPr>
          <a:xfrm>
            <a:off x="2502513" y="324657"/>
            <a:ext cx="7934960" cy="118494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srgbClr val="002060"/>
                </a:solidFill>
                <a:effectLst/>
                <a:uLnTx/>
                <a:uFillTx/>
                <a:latin typeface="DM Sans"/>
                <a:ea typeface="Arial Unicode MS" pitchFamily="34" charset="-128"/>
                <a:cs typeface="Arial Unicode MS" pitchFamily="34" charset="-128"/>
              </a:rPr>
              <a:t>Fisiología del tracto genital inferior</a:t>
            </a:r>
            <a:endParaRPr kumimoji="0" lang="es-ES" sz="1100" b="0" i="0" u="none" strike="noStrike" kern="1200" cap="none" spc="0" normalizeH="0" baseline="0" noProof="0" dirty="0">
              <a:ln>
                <a:noFill/>
              </a:ln>
              <a:solidFill>
                <a:srgbClr val="002060"/>
              </a:solidFill>
              <a:effectLst/>
              <a:uLnTx/>
              <a:uFillTx/>
              <a:latin typeface="DM Sans"/>
              <a:ea typeface="Arial Unicode MS" pitchFamily="34" charset="-128"/>
              <a:cs typeface="Arial Unicode MS" pitchFamily="34"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00" b="0" i="0" u="none" strike="noStrike" kern="1200" cap="none" spc="0" normalizeH="0" baseline="0" noProof="0" dirty="0">
              <a:ln>
                <a:noFill/>
              </a:ln>
              <a:solidFill>
                <a:srgbClr val="002060"/>
              </a:solidFill>
              <a:effectLst/>
              <a:uLnTx/>
              <a:uFillTx/>
              <a:latin typeface="DM Sans"/>
              <a:ea typeface="Arial Unicode MS" pitchFamily="34" charset="-128"/>
              <a:cs typeface="Arial Unicode MS" pitchFamily="34"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DM Sans"/>
                <a:ea typeface="Arial Unicode MS" pitchFamily="34" charset="-128"/>
                <a:cs typeface="Arial Unicode MS" pitchFamily="34" charset="-128"/>
              </a:rPr>
              <a:t>Microbiota o flora habitual</a:t>
            </a:r>
          </a:p>
        </p:txBody>
      </p:sp>
      <p:pic>
        <p:nvPicPr>
          <p:cNvPr id="6" name="Imagen 5">
            <a:extLst>
              <a:ext uri="{FF2B5EF4-FFF2-40B4-BE49-F238E27FC236}">
                <a16:creationId xmlns:a16="http://schemas.microsoft.com/office/drawing/2014/main" id="{72C972A4-59C4-4562-B687-16B9A87D5B13}"/>
              </a:ext>
            </a:extLst>
          </p:cNvPr>
          <p:cNvPicPr>
            <a:picLocks noChangeAspect="1"/>
          </p:cNvPicPr>
          <p:nvPr/>
        </p:nvPicPr>
        <p:blipFill>
          <a:blip r:embed="rId3">
            <a:duotone>
              <a:schemeClr val="accent1">
                <a:shade val="45000"/>
                <a:satMod val="135000"/>
              </a:schemeClr>
              <a:prstClr val="white"/>
            </a:duotone>
          </a:blip>
          <a:stretch>
            <a:fillRect/>
          </a:stretch>
        </p:blipFill>
        <p:spPr>
          <a:xfrm>
            <a:off x="393282" y="1734062"/>
            <a:ext cx="10681118" cy="1633870"/>
          </a:xfrm>
          <a:prstGeom prst="rect">
            <a:avLst/>
          </a:prstGeom>
        </p:spPr>
      </p:pic>
      <p:pic>
        <p:nvPicPr>
          <p:cNvPr id="8" name="Imagen 7">
            <a:extLst>
              <a:ext uri="{FF2B5EF4-FFF2-40B4-BE49-F238E27FC236}">
                <a16:creationId xmlns:a16="http://schemas.microsoft.com/office/drawing/2014/main" id="{2244DDB6-EC46-41C5-989F-947298D8484C}"/>
              </a:ext>
            </a:extLst>
          </p:cNvPr>
          <p:cNvPicPr>
            <a:picLocks noChangeAspect="1"/>
          </p:cNvPicPr>
          <p:nvPr/>
        </p:nvPicPr>
        <p:blipFill>
          <a:blip r:embed="rId4">
            <a:duotone>
              <a:schemeClr val="accent1">
                <a:shade val="45000"/>
                <a:satMod val="135000"/>
              </a:schemeClr>
              <a:prstClr val="white"/>
            </a:duotone>
          </a:blip>
          <a:stretch>
            <a:fillRect/>
          </a:stretch>
        </p:blipFill>
        <p:spPr>
          <a:xfrm>
            <a:off x="490826" y="3367932"/>
            <a:ext cx="10486029" cy="2914141"/>
          </a:xfrm>
          <a:prstGeom prst="rect">
            <a:avLst/>
          </a:prstGeom>
        </p:spPr>
      </p:pic>
    </p:spTree>
    <p:extLst>
      <p:ext uri="{BB962C8B-B14F-4D97-AF65-F5344CB8AC3E}">
        <p14:creationId xmlns:p14="http://schemas.microsoft.com/office/powerpoint/2010/main" val="1213966984"/>
      </p:ext>
    </p:extLst>
  </p:cSld>
  <p:clrMapOvr>
    <a:masterClrMapping/>
  </p:clrMapOvr>
  <p:transition spd="slow">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0C0E3C0-9402-4DE7-9A95-0C6674091B28}"/>
              </a:ext>
            </a:extLst>
          </p:cNvPr>
          <p:cNvPicPr>
            <a:picLocks noChangeAspect="1"/>
          </p:cNvPicPr>
          <p:nvPr/>
        </p:nvPicPr>
        <p:blipFill>
          <a:blip r:embed="rId2"/>
          <a:stretch>
            <a:fillRect/>
          </a:stretch>
        </p:blipFill>
        <p:spPr>
          <a:xfrm>
            <a:off x="1018036" y="399047"/>
            <a:ext cx="2521907" cy="1160443"/>
          </a:xfrm>
          <a:prstGeom prst="rect">
            <a:avLst/>
          </a:prstGeom>
        </p:spPr>
      </p:pic>
      <p:sp>
        <p:nvSpPr>
          <p:cNvPr id="8" name="Rectángulo 7">
            <a:extLst>
              <a:ext uri="{FF2B5EF4-FFF2-40B4-BE49-F238E27FC236}">
                <a16:creationId xmlns:a16="http://schemas.microsoft.com/office/drawing/2014/main" id="{800DC3FF-0634-4768-8A15-7DE7D94E7F93}"/>
              </a:ext>
            </a:extLst>
          </p:cNvPr>
          <p:cNvSpPr/>
          <p:nvPr/>
        </p:nvSpPr>
        <p:spPr>
          <a:xfrm>
            <a:off x="4323238" y="2067235"/>
            <a:ext cx="6578442" cy="830997"/>
          </a:xfrm>
          <a:prstGeom prst="rect">
            <a:avLst/>
          </a:prstGeom>
        </p:spPr>
        <p:txBody>
          <a:bodyPr wrap="square">
            <a:spAutoFit/>
          </a:bodyPr>
          <a:lstStyle/>
          <a:p>
            <a:r>
              <a:rPr lang="es-ES" sz="2400" dirty="0">
                <a:solidFill>
                  <a:srgbClr val="002060"/>
                </a:solidFill>
              </a:rPr>
              <a:t>Bálsamo ANTIESTRÍAS ALTAMENTE NUTRITIVO especialmente desarrollado para la piel de la mujer</a:t>
            </a:r>
          </a:p>
        </p:txBody>
      </p:sp>
      <p:pic>
        <p:nvPicPr>
          <p:cNvPr id="9" name="Imagen 8">
            <a:extLst>
              <a:ext uri="{FF2B5EF4-FFF2-40B4-BE49-F238E27FC236}">
                <a16:creationId xmlns:a16="http://schemas.microsoft.com/office/drawing/2014/main" id="{E1861331-00E8-48DD-B9F2-E7FAFF14CEC4}"/>
              </a:ext>
            </a:extLst>
          </p:cNvPr>
          <p:cNvPicPr>
            <a:picLocks noChangeAspect="1"/>
          </p:cNvPicPr>
          <p:nvPr/>
        </p:nvPicPr>
        <p:blipFill>
          <a:blip r:embed="rId3"/>
          <a:stretch>
            <a:fillRect/>
          </a:stretch>
        </p:blipFill>
        <p:spPr>
          <a:xfrm>
            <a:off x="5023178" y="3110726"/>
            <a:ext cx="5475922" cy="2288018"/>
          </a:xfrm>
          <a:prstGeom prst="rect">
            <a:avLst/>
          </a:prstGeom>
        </p:spPr>
      </p:pic>
      <p:pic>
        <p:nvPicPr>
          <p:cNvPr id="11" name="Picture 8">
            <a:extLst>
              <a:ext uri="{FF2B5EF4-FFF2-40B4-BE49-F238E27FC236}">
                <a16:creationId xmlns:a16="http://schemas.microsoft.com/office/drawing/2014/main" id="{ACE272A1-9635-4DF2-9BB0-CA63B5E15B42}"/>
              </a:ext>
            </a:extLst>
          </p:cNvPr>
          <p:cNvPicPr>
            <a:picLocks noChangeAspect="1" noChangeArrowheads="1"/>
          </p:cNvPicPr>
          <p:nvPr/>
        </p:nvPicPr>
        <p:blipFill rotWithShape="1">
          <a:blip r:embed="rId4" cstate="print"/>
          <a:srcRect l="12607"/>
          <a:stretch/>
        </p:blipFill>
        <p:spPr bwMode="auto">
          <a:xfrm>
            <a:off x="621589" y="1620125"/>
            <a:ext cx="3564740" cy="4807124"/>
          </a:xfrm>
          <a:prstGeom prst="rect">
            <a:avLst/>
          </a:prstGeom>
          <a:noFill/>
          <a:ln w="9525">
            <a:noFill/>
            <a:miter lim="800000"/>
            <a:headEnd/>
            <a:tailEnd/>
          </a:ln>
          <a:effec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6219668-B76C-4D92-B376-0658274C1973}"/>
              </a:ext>
            </a:extLst>
          </p:cNvPr>
          <p:cNvPicPr>
            <a:picLocks noChangeAspect="1"/>
          </p:cNvPicPr>
          <p:nvPr/>
        </p:nvPicPr>
        <p:blipFill>
          <a:blip r:embed="rId2"/>
          <a:stretch>
            <a:fillRect/>
          </a:stretch>
        </p:blipFill>
        <p:spPr>
          <a:xfrm>
            <a:off x="315311" y="298960"/>
            <a:ext cx="11592910" cy="6358073"/>
          </a:xfrm>
          <a:prstGeom prst="rect">
            <a:avLst/>
          </a:prstGeom>
        </p:spPr>
      </p:pic>
    </p:spTree>
    <p:extLst>
      <p:ext uri="{BB962C8B-B14F-4D97-AF65-F5344CB8AC3E}">
        <p14:creationId xmlns:p14="http://schemas.microsoft.com/office/powerpoint/2010/main" val="3724425373"/>
      </p:ext>
    </p:extLst>
  </p:cSld>
  <p:clrMapOvr>
    <a:masterClrMapping/>
  </p:clrMapOvr>
  <p:transition spd="slow">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B642E96-340E-43CB-A935-796E9FF4F5F7}"/>
              </a:ext>
            </a:extLst>
          </p:cNvPr>
          <p:cNvPicPr>
            <a:picLocks noChangeAspect="1"/>
          </p:cNvPicPr>
          <p:nvPr/>
        </p:nvPicPr>
        <p:blipFill>
          <a:blip r:embed="rId2"/>
          <a:stretch>
            <a:fillRect/>
          </a:stretch>
        </p:blipFill>
        <p:spPr>
          <a:xfrm>
            <a:off x="294289" y="177951"/>
            <a:ext cx="11603421" cy="6502097"/>
          </a:xfrm>
          <a:prstGeom prst="rect">
            <a:avLst/>
          </a:prstGeom>
        </p:spPr>
      </p:pic>
    </p:spTree>
    <p:extLst>
      <p:ext uri="{BB962C8B-B14F-4D97-AF65-F5344CB8AC3E}">
        <p14:creationId xmlns:p14="http://schemas.microsoft.com/office/powerpoint/2010/main" val="3786615787"/>
      </p:ext>
    </p:extLst>
  </p:cSld>
  <p:clrMapOvr>
    <a:masterClrMapping/>
  </p:clrMapOvr>
  <p:transition spd="slow">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E0B9C2B-886D-4FAE-ACAD-EDF6FBB93C78}"/>
              </a:ext>
            </a:extLst>
          </p:cNvPr>
          <p:cNvPicPr>
            <a:picLocks noChangeAspect="1"/>
          </p:cNvPicPr>
          <p:nvPr/>
        </p:nvPicPr>
        <p:blipFill>
          <a:blip r:embed="rId2"/>
          <a:stretch>
            <a:fillRect/>
          </a:stretch>
        </p:blipFill>
        <p:spPr>
          <a:xfrm>
            <a:off x="257503" y="190459"/>
            <a:ext cx="11676993" cy="6477082"/>
          </a:xfrm>
          <a:prstGeom prst="rect">
            <a:avLst/>
          </a:prstGeom>
        </p:spPr>
      </p:pic>
    </p:spTree>
    <p:extLst>
      <p:ext uri="{BB962C8B-B14F-4D97-AF65-F5344CB8AC3E}">
        <p14:creationId xmlns:p14="http://schemas.microsoft.com/office/powerpoint/2010/main" val="3240916925"/>
      </p:ext>
    </p:extLst>
  </p:cSld>
  <p:clrMapOvr>
    <a:masterClrMapping/>
  </p:clrMapOvr>
  <p:transition spd="slow">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0B301B7-9383-4832-A4FC-E7C298554C41}"/>
              </a:ext>
            </a:extLst>
          </p:cNvPr>
          <p:cNvPicPr>
            <a:picLocks noChangeAspect="1"/>
          </p:cNvPicPr>
          <p:nvPr/>
        </p:nvPicPr>
        <p:blipFill>
          <a:blip r:embed="rId2"/>
          <a:stretch>
            <a:fillRect/>
          </a:stretch>
        </p:blipFill>
        <p:spPr>
          <a:xfrm>
            <a:off x="352096" y="262759"/>
            <a:ext cx="11646970" cy="6495959"/>
          </a:xfrm>
          <a:prstGeom prst="rect">
            <a:avLst/>
          </a:prstGeom>
        </p:spPr>
      </p:pic>
    </p:spTree>
    <p:extLst>
      <p:ext uri="{BB962C8B-B14F-4D97-AF65-F5344CB8AC3E}">
        <p14:creationId xmlns:p14="http://schemas.microsoft.com/office/powerpoint/2010/main" val="2523891895"/>
      </p:ext>
    </p:extLst>
  </p:cSld>
  <p:clrMapOvr>
    <a:masterClrMapping/>
  </p:clrMapOvr>
  <p:transition spd="slow">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81B1891-5CDA-42B7-90C8-DACAE6470186}"/>
              </a:ext>
            </a:extLst>
          </p:cNvPr>
          <p:cNvPicPr>
            <a:picLocks noChangeAspect="1"/>
          </p:cNvPicPr>
          <p:nvPr/>
        </p:nvPicPr>
        <p:blipFill rotWithShape="1">
          <a:blip r:embed="rId2"/>
          <a:srcRect b="3986"/>
          <a:stretch/>
        </p:blipFill>
        <p:spPr>
          <a:xfrm>
            <a:off x="362606" y="351676"/>
            <a:ext cx="11466787" cy="6154648"/>
          </a:xfrm>
          <a:prstGeom prst="rect">
            <a:avLst/>
          </a:prstGeom>
        </p:spPr>
      </p:pic>
    </p:spTree>
    <p:extLst>
      <p:ext uri="{BB962C8B-B14F-4D97-AF65-F5344CB8AC3E}">
        <p14:creationId xmlns:p14="http://schemas.microsoft.com/office/powerpoint/2010/main" val="4034163816"/>
      </p:ext>
    </p:extLst>
  </p:cSld>
  <p:clrMapOvr>
    <a:masterClrMapping/>
  </p:clrMapOvr>
  <p:transition spd="slow">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22C0FB1-AA65-479E-BE9F-10D7AAE35715}"/>
              </a:ext>
            </a:extLst>
          </p:cNvPr>
          <p:cNvPicPr>
            <a:picLocks noChangeAspect="1"/>
          </p:cNvPicPr>
          <p:nvPr/>
        </p:nvPicPr>
        <p:blipFill>
          <a:blip r:embed="rId2"/>
          <a:stretch>
            <a:fillRect/>
          </a:stretch>
        </p:blipFill>
        <p:spPr>
          <a:xfrm>
            <a:off x="342371" y="246088"/>
            <a:ext cx="11665698" cy="6512064"/>
          </a:xfrm>
          <a:prstGeom prst="rect">
            <a:avLst/>
          </a:prstGeom>
        </p:spPr>
      </p:pic>
    </p:spTree>
    <p:extLst>
      <p:ext uri="{BB962C8B-B14F-4D97-AF65-F5344CB8AC3E}">
        <p14:creationId xmlns:p14="http://schemas.microsoft.com/office/powerpoint/2010/main" val="1285222037"/>
      </p:ext>
    </p:extLst>
  </p:cSld>
  <p:clrMapOvr>
    <a:masterClrMapping/>
  </p:clrMapOvr>
  <p:transition spd="slow">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54DD094-93A6-499B-9E49-0B4DC00752B5}"/>
              </a:ext>
            </a:extLst>
          </p:cNvPr>
          <p:cNvPicPr>
            <a:picLocks noChangeAspect="1"/>
          </p:cNvPicPr>
          <p:nvPr/>
        </p:nvPicPr>
        <p:blipFill rotWithShape="1">
          <a:blip r:embed="rId2"/>
          <a:srcRect l="6909" r="3707"/>
          <a:stretch/>
        </p:blipFill>
        <p:spPr>
          <a:xfrm>
            <a:off x="235542" y="319715"/>
            <a:ext cx="11720915" cy="6301802"/>
          </a:xfrm>
          <a:prstGeom prst="rect">
            <a:avLst/>
          </a:prstGeom>
        </p:spPr>
      </p:pic>
    </p:spTree>
    <p:extLst>
      <p:ext uri="{BB962C8B-B14F-4D97-AF65-F5344CB8AC3E}">
        <p14:creationId xmlns:p14="http://schemas.microsoft.com/office/powerpoint/2010/main" val="2983584785"/>
      </p:ext>
    </p:extLst>
  </p:cSld>
  <p:clrMapOvr>
    <a:masterClrMapping/>
  </p:clrMapOvr>
  <p:transition spd="slow">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1835B8C-A117-4373-A231-D2FDFC7441BA}"/>
              </a:ext>
            </a:extLst>
          </p:cNvPr>
          <p:cNvPicPr>
            <a:picLocks noChangeAspect="1"/>
          </p:cNvPicPr>
          <p:nvPr/>
        </p:nvPicPr>
        <p:blipFill>
          <a:blip r:embed="rId2"/>
          <a:stretch>
            <a:fillRect/>
          </a:stretch>
        </p:blipFill>
        <p:spPr>
          <a:xfrm>
            <a:off x="320565" y="202282"/>
            <a:ext cx="11550869" cy="6453436"/>
          </a:xfrm>
          <a:prstGeom prst="rect">
            <a:avLst/>
          </a:prstGeom>
        </p:spPr>
      </p:pic>
    </p:spTree>
    <p:extLst>
      <p:ext uri="{BB962C8B-B14F-4D97-AF65-F5344CB8AC3E}">
        <p14:creationId xmlns:p14="http://schemas.microsoft.com/office/powerpoint/2010/main" val="3781496312"/>
      </p:ext>
    </p:extLst>
  </p:cSld>
  <p:clrMapOvr>
    <a:masterClrMapping/>
  </p:clrMapOvr>
  <p:transition spd="slow">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nterview Questions You Should Ask – KaydaCode">
            <a:extLst>
              <a:ext uri="{FF2B5EF4-FFF2-40B4-BE49-F238E27FC236}">
                <a16:creationId xmlns:a16="http://schemas.microsoft.com/office/drawing/2014/main" id="{CA743E0A-AC99-4847-B359-3C1C641DBD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745" y="1287701"/>
            <a:ext cx="10268607" cy="4282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138021"/>
      </p:ext>
    </p:extLst>
  </p:cSld>
  <p:clrMapOvr>
    <a:masterClrMapping/>
  </p:clrMapOvr>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1557</TotalTime>
  <Words>6603</Words>
  <Application>Microsoft Office PowerPoint</Application>
  <PresentationFormat>Panorámica</PresentationFormat>
  <Paragraphs>706</Paragraphs>
  <Slides>116</Slides>
  <Notes>15</Notes>
  <HiddenSlides>0</HiddenSlides>
  <MMClips>0</MMClips>
  <ScaleCrop>false</ScaleCrop>
  <HeadingPairs>
    <vt:vector size="6" baseType="variant">
      <vt:variant>
        <vt:lpstr>Fuentes usadas</vt:lpstr>
      </vt:variant>
      <vt:variant>
        <vt:i4>14</vt:i4>
      </vt:variant>
      <vt:variant>
        <vt:lpstr>Tema</vt:lpstr>
      </vt:variant>
      <vt:variant>
        <vt:i4>3</vt:i4>
      </vt:variant>
      <vt:variant>
        <vt:lpstr>Títulos de diapositiva</vt:lpstr>
      </vt:variant>
      <vt:variant>
        <vt:i4>116</vt:i4>
      </vt:variant>
    </vt:vector>
  </HeadingPairs>
  <TitlesOfParts>
    <vt:vector size="133" baseType="lpstr">
      <vt:lpstr>Aharoni</vt:lpstr>
      <vt:lpstr>Arial</vt:lpstr>
      <vt:lpstr>Arial Narrow</vt:lpstr>
      <vt:lpstr>Calibri</vt:lpstr>
      <vt:lpstr>Calibri Light</vt:lpstr>
      <vt:lpstr>Courier New</vt:lpstr>
      <vt:lpstr>DM Sans</vt:lpstr>
      <vt:lpstr>Geomanist</vt:lpstr>
      <vt:lpstr>GTpFpO1mJka4DA2zqIsfEABK_customgenially</vt:lpstr>
      <vt:lpstr>inherit</vt:lpstr>
      <vt:lpstr>Montserrat</vt:lpstr>
      <vt:lpstr>PQ36sXq06cTv69jgJDwCe6Lg_customgenially</vt:lpstr>
      <vt:lpstr>Segoe UI Web (West European)</vt:lpstr>
      <vt:lpstr>Wingdings</vt:lpstr>
      <vt:lpstr>1_Tema de Office</vt:lpstr>
      <vt:lpstr>2_Tema de Office</vt:lpstr>
      <vt:lpstr>3_Tema de Office</vt:lpstr>
      <vt:lpstr>Presentación de PowerPoint</vt:lpstr>
      <vt:lpstr>Presentación de PowerPoint</vt:lpstr>
      <vt:lpstr>Presentación de PowerPoint</vt:lpstr>
      <vt:lpstr>Presentación de PowerPoint</vt:lpstr>
      <vt:lpstr>Presentación de PowerPoint</vt:lpstr>
      <vt:lpstr>SALUD VAGINAL </vt:lpstr>
      <vt:lpstr>Salud vaginal-microbiota</vt:lpstr>
      <vt:lpstr>Vulvovaginitis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 Sequedad vaginal,dispareunia.  * Cicatrices vulvo-vaginales: EMLD…  * Tratamiento de dermatosis tipo liquen vulvar…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Escenario genital</vt:lpstr>
      <vt:lpstr>¿Qué aporta una hidratante vulvar?</vt:lpstr>
      <vt:lpstr>Presentación de PowerPoint</vt:lpstr>
      <vt:lpstr>Árbol de té (Melaleuca Alternifolia)</vt:lpstr>
      <vt:lpstr>Aloe vera</vt:lpstr>
      <vt:lpstr>Centella asiática (Hydrocotyle asiatica)</vt:lpstr>
      <vt:lpstr>Boswellia serrata</vt:lpstr>
      <vt:lpstr>Ácido hialurónico</vt:lpstr>
      <vt:lpstr>Polidocanol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PREVALENCIA DE LOS DISTINTOS TIPOS DE IU POR EDAD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Cada paso cuenta. A las mujeres, no nos para nada.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Raquel de la Iglesia Arnaez</cp:lastModifiedBy>
  <cp:revision>29</cp:revision>
  <dcterms:created xsi:type="dcterms:W3CDTF">2020-12-03T10:08:37Z</dcterms:created>
  <dcterms:modified xsi:type="dcterms:W3CDTF">2021-05-24T15:28:36Z</dcterms:modified>
</cp:coreProperties>
</file>